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comments/comment1.xml" ContentType="application/vnd.openxmlformats-officedocument.presentationml.comments+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p4" ContentType="vide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4.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5.jpe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Dominik Moritz" initials="DM"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comments" Target="comments/comment1.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slide" Target="slides/slide138.xml"/><Relationship Id="rId147" Type="http://schemas.openxmlformats.org/officeDocument/2006/relationships/slide" Target="slides/slide139.xml"/><Relationship Id="rId148" Type="http://schemas.openxmlformats.org/officeDocument/2006/relationships/slide" Target="slides/slide140.xml"/><Relationship Id="rId149" Type="http://schemas.openxmlformats.org/officeDocument/2006/relationships/slide" Target="slides/slide141.xml"/><Relationship Id="rId150" Type="http://schemas.openxmlformats.org/officeDocument/2006/relationships/slide" Target="slides/slide142.xml"/><Relationship Id="rId151" Type="http://schemas.openxmlformats.org/officeDocument/2006/relationships/slide" Target="slides/slide143.xml"/><Relationship Id="rId152" Type="http://schemas.openxmlformats.org/officeDocument/2006/relationships/slide" Target="slides/slide144.xml"/><Relationship Id="rId153" Type="http://schemas.openxmlformats.org/officeDocument/2006/relationships/slide" Target="slides/slide145.xml"/><Relationship Id="rId154" Type="http://schemas.openxmlformats.org/officeDocument/2006/relationships/slide" Target="slides/slide146.xml"/><Relationship Id="rId155" Type="http://schemas.openxmlformats.org/officeDocument/2006/relationships/slide" Target="slides/slide147.xml"/><Relationship Id="rId156" Type="http://schemas.openxmlformats.org/officeDocument/2006/relationships/slide" Target="slides/slide148.xml"/><Relationship Id="rId157" Type="http://schemas.openxmlformats.org/officeDocument/2006/relationships/slide" Target="slides/slide149.xml"/><Relationship Id="rId158" Type="http://schemas.openxmlformats.org/officeDocument/2006/relationships/slide" Target="slides/slide150.xml"/><Relationship Id="rId159" Type="http://schemas.openxmlformats.org/officeDocument/2006/relationships/slide" Target="slides/slide151.xml"/><Relationship Id="rId160" Type="http://schemas.openxmlformats.org/officeDocument/2006/relationships/slide" Target="slides/slide152.xml"/><Relationship Id="rId161" Type="http://schemas.openxmlformats.org/officeDocument/2006/relationships/slide" Target="slides/slide153.xml"/><Relationship Id="rId162" Type="http://schemas.openxmlformats.org/officeDocument/2006/relationships/slide" Target="slides/slide154.xml"/><Relationship Id="rId163" Type="http://schemas.openxmlformats.org/officeDocument/2006/relationships/slide" Target="slides/slide155.xml"/><Relationship Id="rId164" Type="http://schemas.openxmlformats.org/officeDocument/2006/relationships/slide" Target="slides/slide156.xml"/><Relationship Id="rId165" Type="http://schemas.openxmlformats.org/officeDocument/2006/relationships/slide" Target="slides/slide157.xml"/><Relationship Id="rId166" Type="http://schemas.openxmlformats.org/officeDocument/2006/relationships/slide" Target="slides/slide158.xml"/><Relationship Id="rId167" Type="http://schemas.openxmlformats.org/officeDocument/2006/relationships/slide" Target="slides/slide159.xml"/><Relationship Id="rId168" Type="http://schemas.openxmlformats.org/officeDocument/2006/relationships/slide" Target="slides/slide160.xml"/><Relationship Id="rId169" Type="http://schemas.openxmlformats.org/officeDocument/2006/relationships/slide" Target="slides/slide161.xml"/><Relationship Id="rId170" Type="http://schemas.openxmlformats.org/officeDocument/2006/relationships/slide" Target="slides/slide162.xml"/><Relationship Id="rId171" Type="http://schemas.openxmlformats.org/officeDocument/2006/relationships/slide" Target="slides/slide163.xml"/><Relationship Id="rId172" Type="http://schemas.openxmlformats.org/officeDocument/2006/relationships/slide" Target="slides/slide164.xml"/><Relationship Id="rId173" Type="http://schemas.openxmlformats.org/officeDocument/2006/relationships/slide" Target="slides/slide165.xml"/><Relationship Id="rId174" Type="http://schemas.openxmlformats.org/officeDocument/2006/relationships/slide" Target="slides/slide166.xml"/><Relationship Id="rId175" Type="http://schemas.openxmlformats.org/officeDocument/2006/relationships/slide" Target="slides/slide167.xml"/><Relationship Id="rId176" Type="http://schemas.openxmlformats.org/officeDocument/2006/relationships/slide" Target="slides/slide168.xml"/><Relationship Id="rId177" Type="http://schemas.openxmlformats.org/officeDocument/2006/relationships/slide" Target="slides/slide169.xml"/><Relationship Id="rId178" Type="http://schemas.openxmlformats.org/officeDocument/2006/relationships/slide" Target="slides/slide170.xml"/><Relationship Id="rId179" Type="http://schemas.openxmlformats.org/officeDocument/2006/relationships/slide" Target="slides/slide171.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1-11-10T22:06:04.452" idx="1">
    <p:pos x="523" y="747"/>
    <p:text>Students may now know how to do this so could be valuable to demo it.</p:text>
    <p:extLst>
      <p:ext uri="{C676402C-5697-4E1C-873F-D02D1690AC5C}">
        <p15:threadingInfo xmlns:p15="http://schemas.microsoft.com/office/powerpoint/2012/main" timeZoneBias="24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24" name="Shape 324"/>
          <p:cNvSpPr/>
          <p:nvPr>
            <p:ph type="sldImg"/>
          </p:nvPr>
        </p:nvSpPr>
        <p:spPr>
          <a:xfrm>
            <a:off x="1143000" y="685800"/>
            <a:ext cx="4572000" cy="3429000"/>
          </a:xfrm>
          <a:prstGeom prst="rect">
            <a:avLst/>
          </a:prstGeom>
        </p:spPr>
        <p:txBody>
          <a:bodyPr/>
          <a:lstStyle/>
          <a:p>
            <a:pPr/>
          </a:p>
        </p:txBody>
      </p:sp>
      <p:sp>
        <p:nvSpPr>
          <p:cNvPr id="325" name="Shape 3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Hey everyone, I am Frank Elavsky, a PhD student and researcher at Carnegie Mellon University. I research, engineer, design, and contribute to standards at the intersection of accessibility and visualization. This is my jam.</a:t>
            </a:r>
          </a:p>
          <a:p>
            <a:pPr/>
          </a:p>
          <a:p>
            <a:pPr/>
            <a:r>
              <a:t>Today I hope to go over the important concepts, history, practice for what accessibility and visualization means.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lvl1pPr marL="228600" defTabSz="914400">
              <a:lnSpc>
                <a:spcPct val="117999"/>
              </a:lnSpc>
            </a:lvl1pPr>
          </a:lstStyle>
          <a:p>
            <a:pPr/>
            <a:r>
              <a:t>Use tools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lvl1pPr marL="228600" defTabSz="914400">
              <a:lnSpc>
                <a:spcPct val="117999"/>
              </a:lnSpc>
            </a:lvl1pPr>
          </a:lstStyle>
          <a:p>
            <a:pPr/>
            <a:r>
              <a:t>To make things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lvl1pPr marL="228600" defTabSz="914400">
              <a:lnSpc>
                <a:spcPct val="117999"/>
              </a:lnSpc>
            </a:lvl1pPr>
          </a:lstStyle>
          <a:p>
            <a:pPr/>
            <a:r>
              <a:t>And over time, we make more and more things.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lvl1pPr marL="228600" defTabSz="914400">
              <a:lnSpc>
                <a:spcPct val="117999"/>
              </a:lnSpc>
            </a:lvl1pPr>
          </a:lstStyle>
          <a:p>
            <a:pPr/>
            <a:r>
              <a:t>Does anyone want to guess what percentage of stuff out there is inaccessible in at least one way for people with disabilities? What percentage do we think this number looks like?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Shape 568"/>
          <p:cNvSpPr/>
          <p:nvPr>
            <p:ph type="sldImg"/>
          </p:nvPr>
        </p:nvSpPr>
        <p:spPr>
          <a:prstGeom prst="rect">
            <a:avLst/>
          </a:prstGeom>
        </p:spPr>
        <p:txBody>
          <a:bodyPr/>
          <a:lstStyle/>
          <a:p>
            <a:pPr/>
          </a:p>
        </p:txBody>
      </p:sp>
      <p:sp>
        <p:nvSpPr>
          <p:cNvPr id="569" name="Shape 569"/>
          <p:cNvSpPr/>
          <p:nvPr>
            <p:ph type="body" sz="quarter" idx="1"/>
          </p:nvPr>
        </p:nvSpPr>
        <p:spPr>
          <a:prstGeom prst="rect">
            <a:avLst/>
          </a:prstGeom>
        </p:spPr>
        <p:txBody>
          <a:bodyPr/>
          <a:lstStyle/>
          <a:p>
            <a:pPr marL="228600" defTabSz="914400">
              <a:lnSpc>
                <a:spcPct val="117999"/>
              </a:lnSpc>
            </a:pPr>
            <a:r>
              <a:t>On the web? Almost all of it. On a given year, between 97 and 99% of stuff is inaccessible in some way. And on social media, research studies show it is between 98 and 99.99% inaccessible, depending on the method of measurement.</a:t>
            </a:r>
          </a:p>
          <a:p>
            <a:pPr marL="228600" defTabSz="914400">
              <a:lnSpc>
                <a:spcPct val="117999"/>
              </a:lnSpc>
            </a:pPr>
          </a:p>
          <a:p>
            <a:pPr marL="228600" defTabSz="914400">
              <a:lnSpc>
                <a:spcPct val="117999"/>
              </a:lnSpc>
            </a:pPr>
            <a:r>
              <a:t>You know what scares me? This rate stays roughly the same, but each year we are putting more and more stuff out there. That’s a terribly hostile landscape for people with disabilities to navigate. And it is also really hard to fix as time goes 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Shape 760"/>
          <p:cNvSpPr/>
          <p:nvPr>
            <p:ph type="sldImg"/>
          </p:nvPr>
        </p:nvSpPr>
        <p:spPr>
          <a:prstGeom prst="rect">
            <a:avLst/>
          </a:prstGeom>
        </p:spPr>
        <p:txBody>
          <a:bodyPr/>
          <a:lstStyle/>
          <a:p>
            <a:pPr/>
          </a:p>
        </p:txBody>
      </p:sp>
      <p:sp>
        <p:nvSpPr>
          <p:cNvPr id="761" name="Shape 761"/>
          <p:cNvSpPr/>
          <p:nvPr>
            <p:ph type="body" sz="quarter" idx="1"/>
          </p:nvPr>
        </p:nvSpPr>
        <p:spPr>
          <a:prstGeom prst="rect">
            <a:avLst/>
          </a:prstGeom>
        </p:spPr>
        <p:txBody>
          <a:bodyPr/>
          <a:lstStyle>
            <a:lvl1pPr marL="228600" defTabSz="914400">
              <a:lnSpc>
                <a:spcPct val="117999"/>
              </a:lnSpc>
            </a:lvl1pPr>
          </a:lstStyle>
          <a:p>
            <a:pPr/>
            <a:r>
              <a:t>So curbs and wheelchairs don’t mix. This is a real, historical problem. And historically for the last couple hundred years, the medical model of disability has been the dominant approach to problems like our curb-wheelchair dilemma.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1" name="Shape 951"/>
          <p:cNvSpPr/>
          <p:nvPr>
            <p:ph type="sldImg"/>
          </p:nvPr>
        </p:nvSpPr>
        <p:spPr>
          <a:prstGeom prst="rect">
            <a:avLst/>
          </a:prstGeom>
        </p:spPr>
        <p:txBody>
          <a:bodyPr/>
          <a:lstStyle/>
          <a:p>
            <a:pPr/>
          </a:p>
        </p:txBody>
      </p:sp>
      <p:sp>
        <p:nvSpPr>
          <p:cNvPr id="952" name="Shape 952"/>
          <p:cNvSpPr/>
          <p:nvPr>
            <p:ph type="body" sz="quarter" idx="1"/>
          </p:nvPr>
        </p:nvSpPr>
        <p:spPr>
          <a:prstGeom prst="rect">
            <a:avLst/>
          </a:prstGeom>
        </p:spPr>
        <p:txBody>
          <a:bodyPr/>
          <a:lstStyle>
            <a:lvl1pPr marL="228600" defTabSz="914400">
              <a:lnSpc>
                <a:spcPct val="117999"/>
              </a:lnSpc>
            </a:lvl1pPr>
          </a:lstStyle>
          <a:p>
            <a:pPr/>
            <a:r>
              <a:t>The medical model believes that the body is the cause of disability. Or really, that the body is where disability is located. This is according to normative standards. Generally speaking, this is how medicine operated for a long time (and still philosophically is how many people think of disability still). We can, in some ways, thank the medical model for some stuff. The wheelchair is a result of the medical model. Medicine, which is great, is also largely the result of the medical model.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6" name="Shape 1146"/>
          <p:cNvSpPr/>
          <p:nvPr>
            <p:ph type="sldImg"/>
          </p:nvPr>
        </p:nvSpPr>
        <p:spPr>
          <a:prstGeom prst="rect">
            <a:avLst/>
          </a:prstGeom>
        </p:spPr>
        <p:txBody>
          <a:bodyPr/>
          <a:lstStyle/>
          <a:p>
            <a:pPr/>
          </a:p>
        </p:txBody>
      </p:sp>
      <p:sp>
        <p:nvSpPr>
          <p:cNvPr id="1147" name="Shape 1147"/>
          <p:cNvSpPr/>
          <p:nvPr>
            <p:ph type="body" sz="quarter" idx="1"/>
          </p:nvPr>
        </p:nvSpPr>
        <p:spPr>
          <a:prstGeom prst="rect">
            <a:avLst/>
          </a:prstGeom>
        </p:spPr>
        <p:txBody>
          <a:bodyPr/>
          <a:lstStyle/>
          <a:p>
            <a:pPr marL="228600" defTabSz="914400">
              <a:lnSpc>
                <a:spcPct val="117999"/>
              </a:lnSpc>
            </a:pPr>
            <a:r>
              <a:t>But in the curb-wheelchair dilemma, the medical model would seek to augment or “cure” the body. And a lot of medical and technological projects still to this day look to augment or cure an individual’s disability in order to overcome things like stairs or curbs.</a:t>
            </a:r>
          </a:p>
          <a:p>
            <a:pPr marL="228600" defTabSz="914400">
              <a:lnSpc>
                <a:spcPct val="117999"/>
              </a:lnSpc>
            </a:pPr>
          </a:p>
          <a:p>
            <a:pPr marL="228600" defTabSz="914400">
              <a:lnSpc>
                <a:spcPct val="117999"/>
              </a:lnSpc>
            </a:pPr>
            <a:r>
              <a:t>But this puts the burden on an individual to access and afford these fancy new inventions, which are often really impractical. Most stair climbing prototype wheelchairs are over 1000 pounds and 15000 dollars or more to produce.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2" name="Shape 1152"/>
          <p:cNvSpPr/>
          <p:nvPr>
            <p:ph type="sldImg"/>
          </p:nvPr>
        </p:nvSpPr>
        <p:spPr>
          <a:prstGeom prst="rect">
            <a:avLst/>
          </a:prstGeom>
        </p:spPr>
        <p:txBody>
          <a:bodyPr/>
          <a:lstStyle/>
          <a:p>
            <a:pPr/>
          </a:p>
        </p:txBody>
      </p:sp>
      <p:sp>
        <p:nvSpPr>
          <p:cNvPr id="1153" name="Shape 1153"/>
          <p:cNvSpPr/>
          <p:nvPr>
            <p:ph type="body" sz="quarter" idx="1"/>
          </p:nvPr>
        </p:nvSpPr>
        <p:spPr>
          <a:prstGeom prst="rect">
            <a:avLst/>
          </a:prstGeom>
        </p:spPr>
        <p:txBody>
          <a:bodyPr/>
          <a:lstStyle/>
          <a:p>
            <a:pPr indent="228600"/>
            <a:r>
              <a:t>But there is another way to frame disability. And that is that the curb, which is an artificial thing that we humans have made, is the barrier. And these artificial barriers are where disability is located or, rather, produced. Disability then, in the social model, is produced by </a:t>
            </a:r>
            <a:r>
              <a:rPr i="1"/>
              <a:t>human-made</a:t>
            </a:r>
            <a:r>
              <a:t> things - whether those are laws and norms, or physical or technological structures.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0" name="Shape 1160"/>
          <p:cNvSpPr/>
          <p:nvPr>
            <p:ph type="sldImg"/>
          </p:nvPr>
        </p:nvSpPr>
        <p:spPr>
          <a:prstGeom prst="rect">
            <a:avLst/>
          </a:prstGeom>
        </p:spPr>
        <p:txBody>
          <a:bodyPr/>
          <a:lstStyle/>
          <a:p>
            <a:pPr/>
          </a:p>
        </p:txBody>
      </p:sp>
      <p:sp>
        <p:nvSpPr>
          <p:cNvPr id="1161" name="Shape 1161"/>
          <p:cNvSpPr/>
          <p:nvPr>
            <p:ph type="body" sz="quarter" idx="1"/>
          </p:nvPr>
        </p:nvSpPr>
        <p:spPr>
          <a:prstGeom prst="rect">
            <a:avLst/>
          </a:prstGeom>
        </p:spPr>
        <p:txBody>
          <a:bodyPr/>
          <a:lstStyle/>
          <a:p>
            <a:pPr marL="228600" defTabSz="914400">
              <a:lnSpc>
                <a:spcPct val="117999"/>
              </a:lnSpc>
            </a:pPr>
            <a:r>
              <a:t>So the social model takes action on the environment, on the constructed things. The social model cuts the curb.</a:t>
            </a:r>
          </a:p>
          <a:p>
            <a:pPr marL="228600" defTabSz="914400">
              <a:lnSpc>
                <a:spcPct val="117999"/>
              </a:lnSpc>
            </a:pPr>
          </a:p>
          <a:p>
            <a:pPr marL="228600" defTabSz="914400">
              <a:lnSpc>
                <a:spcPct val="117999"/>
              </a:lnSpc>
            </a:pPr>
            <a:r>
              <a:t>Why do we call it the social model? Because in the medical model, medicine “solves” disability on the body, but in the social model, WE, the creators of the world around us, are the ones who get rid of barriers. Historically speaking, it took advocacy to get curbs cut and standardized. And largely, people benefitted from cutting curbs, even folks who don’t use wheelchairs. People are much safer when crossing streets. The studies related to this phenomenon call this the “curb-cut” effect.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marL="228600" defTabSz="914400">
              <a:lnSpc>
                <a:spcPct val="117999"/>
              </a:lnSpc>
            </a:pPr>
            <a:r>
              <a:t>Explain focus indicator before the video begins!</a:t>
            </a:r>
          </a:p>
          <a:p>
            <a:pPr marL="228600" defTabSz="914400">
              <a:lnSpc>
                <a:spcPct val="117999"/>
              </a:lnSpc>
            </a:pPr>
            <a:r>
              <a:t>So what I have here is a video by Sarah Fossheim showing what an online map of the US 2020 presidential elections sounds like to a screen reader. I love this video and have shared it many times over the years in my talks. So a screen reader navigates content on a screen and announces information about that content to its user. This assistive technology is most commonly used by folks who are blind or low vision, although others use screen readers too. And in this video Sarah is swiping to navigate this map. The navigation is shown visually with a white border outline called a focus indicator. But all that is read out is "image, image, image" repeatedly. That means that proper alternative text or labels were not supplied to each of these states.</a:t>
            </a:r>
          </a:p>
          <a:p>
            <a:pPr marL="228600" defTabSz="914400">
              <a:lnSpc>
                <a:spcPct val="117999"/>
              </a:lnSpc>
            </a:pPr>
          </a:p>
          <a:p>
            <a:pPr marL="228600" defTabSz="914400">
              <a:lnSpc>
                <a:spcPct val="117999"/>
              </a:lnSpc>
            </a:pPr>
            <a:r>
              <a:t>Ideally, someone who uses a screen reader will need to know what state they've navigated to and who won that state. That's what is shown visually.</a:t>
            </a:r>
          </a:p>
          <a:p>
            <a:pPr marL="228600" defTabSz="914400">
              <a:lnSpc>
                <a:spcPct val="117999"/>
              </a:lnSpc>
            </a:pPr>
          </a:p>
          <a:p>
            <a:pPr marL="228600" defTabSz="914400">
              <a:lnSpc>
                <a:spcPct val="117999"/>
              </a:lnSpc>
            </a:pPr>
            <a:r>
              <a:t>And this experience I shared here is incredibly common for screen reader users. Most data visualizations and maps are inaccessible. Often even worse than this.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7" name="Shape 1167"/>
          <p:cNvSpPr/>
          <p:nvPr>
            <p:ph type="sldImg"/>
          </p:nvPr>
        </p:nvSpPr>
        <p:spPr>
          <a:prstGeom prst="rect">
            <a:avLst/>
          </a:prstGeom>
        </p:spPr>
        <p:txBody>
          <a:bodyPr/>
          <a:lstStyle/>
          <a:p>
            <a:pPr/>
          </a:p>
        </p:txBody>
      </p:sp>
      <p:sp>
        <p:nvSpPr>
          <p:cNvPr id="1168" name="Shape 1168"/>
          <p:cNvSpPr/>
          <p:nvPr>
            <p:ph type="body" sz="quarter" idx="1"/>
          </p:nvPr>
        </p:nvSpPr>
        <p:spPr>
          <a:prstGeom prst="rect">
            <a:avLst/>
          </a:prstGeom>
        </p:spPr>
        <p:txBody>
          <a:bodyPr/>
          <a:lstStyle/>
          <a:p>
            <a:pPr marL="228600" defTabSz="914400">
              <a:lnSpc>
                <a:spcPct val="117999"/>
              </a:lnSpc>
            </a:pPr>
            <a:r>
              <a:t>That leads us to the next concept: ability assumptions.</a:t>
            </a:r>
          </a:p>
          <a:p>
            <a:pPr marL="228600" defTabSz="914400">
              <a:lnSpc>
                <a:spcPct val="117999"/>
              </a:lnSpc>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3" name="Shape 1173"/>
          <p:cNvSpPr/>
          <p:nvPr>
            <p:ph type="sldImg"/>
          </p:nvPr>
        </p:nvSpPr>
        <p:spPr>
          <a:prstGeom prst="rect">
            <a:avLst/>
          </a:prstGeom>
        </p:spPr>
        <p:txBody>
          <a:bodyPr/>
          <a:lstStyle/>
          <a:p>
            <a:pPr/>
          </a:p>
        </p:txBody>
      </p:sp>
      <p:sp>
        <p:nvSpPr>
          <p:cNvPr id="1174" name="Shape 1174"/>
          <p:cNvSpPr/>
          <p:nvPr>
            <p:ph type="body" sz="quarter" idx="1"/>
          </p:nvPr>
        </p:nvSpPr>
        <p:spPr>
          <a:prstGeom prst="rect">
            <a:avLst/>
          </a:prstGeom>
        </p:spPr>
        <p:txBody>
          <a:bodyPr/>
          <a:lstStyle/>
          <a:p>
            <a:pPr indent="228600"/>
            <a:r>
              <a:t>Wobbrock et al set out to frame technology research and design in what he calls Ability Based Design, or a focus on explicitly designing for what people can do. In order to do this, we need to question our design assumptions about who users are and what they can do.</a:t>
            </a:r>
          </a:p>
          <a:p>
            <a:pPr indent="228600"/>
          </a:p>
          <a:p>
            <a:pPr indent="228600"/>
            <a:r>
              <a:t>So in typically design fashion, designers often imagine what users can do and then build a system that fits those user’s abilities.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9" name="Shape 1179"/>
          <p:cNvSpPr/>
          <p:nvPr>
            <p:ph type="sldImg"/>
          </p:nvPr>
        </p:nvSpPr>
        <p:spPr>
          <a:prstGeom prst="rect">
            <a:avLst/>
          </a:prstGeom>
        </p:spPr>
        <p:txBody>
          <a:bodyPr/>
          <a:lstStyle/>
          <a:p>
            <a:pPr/>
          </a:p>
        </p:txBody>
      </p:sp>
      <p:sp>
        <p:nvSpPr>
          <p:cNvPr id="1180" name="Shape 1180"/>
          <p:cNvSpPr/>
          <p:nvPr>
            <p:ph type="body" sz="quarter" idx="1"/>
          </p:nvPr>
        </p:nvSpPr>
        <p:spPr>
          <a:prstGeom prst="rect">
            <a:avLst/>
          </a:prstGeom>
        </p:spPr>
        <p:txBody>
          <a:bodyPr/>
          <a:lstStyle/>
          <a:p>
            <a:pPr marL="228600" defTabSz="914400">
              <a:lnSpc>
                <a:spcPct val="117999"/>
              </a:lnSpc>
            </a:pPr>
            <a:r>
              <a:t>But obviously people have many different abilities and disabilities. So someone who is blind might encounter an interface that doesn’t work for them. And often, the burden is placed on that user, the individual, to find or acquire some kind of adaptation, such as a screen reader or AI or an aide such as a friend, in order to be able to use that interface.</a:t>
            </a:r>
          </a:p>
          <a:p>
            <a:pPr marL="228600" defTabSz="914400">
              <a:lnSpc>
                <a:spcPct val="117999"/>
              </a:lnSpc>
            </a:pPr>
          </a:p>
          <a:p>
            <a:pPr marL="228600" defTabSz="914400">
              <a:lnSpc>
                <a:spcPct val="117999"/>
              </a:lnSpc>
            </a:pPr>
            <a:r>
              <a:t>This isn’t ideal.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Shape 1185"/>
          <p:cNvSpPr/>
          <p:nvPr>
            <p:ph type="sldImg"/>
          </p:nvPr>
        </p:nvSpPr>
        <p:spPr>
          <a:prstGeom prst="rect">
            <a:avLst/>
          </a:prstGeom>
        </p:spPr>
        <p:txBody>
          <a:bodyPr/>
          <a:lstStyle/>
          <a:p>
            <a:pPr/>
          </a:p>
        </p:txBody>
      </p:sp>
      <p:sp>
        <p:nvSpPr>
          <p:cNvPr id="1186" name="Shape 1186"/>
          <p:cNvSpPr/>
          <p:nvPr>
            <p:ph type="body" sz="quarter" idx="1"/>
          </p:nvPr>
        </p:nvSpPr>
        <p:spPr>
          <a:prstGeom prst="rect">
            <a:avLst/>
          </a:prstGeom>
        </p:spPr>
        <p:txBody>
          <a:bodyPr/>
          <a:lstStyle>
            <a:lvl1pPr marL="228600" defTabSz="914400">
              <a:lnSpc>
                <a:spcPct val="117999"/>
              </a:lnSpc>
            </a:lvl1pPr>
          </a:lstStyle>
          <a:p>
            <a:pPr/>
            <a:r>
              <a:t>So wobbrock proposes that we build more plastic systems, systems that are designed to support many abilities by default or can adapt automatically to user abilities, disabilities, needs, and preferences.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9" name="Shape 1379"/>
          <p:cNvSpPr/>
          <p:nvPr>
            <p:ph type="sldImg"/>
          </p:nvPr>
        </p:nvSpPr>
        <p:spPr>
          <a:prstGeom prst="rect">
            <a:avLst/>
          </a:prstGeom>
        </p:spPr>
        <p:txBody>
          <a:bodyPr/>
          <a:lstStyle/>
          <a:p>
            <a:pPr/>
          </a:p>
        </p:txBody>
      </p:sp>
      <p:sp>
        <p:nvSpPr>
          <p:cNvPr id="1380" name="Shape 1380"/>
          <p:cNvSpPr/>
          <p:nvPr>
            <p:ph type="body" sz="quarter" idx="1"/>
          </p:nvPr>
        </p:nvSpPr>
        <p:spPr>
          <a:prstGeom prst="rect">
            <a:avLst/>
          </a:prstGeom>
        </p:spPr>
        <p:txBody>
          <a:bodyPr/>
          <a:lstStyle/>
          <a:p>
            <a:pPr marL="228600" defTabSz="914400">
              <a:lnSpc>
                <a:spcPct val="117999"/>
              </a:lnSpc>
            </a:pPr>
            <a:r>
              <a:t>In the design of curbs, it was assumed that all members of a city can safely step up the curb with their legs and feet.</a:t>
            </a:r>
          </a:p>
          <a:p>
            <a:pPr marL="228600" defTabSz="914400">
              <a:lnSpc>
                <a:spcPct val="117999"/>
              </a:lnSpc>
            </a:pPr>
          </a:p>
          <a:p>
            <a:pPr marL="228600" defTabSz="914400">
              <a:lnSpc>
                <a:spcPct val="117999"/>
              </a:lnSpc>
            </a:pPr>
            <a:r>
              <a:t>That ability assumption was exclusive and it excludes people who use wheelchairs or have balance, mobility, or stability disabilities.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3" name="Shape 1573"/>
          <p:cNvSpPr/>
          <p:nvPr>
            <p:ph type="sldImg"/>
          </p:nvPr>
        </p:nvSpPr>
        <p:spPr>
          <a:prstGeom prst="rect">
            <a:avLst/>
          </a:prstGeom>
        </p:spPr>
        <p:txBody>
          <a:bodyPr/>
          <a:lstStyle/>
          <a:p>
            <a:pPr/>
          </a:p>
        </p:txBody>
      </p:sp>
      <p:sp>
        <p:nvSpPr>
          <p:cNvPr id="1574" name="Shape 1574"/>
          <p:cNvSpPr/>
          <p:nvPr>
            <p:ph type="body" sz="quarter" idx="1"/>
          </p:nvPr>
        </p:nvSpPr>
        <p:spPr>
          <a:prstGeom prst="rect">
            <a:avLst/>
          </a:prstGeom>
        </p:spPr>
        <p:txBody>
          <a:bodyPr/>
          <a:lstStyle>
            <a:lvl1pPr marL="228600" defTabSz="914400">
              <a:lnSpc>
                <a:spcPct val="117999"/>
              </a:lnSpc>
            </a:lvl1pPr>
          </a:lstStyle>
          <a:p>
            <a:pPr/>
            <a:r>
              <a:t>And of course, a cut curb is more supportive of a broader range of abilities and disabilities by default. A better design.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0" name="Shape 1580"/>
          <p:cNvSpPr/>
          <p:nvPr>
            <p:ph type="sldImg"/>
          </p:nvPr>
        </p:nvSpPr>
        <p:spPr>
          <a:prstGeom prst="rect">
            <a:avLst/>
          </a:prstGeom>
        </p:spPr>
        <p:txBody>
          <a:bodyPr/>
          <a:lstStyle/>
          <a:p>
            <a:pPr/>
          </a:p>
        </p:txBody>
      </p:sp>
      <p:sp>
        <p:nvSpPr>
          <p:cNvPr id="1581" name="Shape 1581"/>
          <p:cNvSpPr/>
          <p:nvPr>
            <p:ph type="body" sz="quarter" idx="1"/>
          </p:nvPr>
        </p:nvSpPr>
        <p:spPr>
          <a:prstGeom prst="rect">
            <a:avLst/>
          </a:prstGeom>
        </p:spPr>
        <p:txBody>
          <a:bodyPr/>
          <a:lstStyle/>
          <a:p>
            <a:pPr marL="228600" defTabSz="914400">
              <a:lnSpc>
                <a:spcPct val="117999"/>
              </a:lnSpc>
            </a:pPr>
            <a:r>
              <a:t>This leads us to the next concept: situational impairment. And this one is usually when lights start turning on in people’s heads. My own advisor at CMU said that when he learned this, it’s when accessibility really clicked.</a:t>
            </a:r>
          </a:p>
          <a:p>
            <a:pPr marL="228600" defTabSz="914400">
              <a:lnSpc>
                <a:spcPct val="117999"/>
              </a:lnSpc>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6" name="Shape 1586"/>
          <p:cNvSpPr/>
          <p:nvPr>
            <p:ph type="sldImg"/>
          </p:nvPr>
        </p:nvSpPr>
        <p:spPr>
          <a:prstGeom prst="rect">
            <a:avLst/>
          </a:prstGeom>
        </p:spPr>
        <p:txBody>
          <a:bodyPr/>
          <a:lstStyle/>
          <a:p>
            <a:pPr/>
          </a:p>
        </p:txBody>
      </p:sp>
      <p:sp>
        <p:nvSpPr>
          <p:cNvPr id="1587" name="Shape 1587"/>
          <p:cNvSpPr/>
          <p:nvPr>
            <p:ph type="body" sz="quarter" idx="1"/>
          </p:nvPr>
        </p:nvSpPr>
        <p:spPr>
          <a:prstGeom prst="rect">
            <a:avLst/>
          </a:prstGeom>
        </p:spPr>
        <p:txBody>
          <a:bodyPr/>
          <a:lstStyle>
            <a:lvl1pPr marL="228600" defTabSz="914400">
              <a:lnSpc>
                <a:spcPct val="117999"/>
              </a:lnSpc>
            </a:lvl1pPr>
          </a:lstStyle>
          <a:p>
            <a:pPr/>
            <a:r>
              <a:t>So some folks have a permanent condition. In a medicalizing framing, we’d say they have a permanent disability. Someone might be born quadriplegic or lost a limb due to an accident. They permanently do not have use of a limb.</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2" name="Shape 1592"/>
          <p:cNvSpPr/>
          <p:nvPr>
            <p:ph type="sldImg"/>
          </p:nvPr>
        </p:nvSpPr>
        <p:spPr>
          <a:prstGeom prst="rect">
            <a:avLst/>
          </a:prstGeom>
        </p:spPr>
        <p:txBody>
          <a:bodyPr/>
          <a:lstStyle/>
          <a:p>
            <a:pPr/>
          </a:p>
        </p:txBody>
      </p:sp>
      <p:sp>
        <p:nvSpPr>
          <p:cNvPr id="1593" name="Shape 1593"/>
          <p:cNvSpPr/>
          <p:nvPr>
            <p:ph type="body" sz="quarter" idx="1"/>
          </p:nvPr>
        </p:nvSpPr>
        <p:spPr>
          <a:prstGeom prst="rect">
            <a:avLst/>
          </a:prstGeom>
        </p:spPr>
        <p:txBody>
          <a:bodyPr/>
          <a:lstStyle>
            <a:lvl1pPr marL="228600" defTabSz="914400">
              <a:lnSpc>
                <a:spcPct val="117999"/>
              </a:lnSpc>
            </a:lvl1pPr>
          </a:lstStyle>
          <a:p>
            <a:pPr/>
            <a:r>
              <a:t>But other folks, like someone who fell playing football, simply broke their arm. This is a temporary impairment, what we might call temporary disability.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7" name="Shape 1597"/>
          <p:cNvSpPr/>
          <p:nvPr>
            <p:ph type="sldImg"/>
          </p:nvPr>
        </p:nvSpPr>
        <p:spPr>
          <a:prstGeom prst="rect">
            <a:avLst/>
          </a:prstGeom>
        </p:spPr>
        <p:txBody>
          <a:bodyPr/>
          <a:lstStyle/>
          <a:p>
            <a:pPr/>
          </a:p>
        </p:txBody>
      </p:sp>
      <p:sp>
        <p:nvSpPr>
          <p:cNvPr id="1598" name="Shape 1598"/>
          <p:cNvSpPr/>
          <p:nvPr>
            <p:ph type="body" sz="quarter" idx="1"/>
          </p:nvPr>
        </p:nvSpPr>
        <p:spPr>
          <a:prstGeom prst="rect">
            <a:avLst/>
          </a:prstGeom>
        </p:spPr>
        <p:txBody>
          <a:bodyPr/>
          <a:lstStyle>
            <a:lvl1pPr marL="228600" defTabSz="914400">
              <a:lnSpc>
                <a:spcPct val="117999"/>
              </a:lnSpc>
            </a:lvl1pPr>
          </a:lstStyle>
          <a:p>
            <a:pPr/>
            <a:r>
              <a:t>And lastly are situational impairments. This might be a parent holding a baby with one arm.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3" name="Shape 1603"/>
          <p:cNvSpPr/>
          <p:nvPr>
            <p:ph type="sldImg"/>
          </p:nvPr>
        </p:nvSpPr>
        <p:spPr>
          <a:prstGeom prst="rect">
            <a:avLst/>
          </a:prstGeom>
        </p:spPr>
        <p:txBody>
          <a:bodyPr/>
          <a:lstStyle/>
          <a:p>
            <a:pPr/>
          </a:p>
        </p:txBody>
      </p:sp>
      <p:sp>
        <p:nvSpPr>
          <p:cNvPr id="1604" name="Shape 1604"/>
          <p:cNvSpPr/>
          <p:nvPr>
            <p:ph type="body" sz="quarter" idx="1"/>
          </p:nvPr>
        </p:nvSpPr>
        <p:spPr>
          <a:prstGeom prst="rect">
            <a:avLst/>
          </a:prstGeom>
        </p:spPr>
        <p:txBody>
          <a:bodyPr/>
          <a:lstStyle>
            <a:lvl1pPr marL="228600" defTabSz="914400">
              <a:lnSpc>
                <a:spcPct val="117999"/>
              </a:lnSpc>
            </a:lvl1pPr>
          </a:lstStyle>
          <a:p>
            <a:pPr/>
            <a:r>
              <a:t>So accessibility work that is designed for folks with permanent conditions often also has downstream benefits for folks who are experiencing temporary or situational impairment. This is an extension of the idea behind the curb cut effect. Everyone in this room has experienced situational and temporary impairments in life. And as we age, disability comes for all of us.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0" name="Shape 1610"/>
          <p:cNvSpPr/>
          <p:nvPr>
            <p:ph type="sldImg"/>
          </p:nvPr>
        </p:nvSpPr>
        <p:spPr>
          <a:prstGeom prst="rect">
            <a:avLst/>
          </a:prstGeom>
        </p:spPr>
        <p:txBody>
          <a:bodyPr/>
          <a:lstStyle/>
          <a:p>
            <a:pPr/>
          </a:p>
        </p:txBody>
      </p:sp>
      <p:sp>
        <p:nvSpPr>
          <p:cNvPr id="1611" name="Shape 1611"/>
          <p:cNvSpPr/>
          <p:nvPr>
            <p:ph type="body" sz="quarter" idx="1"/>
          </p:nvPr>
        </p:nvSpPr>
        <p:spPr>
          <a:prstGeom prst="rect">
            <a:avLst/>
          </a:prstGeom>
        </p:spPr>
        <p:txBody>
          <a:bodyPr/>
          <a:lstStyle/>
          <a:p>
            <a:pPr marL="228600" defTabSz="914400">
              <a:lnSpc>
                <a:spcPct val="117999"/>
              </a:lnSpc>
            </a:pPr>
            <a:r>
              <a:t>The phrase “design for one, extend to all” is used by Microsoft to capture this idea.</a:t>
            </a:r>
          </a:p>
          <a:p>
            <a:pPr marL="228600" defTabSz="914400">
              <a:lnSpc>
                <a:spcPct val="117999"/>
              </a:lnSpc>
            </a:pPr>
          </a:p>
          <a:p>
            <a:pPr marL="228600" defTabSz="914400">
              <a:lnSpc>
                <a:spcPct val="117999"/>
              </a:lnSpc>
            </a:pPr>
            <a:r>
              <a:t>For a lot of folks, this is when they start to realize that accessibility is already all around us. It’s everywhere and has made the worlds we inhabit, both physically and digitally, immensely better. We often take for granted what accessibility has already done for us.</a:t>
            </a:r>
          </a:p>
          <a:p>
            <a:pPr marL="228600" defTabSz="914400">
              <a:lnSpc>
                <a:spcPct val="117999"/>
              </a:lnSpc>
            </a:pPr>
          </a:p>
          <a:p>
            <a:pPr marL="228600" defTabSz="914400">
              <a:lnSpc>
                <a:spcPct val="117999"/>
              </a:lnSpc>
            </a:pPr>
            <a:r>
              <a:t>I often use my phone as an example of this. It had a hardware update about 3 years ago and since then it no longer automatically adjusts contrast. I have to manually do this and only really dark or really bright settings are usable. I’m situationally impaired on a bright day. I often cannot even see the surface of my phone when out in the sun. I took for granted that automatically adjusting contrast protects us from the situational impairment of the sun. I’m constantly thinking about the sun now in ways I didn’t used to.</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0" name="Shape 1810"/>
          <p:cNvSpPr/>
          <p:nvPr>
            <p:ph type="sldImg"/>
          </p:nvPr>
        </p:nvSpPr>
        <p:spPr>
          <a:prstGeom prst="rect">
            <a:avLst/>
          </a:prstGeom>
        </p:spPr>
        <p:txBody>
          <a:bodyPr/>
          <a:lstStyle/>
          <a:p>
            <a:pPr/>
          </a:p>
        </p:txBody>
      </p:sp>
      <p:sp>
        <p:nvSpPr>
          <p:cNvPr id="1811" name="Shape 1811"/>
          <p:cNvSpPr/>
          <p:nvPr>
            <p:ph type="body" sz="quarter" idx="1"/>
          </p:nvPr>
        </p:nvSpPr>
        <p:spPr>
          <a:prstGeom prst="rect">
            <a:avLst/>
          </a:prstGeom>
        </p:spPr>
        <p:txBody>
          <a:bodyPr/>
          <a:lstStyle/>
          <a:p>
            <a:pPr marL="228600" defTabSz="914400">
              <a:lnSpc>
                <a:spcPct val="117999"/>
              </a:lnSpc>
            </a:pPr>
            <a:r>
              <a:t>In the design of curbs, it was assumed that all members of a city can safely step up the curb with their legs and feet.</a:t>
            </a:r>
          </a:p>
          <a:p>
            <a:pPr marL="228600" defTabSz="914400">
              <a:lnSpc>
                <a:spcPct val="117999"/>
              </a:lnSpc>
            </a:pPr>
          </a:p>
          <a:p>
            <a:pPr marL="228600" defTabSz="914400">
              <a:lnSpc>
                <a:spcPct val="117999"/>
              </a:lnSpc>
            </a:pPr>
            <a:r>
              <a:t>That ability assumption was exclusive and it excludes people who use wheelchairs or have balance, mobility, or stability disabilities.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6" name="Shape 1916"/>
          <p:cNvSpPr/>
          <p:nvPr>
            <p:ph type="sldImg"/>
          </p:nvPr>
        </p:nvSpPr>
        <p:spPr>
          <a:prstGeom prst="rect">
            <a:avLst/>
          </a:prstGeom>
        </p:spPr>
        <p:txBody>
          <a:bodyPr/>
          <a:lstStyle/>
          <a:p>
            <a:pPr/>
          </a:p>
        </p:txBody>
      </p:sp>
      <p:sp>
        <p:nvSpPr>
          <p:cNvPr id="1917" name="Shape 1917"/>
          <p:cNvSpPr/>
          <p:nvPr>
            <p:ph type="body" sz="quarter" idx="1"/>
          </p:nvPr>
        </p:nvSpPr>
        <p:spPr>
          <a:prstGeom prst="rect">
            <a:avLst/>
          </a:prstGeom>
        </p:spPr>
        <p:txBody>
          <a:bodyPr/>
          <a:lstStyle>
            <a:lvl1pPr defTabSz="914400">
              <a:lnSpc>
                <a:spcPct val="117999"/>
              </a:lnSpc>
            </a:lvl1pPr>
          </a:lstStyle>
          <a:p>
            <a:pPr/>
            <a:r>
              <a:t>https://projects.susielu.com/viz-palette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2" name="Shape 2232"/>
          <p:cNvSpPr/>
          <p:nvPr>
            <p:ph type="sldImg"/>
          </p:nvPr>
        </p:nvSpPr>
        <p:spPr>
          <a:prstGeom prst="rect">
            <a:avLst/>
          </a:prstGeom>
        </p:spPr>
        <p:txBody>
          <a:bodyPr/>
          <a:lstStyle/>
          <a:p>
            <a:pPr/>
          </a:p>
        </p:txBody>
      </p:sp>
      <p:sp>
        <p:nvSpPr>
          <p:cNvPr id="2233" name="Shape 2233"/>
          <p:cNvSpPr/>
          <p:nvPr>
            <p:ph type="body" sz="quarter" idx="1"/>
          </p:nvPr>
        </p:nvSpPr>
        <p:spPr>
          <a:prstGeom prst="rect">
            <a:avLst/>
          </a:prstGeom>
        </p:spPr>
        <p:txBody>
          <a:bodyPr/>
          <a:lstStyle/>
          <a:p>
            <a:pPr/>
            <a:r>
              <a:t>Mouse and touch, called direct pointers, rule all. They dominate interaction assumptions and paradigms in computing and especially visualization. But many, many assistive technologies actually navigate content instead. And these have been around since the early days of computing. Shown here is a person in a wheelchair in 1960 operating an computer using a sip and puff device, which uses their breath to control a computer.</a:t>
            </a:r>
          </a:p>
          <a:p>
            <a:pPr/>
          </a:p>
          <a:p>
            <a:pPr/>
            <a:r>
              <a:t>Sip and puffs are still used today!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8" name="Shape 2458"/>
          <p:cNvSpPr/>
          <p:nvPr>
            <p:ph type="sldImg"/>
          </p:nvPr>
        </p:nvSpPr>
        <p:spPr>
          <a:prstGeom prst="rect">
            <a:avLst/>
          </a:prstGeom>
        </p:spPr>
        <p:txBody>
          <a:bodyPr/>
          <a:lstStyle/>
          <a:p>
            <a:pPr/>
          </a:p>
        </p:txBody>
      </p:sp>
      <p:sp>
        <p:nvSpPr>
          <p:cNvPr id="2459" name="Shape 2459"/>
          <p:cNvSpPr/>
          <p:nvPr>
            <p:ph type="body" sz="quarter" idx="1"/>
          </p:nvPr>
        </p:nvSpPr>
        <p:spPr>
          <a:prstGeom prst="rect">
            <a:avLst/>
          </a:prstGeom>
        </p:spPr>
        <p:txBody>
          <a:bodyPr/>
          <a:lstStyle>
            <a:lvl1pPr marL="228600" defTabSz="914400">
              <a:lnSpc>
                <a:spcPct val="117999"/>
              </a:lnSpc>
            </a:lvl1pPr>
          </a:lstStyle>
          <a:p>
            <a:pPr/>
            <a:r>
              <a:t>Make sure to signal that this was from Chartability!!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1" name="Shape 2481"/>
          <p:cNvSpPr/>
          <p:nvPr>
            <p:ph type="sldImg"/>
          </p:nvPr>
        </p:nvSpPr>
        <p:spPr>
          <a:prstGeom prst="rect">
            <a:avLst/>
          </a:prstGeom>
        </p:spPr>
        <p:txBody>
          <a:bodyPr/>
          <a:lstStyle/>
          <a:p>
            <a:pPr/>
          </a:p>
        </p:txBody>
      </p:sp>
      <p:sp>
        <p:nvSpPr>
          <p:cNvPr id="2482" name="Shape 2482"/>
          <p:cNvSpPr/>
          <p:nvPr>
            <p:ph type="body" sz="quarter" idx="1"/>
          </p:nvPr>
        </p:nvSpPr>
        <p:spPr>
          <a:prstGeom prst="rect">
            <a:avLst/>
          </a:prstGeom>
        </p:spPr>
        <p:txBody>
          <a:bodyPr/>
          <a:lstStyle/>
          <a:p>
            <a:pPr marL="228600" defTabSz="914400">
              <a:lnSpc>
                <a:spcPct val="117999"/>
              </a:lnSpc>
            </a:pPr>
            <a:r>
              <a:t>That leads us to the next concept: ability assumptions.</a:t>
            </a:r>
          </a:p>
          <a:p>
            <a:pPr marL="228600" defTabSz="914400">
              <a:lnSpc>
                <a:spcPct val="117999"/>
              </a:lnSpc>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6" name="Shape 2486"/>
          <p:cNvSpPr/>
          <p:nvPr>
            <p:ph type="sldImg"/>
          </p:nvPr>
        </p:nvSpPr>
        <p:spPr>
          <a:prstGeom prst="rect">
            <a:avLst/>
          </a:prstGeom>
        </p:spPr>
        <p:txBody>
          <a:bodyPr/>
          <a:lstStyle/>
          <a:p>
            <a:pPr/>
          </a:p>
        </p:txBody>
      </p:sp>
      <p:sp>
        <p:nvSpPr>
          <p:cNvPr id="2487" name="Shape 2487"/>
          <p:cNvSpPr/>
          <p:nvPr>
            <p:ph type="body" sz="quarter" idx="1"/>
          </p:nvPr>
        </p:nvSpPr>
        <p:spPr>
          <a:prstGeom prst="rect">
            <a:avLst/>
          </a:prstGeom>
        </p:spPr>
        <p:txBody>
          <a:bodyPr/>
          <a:lstStyle/>
          <a:p>
            <a:pPr marL="228600" defTabSz="914400">
              <a:lnSpc>
                <a:spcPct val="117999"/>
              </a:lnSpc>
            </a:pPr>
            <a:r>
              <a:t>That leads us to the next concept: ability assumptions.</a:t>
            </a:r>
          </a:p>
          <a:p>
            <a:pPr marL="228600" defTabSz="914400">
              <a:lnSpc>
                <a:spcPct val="117999"/>
              </a:lnSpc>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1" name="Shape 2491"/>
          <p:cNvSpPr/>
          <p:nvPr>
            <p:ph type="sldImg"/>
          </p:nvPr>
        </p:nvSpPr>
        <p:spPr>
          <a:prstGeom prst="rect">
            <a:avLst/>
          </a:prstGeom>
        </p:spPr>
        <p:txBody>
          <a:bodyPr/>
          <a:lstStyle/>
          <a:p>
            <a:pPr/>
          </a:p>
        </p:txBody>
      </p:sp>
      <p:sp>
        <p:nvSpPr>
          <p:cNvPr id="2492" name="Shape 2492"/>
          <p:cNvSpPr/>
          <p:nvPr>
            <p:ph type="body" sz="quarter" idx="1"/>
          </p:nvPr>
        </p:nvSpPr>
        <p:spPr>
          <a:prstGeom prst="rect">
            <a:avLst/>
          </a:prstGeom>
        </p:spPr>
        <p:txBody>
          <a:bodyPr/>
          <a:lstStyle/>
          <a:p>
            <a:pPr marL="228600" defTabSz="914400">
              <a:lnSpc>
                <a:spcPct val="117999"/>
              </a:lnSpc>
            </a:pPr>
            <a:r>
              <a:t>That leads us to the next concept: ability assumptions.</a:t>
            </a:r>
          </a:p>
          <a:p>
            <a:pPr marL="228600" defTabSz="914400">
              <a:lnSpc>
                <a:spcPct val="117999"/>
              </a:lnSpc>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3" name="Shape 2503"/>
          <p:cNvSpPr/>
          <p:nvPr>
            <p:ph type="sldImg"/>
          </p:nvPr>
        </p:nvSpPr>
        <p:spPr>
          <a:prstGeom prst="rect">
            <a:avLst/>
          </a:prstGeom>
        </p:spPr>
        <p:txBody>
          <a:bodyPr/>
          <a:lstStyle/>
          <a:p>
            <a:pPr/>
          </a:p>
        </p:txBody>
      </p:sp>
      <p:sp>
        <p:nvSpPr>
          <p:cNvPr id="2504" name="Shape 2504"/>
          <p:cNvSpPr/>
          <p:nvPr>
            <p:ph type="body" sz="quarter" idx="1"/>
          </p:nvPr>
        </p:nvSpPr>
        <p:spPr>
          <a:prstGeom prst="rect">
            <a:avLst/>
          </a:prstGeom>
        </p:spPr>
        <p:txBody>
          <a:bodyPr/>
          <a:lstStyle>
            <a:lvl1pPr marL="228600" defTabSz="914400">
              <a:lnSpc>
                <a:spcPct val="117999"/>
              </a:lnSpc>
            </a:lvl1pPr>
          </a:lstStyle>
          <a:p>
            <a:pPr/>
            <a:r>
              <a:t>Make sure to signal that this was from Chartability!!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lvl1pPr defTabSz="914400">
              <a:lnSpc>
                <a:spcPct val="100000"/>
              </a:lnSpc>
              <a:defRPr sz="1100">
                <a:latin typeface="Arial"/>
                <a:ea typeface="Arial"/>
                <a:cs typeface="Arial"/>
                <a:sym typeface="Arial"/>
              </a:defRPr>
            </a:lvl1pPr>
          </a:lstStyle>
          <a:p>
            <a:pPr/>
            <a:r>
              <a:t>Interestingly this number has gone down in the last 10 years but likely more due to definitions than actual people experiencing a disability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9" name="Shape 2509"/>
          <p:cNvSpPr/>
          <p:nvPr>
            <p:ph type="sldImg"/>
          </p:nvPr>
        </p:nvSpPr>
        <p:spPr>
          <a:prstGeom prst="rect">
            <a:avLst/>
          </a:prstGeom>
        </p:spPr>
        <p:txBody>
          <a:bodyPr/>
          <a:lstStyle/>
          <a:p>
            <a:pPr/>
          </a:p>
        </p:txBody>
      </p:sp>
      <p:sp>
        <p:nvSpPr>
          <p:cNvPr id="2510" name="Shape 2510"/>
          <p:cNvSpPr/>
          <p:nvPr>
            <p:ph type="body" sz="quarter" idx="1"/>
          </p:nvPr>
        </p:nvSpPr>
        <p:spPr>
          <a:prstGeom prst="rect">
            <a:avLst/>
          </a:prstGeom>
        </p:spPr>
        <p:txBody>
          <a:bodyPr/>
          <a:lstStyle/>
          <a:p>
            <a:pPr/>
            <a:r>
              <a:t>Game-aware streaming, by providing real-time game metadata, moves beyond simple translation or description of visual content into more interactive, customized experiences that cater to the needs of BLV viewers.</a:t>
            </a:r>
          </a:p>
          <a:p>
            <a:pPr/>
          </a:p>
          <a:p>
            <a:pPr/>
            <a:r>
              <a:t>Our findings highlight the need for personalization and exploratory sense making in stream viewing.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5" name="Shape 2515"/>
          <p:cNvSpPr/>
          <p:nvPr>
            <p:ph type="sldImg"/>
          </p:nvPr>
        </p:nvSpPr>
        <p:spPr>
          <a:prstGeom prst="rect">
            <a:avLst/>
          </a:prstGeom>
        </p:spPr>
        <p:txBody>
          <a:bodyPr/>
          <a:lstStyle/>
          <a:p>
            <a:pPr/>
          </a:p>
        </p:txBody>
      </p:sp>
      <p:sp>
        <p:nvSpPr>
          <p:cNvPr id="2516" name="Shape 2516"/>
          <p:cNvSpPr/>
          <p:nvPr>
            <p:ph type="body" sz="quarter" idx="1"/>
          </p:nvPr>
        </p:nvSpPr>
        <p:spPr>
          <a:prstGeom prst="rect">
            <a:avLst/>
          </a:prstGeom>
        </p:spPr>
        <p:txBody>
          <a:bodyPr/>
          <a:lstStyle/>
          <a:p>
            <a:pPr/>
            <a:r>
              <a:t>What did our interface enable? It allowed customization of font (size, color, and type) and language (such as French, Spanish, and English). It also allowed live dialogue following, so the interface text always showed what the streamer was viewing, as well as the option to explore past dialogue history of what had previously been on stream that users may have missed or wanted to explore.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2" name="Shape 2522"/>
          <p:cNvSpPr/>
          <p:nvPr>
            <p:ph type="sldImg"/>
          </p:nvPr>
        </p:nvSpPr>
        <p:spPr>
          <a:prstGeom prst="rect">
            <a:avLst/>
          </a:prstGeom>
        </p:spPr>
        <p:txBody>
          <a:bodyPr/>
          <a:lstStyle/>
          <a:p>
            <a:pPr/>
          </a:p>
        </p:txBody>
      </p:sp>
      <p:sp>
        <p:nvSpPr>
          <p:cNvPr id="2523" name="Shape 2523"/>
          <p:cNvSpPr/>
          <p:nvPr>
            <p:ph type="body" sz="quarter" idx="1"/>
          </p:nvPr>
        </p:nvSpPr>
        <p:spPr>
          <a:prstGeom prst="rect">
            <a:avLst/>
          </a:prstGeom>
        </p:spPr>
        <p:txBody>
          <a:bodyPr/>
          <a:lstStyle/>
          <a:p>
            <a:pPr marL="228600" defTabSz="914400">
              <a:lnSpc>
                <a:spcPct val="117999"/>
              </a:lnSpc>
            </a:pPr>
            <a:r>
              <a:t>That leads us to the next concept: ability assumptions.</a:t>
            </a:r>
          </a:p>
          <a:p>
            <a:pPr marL="228600" defTabSz="914400">
              <a:lnSpc>
                <a:spcPct val="117999"/>
              </a:lnSpc>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7" name="Shape 2527"/>
          <p:cNvSpPr/>
          <p:nvPr>
            <p:ph type="sldImg"/>
          </p:nvPr>
        </p:nvSpPr>
        <p:spPr>
          <a:prstGeom prst="rect">
            <a:avLst/>
          </a:prstGeom>
        </p:spPr>
        <p:txBody>
          <a:bodyPr/>
          <a:lstStyle/>
          <a:p>
            <a:pPr/>
          </a:p>
        </p:txBody>
      </p:sp>
      <p:sp>
        <p:nvSpPr>
          <p:cNvPr id="2528" name="Shape 2528"/>
          <p:cNvSpPr/>
          <p:nvPr>
            <p:ph type="body" sz="quarter" idx="1"/>
          </p:nvPr>
        </p:nvSpPr>
        <p:spPr>
          <a:prstGeom prst="rect">
            <a:avLst/>
          </a:prstGeom>
        </p:spPr>
        <p:txBody>
          <a:bodyPr/>
          <a:lstStyle/>
          <a:p>
            <a:pPr marL="228600" defTabSz="914400">
              <a:lnSpc>
                <a:spcPct val="117999"/>
              </a:lnSpc>
            </a:pPr>
            <a:r>
              <a:t>That leads us to the next concept: ability assumptions.</a:t>
            </a:r>
          </a:p>
          <a:p>
            <a:pPr marL="228600" defTabSz="914400">
              <a:lnSpc>
                <a:spcPct val="117999"/>
              </a:lnSpc>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3" name="Shape 2533"/>
          <p:cNvSpPr/>
          <p:nvPr>
            <p:ph type="sldImg"/>
          </p:nvPr>
        </p:nvSpPr>
        <p:spPr>
          <a:prstGeom prst="rect">
            <a:avLst/>
          </a:prstGeom>
        </p:spPr>
        <p:txBody>
          <a:bodyPr/>
          <a:lstStyle/>
          <a:p>
            <a:pPr/>
          </a:p>
        </p:txBody>
      </p:sp>
      <p:sp>
        <p:nvSpPr>
          <p:cNvPr id="2534" name="Shape 2534"/>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9" name="Shape 2539"/>
          <p:cNvSpPr/>
          <p:nvPr>
            <p:ph type="sldImg"/>
          </p:nvPr>
        </p:nvSpPr>
        <p:spPr>
          <a:prstGeom prst="rect">
            <a:avLst/>
          </a:prstGeom>
        </p:spPr>
        <p:txBody>
          <a:bodyPr/>
          <a:lstStyle/>
          <a:p>
            <a:pPr/>
          </a:p>
        </p:txBody>
      </p:sp>
      <p:sp>
        <p:nvSpPr>
          <p:cNvPr id="2540" name="Shape 2540"/>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5" name="Shape 2545"/>
          <p:cNvSpPr/>
          <p:nvPr>
            <p:ph type="sldImg"/>
          </p:nvPr>
        </p:nvSpPr>
        <p:spPr>
          <a:prstGeom prst="rect">
            <a:avLst/>
          </a:prstGeom>
        </p:spPr>
        <p:txBody>
          <a:bodyPr/>
          <a:lstStyle/>
          <a:p>
            <a:pPr/>
          </a:p>
        </p:txBody>
      </p:sp>
      <p:sp>
        <p:nvSpPr>
          <p:cNvPr id="2546" name="Shape 2546"/>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1" name="Shape 2551"/>
          <p:cNvSpPr/>
          <p:nvPr>
            <p:ph type="sldImg"/>
          </p:nvPr>
        </p:nvSpPr>
        <p:spPr>
          <a:prstGeom prst="rect">
            <a:avLst/>
          </a:prstGeom>
        </p:spPr>
        <p:txBody>
          <a:bodyPr/>
          <a:lstStyle/>
          <a:p>
            <a:pPr/>
          </a:p>
        </p:txBody>
      </p:sp>
      <p:sp>
        <p:nvSpPr>
          <p:cNvPr id="2552" name="Shape 2552"/>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7" name="Shape 2557"/>
          <p:cNvSpPr/>
          <p:nvPr>
            <p:ph type="sldImg"/>
          </p:nvPr>
        </p:nvSpPr>
        <p:spPr>
          <a:prstGeom prst="rect">
            <a:avLst/>
          </a:prstGeom>
        </p:spPr>
        <p:txBody>
          <a:bodyPr/>
          <a:lstStyle/>
          <a:p>
            <a:pPr/>
          </a:p>
        </p:txBody>
      </p:sp>
      <p:sp>
        <p:nvSpPr>
          <p:cNvPr id="2558" name="Shape 2558"/>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4" name="Shape 2564"/>
          <p:cNvSpPr/>
          <p:nvPr>
            <p:ph type="sldImg"/>
          </p:nvPr>
        </p:nvSpPr>
        <p:spPr>
          <a:prstGeom prst="rect">
            <a:avLst/>
          </a:prstGeom>
        </p:spPr>
        <p:txBody>
          <a:bodyPr/>
          <a:lstStyle/>
          <a:p>
            <a:pPr/>
          </a:p>
        </p:txBody>
      </p:sp>
      <p:sp>
        <p:nvSpPr>
          <p:cNvPr id="2565" name="Shape 2565"/>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r>
              <a:t>Who is disabled? And what does disability look like?</a:t>
            </a:r>
          </a:p>
          <a:p>
            <a:pPr/>
          </a:p>
          <a:p>
            <a:pPr/>
            <a:r>
              <a:t>According to the CDC’s research, 27% of people living in the United States self-report living with a disability that affects their daily life.</a:t>
            </a:r>
          </a:p>
          <a:p>
            <a:pPr/>
          </a:p>
          <a:p>
            <a:pPr/>
            <a:r>
              <a:t>Here we see what those might look like, and keep in mind that the numbers don’t add up to 27% because they aren’t exclusive:</a:t>
            </a:r>
          </a:p>
          <a:p>
            <a:pPr/>
            <a:r>
              <a:t>4.1% have color vision deficiency, 4.5% are blind or low vision, 10.8% have cognitive or neurological disability, 13.7% -the largest- is for motor, dexterity and mobility related disability, and 7.4% is related to vestibular, motion, and balance disorders.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2" name="Shape 2572"/>
          <p:cNvSpPr/>
          <p:nvPr>
            <p:ph type="sldImg"/>
          </p:nvPr>
        </p:nvSpPr>
        <p:spPr>
          <a:prstGeom prst="rect">
            <a:avLst/>
          </a:prstGeom>
        </p:spPr>
        <p:txBody>
          <a:bodyPr/>
          <a:lstStyle/>
          <a:p>
            <a:pPr/>
          </a:p>
        </p:txBody>
      </p:sp>
      <p:sp>
        <p:nvSpPr>
          <p:cNvPr id="2573" name="Shape 2573"/>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7" name="Shape 2577"/>
          <p:cNvSpPr/>
          <p:nvPr>
            <p:ph type="sldImg"/>
          </p:nvPr>
        </p:nvSpPr>
        <p:spPr>
          <a:prstGeom prst="rect">
            <a:avLst/>
          </a:prstGeom>
        </p:spPr>
        <p:txBody>
          <a:bodyPr/>
          <a:lstStyle/>
          <a:p>
            <a:pPr/>
          </a:p>
        </p:txBody>
      </p:sp>
      <p:sp>
        <p:nvSpPr>
          <p:cNvPr id="2578" name="Shape 2578"/>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3" name="Shape 2583"/>
          <p:cNvSpPr/>
          <p:nvPr>
            <p:ph type="sldImg"/>
          </p:nvPr>
        </p:nvSpPr>
        <p:spPr>
          <a:prstGeom prst="rect">
            <a:avLst/>
          </a:prstGeom>
        </p:spPr>
        <p:txBody>
          <a:bodyPr/>
          <a:lstStyle/>
          <a:p>
            <a:pPr/>
          </a:p>
        </p:txBody>
      </p:sp>
      <p:sp>
        <p:nvSpPr>
          <p:cNvPr id="2584" name="Shape 2584"/>
          <p:cNvSpPr/>
          <p:nvPr>
            <p:ph type="body" sz="quarter" idx="1"/>
          </p:nvPr>
        </p:nvSpPr>
        <p:spPr>
          <a:prstGeom prst="rect">
            <a:avLst/>
          </a:prstGeom>
        </p:spPr>
        <p:txBody>
          <a:bodyPr/>
          <a:lstStyle/>
          <a:p>
            <a:pPr/>
            <a:r>
              <a:t>There are two common definitions. The first is broad: “Accessibility is the qualities that make an experience open or usable to all.” We might use this to say we are teaching data science to high schoolers, making the material more accessible. Or broadband internet access would be considered accessibility under this definition.</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0" name="Shape 2590"/>
          <p:cNvSpPr/>
          <p:nvPr>
            <p:ph type="sldImg"/>
          </p:nvPr>
        </p:nvSpPr>
        <p:spPr>
          <a:prstGeom prst="rect">
            <a:avLst/>
          </a:prstGeom>
        </p:spPr>
        <p:txBody>
          <a:bodyPr/>
          <a:lstStyle/>
          <a:p>
            <a:pPr/>
          </a:p>
        </p:txBody>
      </p:sp>
      <p:sp>
        <p:nvSpPr>
          <p:cNvPr id="2591" name="Shape 2591"/>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1" name="Shape 2601"/>
          <p:cNvSpPr/>
          <p:nvPr>
            <p:ph type="sldImg"/>
          </p:nvPr>
        </p:nvSpPr>
        <p:spPr>
          <a:prstGeom prst="rect">
            <a:avLst/>
          </a:prstGeom>
        </p:spPr>
        <p:txBody>
          <a:bodyPr/>
          <a:lstStyle/>
          <a:p>
            <a:pPr/>
          </a:p>
        </p:txBody>
      </p:sp>
      <p:sp>
        <p:nvSpPr>
          <p:cNvPr id="2602" name="Shape 2602"/>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9" name="Shape 2609"/>
          <p:cNvSpPr/>
          <p:nvPr>
            <p:ph type="sldImg"/>
          </p:nvPr>
        </p:nvSpPr>
        <p:spPr>
          <a:prstGeom prst="rect">
            <a:avLst/>
          </a:prstGeom>
        </p:spPr>
        <p:txBody>
          <a:bodyPr/>
          <a:lstStyle/>
          <a:p>
            <a:pPr/>
          </a:p>
        </p:txBody>
      </p:sp>
      <p:sp>
        <p:nvSpPr>
          <p:cNvPr id="2610" name="Shape 2610"/>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5" name="Shape 2615"/>
          <p:cNvSpPr/>
          <p:nvPr>
            <p:ph type="sldImg"/>
          </p:nvPr>
        </p:nvSpPr>
        <p:spPr>
          <a:prstGeom prst="rect">
            <a:avLst/>
          </a:prstGeom>
        </p:spPr>
        <p:txBody>
          <a:bodyPr/>
          <a:lstStyle/>
          <a:p>
            <a:pPr/>
          </a:p>
        </p:txBody>
      </p:sp>
      <p:sp>
        <p:nvSpPr>
          <p:cNvPr id="2616" name="Shape 2616"/>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1" name="Shape 2621"/>
          <p:cNvSpPr/>
          <p:nvPr>
            <p:ph type="sldImg"/>
          </p:nvPr>
        </p:nvSpPr>
        <p:spPr>
          <a:prstGeom prst="rect">
            <a:avLst/>
          </a:prstGeom>
        </p:spPr>
        <p:txBody>
          <a:bodyPr/>
          <a:lstStyle/>
          <a:p>
            <a:pPr/>
          </a:p>
        </p:txBody>
      </p:sp>
      <p:sp>
        <p:nvSpPr>
          <p:cNvPr id="2622" name="Shape 2622"/>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8" name="Shape 2628"/>
          <p:cNvSpPr/>
          <p:nvPr>
            <p:ph type="sldImg"/>
          </p:nvPr>
        </p:nvSpPr>
        <p:spPr>
          <a:prstGeom prst="rect">
            <a:avLst/>
          </a:prstGeom>
        </p:spPr>
        <p:txBody>
          <a:bodyPr/>
          <a:lstStyle/>
          <a:p>
            <a:pPr/>
          </a:p>
        </p:txBody>
      </p:sp>
      <p:sp>
        <p:nvSpPr>
          <p:cNvPr id="2629" name="Shape 2629"/>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4" name="Shape 2634"/>
          <p:cNvSpPr/>
          <p:nvPr>
            <p:ph type="sldImg"/>
          </p:nvPr>
        </p:nvSpPr>
        <p:spPr>
          <a:prstGeom prst="rect">
            <a:avLst/>
          </a:prstGeom>
        </p:spPr>
        <p:txBody>
          <a:bodyPr/>
          <a:lstStyle/>
          <a:p>
            <a:pPr/>
          </a:p>
        </p:txBody>
      </p:sp>
      <p:sp>
        <p:nvSpPr>
          <p:cNvPr id="2635" name="Shape 2635"/>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t>Who is disabled? And what does disability look like?</a:t>
            </a:r>
          </a:p>
          <a:p>
            <a:pPr/>
          </a:p>
          <a:p>
            <a:pPr/>
            <a:r>
              <a:t>According to the CDC’s research, 27% of people living in the United States self-report living with a disability that affects their daily life.</a:t>
            </a:r>
          </a:p>
          <a:p>
            <a:pPr/>
          </a:p>
          <a:p>
            <a:pPr/>
            <a:r>
              <a:t>Here we see what those might look like, and keep in mind that the numbers don’t add up to 27% because they aren’t exclusive:</a:t>
            </a:r>
          </a:p>
          <a:p>
            <a:pPr/>
            <a:r>
              <a:t>4.1% have color vision deficiency, 4.5% are blind or low vision, 10.8% have cognitive or neurological disability, 13.7% -the largest- is for motor, dexterity and mobility related disability, and 7.4% is related to vestibular, motion, and balance disorders.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0" name="Shape 2640"/>
          <p:cNvSpPr/>
          <p:nvPr>
            <p:ph type="sldImg"/>
          </p:nvPr>
        </p:nvSpPr>
        <p:spPr>
          <a:prstGeom prst="rect">
            <a:avLst/>
          </a:prstGeom>
        </p:spPr>
        <p:txBody>
          <a:bodyPr/>
          <a:lstStyle/>
          <a:p>
            <a:pPr/>
          </a:p>
        </p:txBody>
      </p:sp>
      <p:sp>
        <p:nvSpPr>
          <p:cNvPr id="2641" name="Shape 2641"/>
          <p:cNvSpPr/>
          <p:nvPr>
            <p:ph type="body" sz="quarter" idx="1"/>
          </p:nvPr>
        </p:nvSpPr>
        <p:spPr>
          <a:prstGeom prst="rect">
            <a:avLst/>
          </a:prstGeom>
        </p:spPr>
        <p:txBody>
          <a:bodyPr/>
          <a:lstStyle/>
          <a:p>
            <a:pPr/>
            <a:r>
              <a:t>The best answer to the question is that accessibility for people with disabilities is a human right. There are some great articles drafted by the united nations on the rights of people with disabilities.</a:t>
            </a:r>
          </a:p>
          <a:p>
            <a:pPr/>
          </a:p>
          <a:p>
            <a:pPr/>
            <a:r>
              <a:t>We should do this work because it is right to do. Simple enough.</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7" name="Shape 2647"/>
          <p:cNvSpPr/>
          <p:nvPr>
            <p:ph type="sldImg"/>
          </p:nvPr>
        </p:nvSpPr>
        <p:spPr>
          <a:prstGeom prst="rect">
            <a:avLst/>
          </a:prstGeom>
        </p:spPr>
        <p:txBody>
          <a:bodyPr/>
          <a:lstStyle/>
          <a:p>
            <a:pPr/>
          </a:p>
        </p:txBody>
      </p:sp>
      <p:sp>
        <p:nvSpPr>
          <p:cNvPr id="2648" name="Shape 2648"/>
          <p:cNvSpPr/>
          <p:nvPr>
            <p:ph type="body" sz="quarter" idx="1"/>
          </p:nvPr>
        </p:nvSpPr>
        <p:spPr>
          <a:prstGeom prst="rect">
            <a:avLst/>
          </a:prstGeom>
        </p:spPr>
        <p:txBody>
          <a:bodyPr/>
          <a:lstStyle/>
          <a:p>
            <a:pPr marL="228600" defTabSz="914400">
              <a:lnSpc>
                <a:spcPct val="117999"/>
              </a:lnSpc>
            </a:pPr>
            <a:r>
              <a:t>That leads us to the next concept: ability assumptions.</a:t>
            </a:r>
          </a:p>
          <a:p>
            <a:pPr marL="228600" defTabSz="914400">
              <a:lnSpc>
                <a:spcPct val="117999"/>
              </a:lnSpc>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3" name="Shape 2653"/>
          <p:cNvSpPr/>
          <p:nvPr>
            <p:ph type="sldImg"/>
          </p:nvPr>
        </p:nvSpPr>
        <p:spPr>
          <a:prstGeom prst="rect">
            <a:avLst/>
          </a:prstGeom>
        </p:spPr>
        <p:txBody>
          <a:bodyPr/>
          <a:lstStyle/>
          <a:p>
            <a:pPr/>
          </a:p>
        </p:txBody>
      </p:sp>
      <p:sp>
        <p:nvSpPr>
          <p:cNvPr id="2654" name="Shape 2654"/>
          <p:cNvSpPr/>
          <p:nvPr>
            <p:ph type="body" sz="quarter" idx="1"/>
          </p:nvPr>
        </p:nvSpPr>
        <p:spPr>
          <a:prstGeom prst="rect">
            <a:avLst/>
          </a:prstGeom>
        </p:spPr>
        <p:txBody>
          <a:bodyPr/>
          <a:lstStyle>
            <a:lvl1pPr defTabSz="914400">
              <a:lnSpc>
                <a:spcPct val="117999"/>
              </a:lnSpc>
            </a:lvl1pPr>
          </a:lstStyle>
          <a:p>
            <a:pPr/>
            <a:r>
              <a:t>Let's say someone builds a pretty darn accessible chart – like this one shown here. Shown here is a sankey diagram. This chart visualizes flows and the flows look like pipes, or noodles, of different thicknesses. Noodles in the sankey that are thick like lasangna noodles have big numbers and the thin ones, like angel hair pasta, have small values. According to standard testing, this is really accessible.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7" name="Shape 2757"/>
          <p:cNvSpPr/>
          <p:nvPr>
            <p:ph type="sldImg"/>
          </p:nvPr>
        </p:nvSpPr>
        <p:spPr>
          <a:prstGeom prst="rect">
            <a:avLst/>
          </a:prstGeom>
        </p:spPr>
        <p:txBody>
          <a:bodyPr/>
          <a:lstStyle/>
          <a:p>
            <a:pPr/>
          </a:p>
        </p:txBody>
      </p:sp>
      <p:sp>
        <p:nvSpPr>
          <p:cNvPr id="2758" name="Shape 2758"/>
          <p:cNvSpPr/>
          <p:nvPr>
            <p:ph type="body" sz="quarter" idx="1"/>
          </p:nvPr>
        </p:nvSpPr>
        <p:spPr>
          <a:prstGeom prst="rect">
            <a:avLst/>
          </a:prstGeom>
        </p:spPr>
        <p:txBody>
          <a:bodyPr/>
          <a:lstStyle/>
          <a:p>
            <a:pPr marL="228600" defTabSz="914400">
              <a:lnSpc>
                <a:spcPct val="117999"/>
              </a:lnSpc>
            </a:pPr>
            <a:r>
              <a:t>That leads us to the next concept: ability assumptions.</a:t>
            </a:r>
          </a:p>
          <a:p>
            <a:pPr marL="228600" defTabSz="914400">
              <a:lnSpc>
                <a:spcPct val="117999"/>
              </a:lnSpc>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3" name="Shape 2763"/>
          <p:cNvSpPr/>
          <p:nvPr>
            <p:ph type="sldImg"/>
          </p:nvPr>
        </p:nvSpPr>
        <p:spPr>
          <a:prstGeom prst="rect">
            <a:avLst/>
          </a:prstGeom>
        </p:spPr>
        <p:txBody>
          <a:bodyPr/>
          <a:lstStyle/>
          <a:p>
            <a:pPr/>
          </a:p>
        </p:txBody>
      </p:sp>
      <p:sp>
        <p:nvSpPr>
          <p:cNvPr id="2764" name="Shape 2764"/>
          <p:cNvSpPr/>
          <p:nvPr>
            <p:ph type="body" sz="quarter" idx="1"/>
          </p:nvPr>
        </p:nvSpPr>
        <p:spPr>
          <a:prstGeom prst="rect">
            <a:avLst/>
          </a:prstGeom>
        </p:spPr>
        <p:txBody>
          <a:bodyPr/>
          <a:lstStyle/>
          <a:p>
            <a:pPr marL="228600" defTabSz="914400">
              <a:lnSpc>
                <a:spcPct val="117999"/>
              </a:lnSpc>
            </a:pPr>
            <a:r>
              <a:t>That leads us to the next concept: ability assumptions.</a:t>
            </a:r>
          </a:p>
          <a:p>
            <a:pPr marL="228600" defTabSz="914400">
              <a:lnSpc>
                <a:spcPct val="117999"/>
              </a:lnSpc>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Who is disabled? And what does disability look like?</a:t>
            </a:r>
          </a:p>
          <a:p>
            <a:pPr/>
          </a:p>
          <a:p>
            <a:pPr/>
            <a:r>
              <a:t>According to the CDC’s research, 27% of people living in the United States self-report living with a disability that affects their daily life.</a:t>
            </a:r>
          </a:p>
          <a:p>
            <a:pPr/>
          </a:p>
          <a:p>
            <a:pPr/>
            <a:r>
              <a:t>Here we see what those might look like, and keep in mind that the numbers don’t add up to 27% because they aren’t exclusive:</a:t>
            </a:r>
          </a:p>
          <a:p>
            <a:pPr/>
            <a:r>
              <a:t>4.1% have color vision deficiency, 4.5% are blind or low vision, 10.8% have cognitive or neurological disability, 13.7% -the largest- is for motor, dexterity and mobility related disability, and 7.4% is related to vestibular, motion, and balance disorders.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And every type of disability informs the design of an accessible visualization. From the visual and non-visual design considerations, to the stories and statistics we discuss, the interaction design, device considerations, and animations and use of motion.</a:t>
            </a:r>
          </a:p>
          <a:p>
            <a:pPr/>
          </a:p>
          <a:p>
            <a:pPr/>
            <a:r>
              <a:t>We should be designing for and with people with disabilities in every aspect of our work.</a:t>
            </a:r>
          </a:p>
          <a:p>
            <a:pPr/>
          </a:p>
          <a:p>
            <a:pPr/>
            <a:r>
              <a:t>So what is the state of accessibility right now? I have a silly little diagram I use to set the mood here.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lvl1pPr indent="228600"/>
          </a:lstStyle>
          <a:p>
            <a:pPr/>
            <a:r>
              <a:t>Creators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rgbClr val="000000"/>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rgbClr val="000000"/>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rgbClr val="000000"/>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rgbClr val="000000"/>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rgbClr val="000000"/>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rgbClr val="000000"/>
                </a:solidFill>
              </a:defRPr>
            </a:lvl1pPr>
            <a:lvl2pPr marL="0" indent="457200" algn="ctr">
              <a:lnSpc>
                <a:spcPct val="80000"/>
              </a:lnSpc>
              <a:spcBef>
                <a:spcPts val="0"/>
              </a:spcBef>
              <a:buSzTx/>
              <a:buNone/>
              <a:defRPr b="1" spc="-250" sz="25000">
                <a:solidFill>
                  <a:srgbClr val="000000"/>
                </a:solidFill>
              </a:defRPr>
            </a:lvl2pPr>
            <a:lvl3pPr marL="0" indent="914400" algn="ctr">
              <a:lnSpc>
                <a:spcPct val="80000"/>
              </a:lnSpc>
              <a:spcBef>
                <a:spcPts val="0"/>
              </a:spcBef>
              <a:buSzTx/>
              <a:buNone/>
              <a:defRPr b="1" spc="-250" sz="25000">
                <a:solidFill>
                  <a:srgbClr val="000000"/>
                </a:solidFill>
              </a:defRPr>
            </a:lvl3pPr>
            <a:lvl4pPr marL="0" indent="1371600" algn="ctr">
              <a:lnSpc>
                <a:spcPct val="80000"/>
              </a:lnSpc>
              <a:spcBef>
                <a:spcPts val="0"/>
              </a:spcBef>
              <a:buSzTx/>
              <a:buNone/>
              <a:defRPr b="1" spc="-250" sz="25000">
                <a:solidFill>
                  <a:srgbClr val="000000"/>
                </a:solidFill>
              </a:defRPr>
            </a:lvl4pPr>
            <a:lvl5pPr marL="0" indent="1828800" algn="ctr">
              <a:lnSpc>
                <a:spcPct val="80000"/>
              </a:lnSpc>
              <a:spcBef>
                <a:spcPts val="0"/>
              </a:spcBef>
              <a:buSzTx/>
              <a:buNone/>
              <a:defRPr b="1" spc="-250" sz="25000">
                <a:solidFill>
                  <a:srgbClr val="000000"/>
                </a:solidFill>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0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49" name="Title Text"/>
          <p:cNvSpPr txBox="1"/>
          <p:nvPr>
            <p:ph type="title"/>
          </p:nvPr>
        </p:nvSpPr>
        <p:spPr>
          <a:xfrm>
            <a:off x="1206500" y="1079500"/>
            <a:ext cx="21971000" cy="1433164"/>
          </a:xfrm>
          <a:prstGeom prst="rect">
            <a:avLst/>
          </a:prstGeom>
        </p:spPr>
        <p:txBody>
          <a:bodyPr/>
          <a:lstStyle>
            <a:lvl1pPr defTabSz="914400">
              <a:defRPr b="0" spc="0"/>
            </a:lvl1pPr>
          </a:lstStyle>
          <a:p>
            <a:pPr/>
            <a:r>
              <a:t>Title Text</a:t>
            </a:r>
          </a:p>
        </p:txBody>
      </p:sp>
      <p:sp>
        <p:nvSpPr>
          <p:cNvPr id="150" name="Body Level One…"/>
          <p:cNvSpPr txBox="1"/>
          <p:nvPr>
            <p:ph type="body" sz="quarter" idx="1"/>
          </p:nvPr>
        </p:nvSpPr>
        <p:spPr>
          <a:xfrm>
            <a:off x="1206500" y="2372961"/>
            <a:ext cx="21971000" cy="934781"/>
          </a:xfrm>
          <a:prstGeom prst="rect">
            <a:avLst/>
          </a:prstGeom>
        </p:spPr>
        <p:txBody>
          <a:bodyPr lIns="45699" tIns="45699" rIns="45699" bIns="45699"/>
          <a:lstStyle>
            <a:lvl1pPr marL="228600" indent="0" defTabSz="914400">
              <a:lnSpc>
                <a:spcPct val="100000"/>
              </a:lnSpc>
              <a:spcBef>
                <a:spcPts val="0"/>
              </a:spcBef>
              <a:buSzTx/>
              <a:buNone/>
              <a:defRPr sz="5500">
                <a:solidFill>
                  <a:srgbClr val="000000"/>
                </a:solidFill>
              </a:defRPr>
            </a:lvl1pPr>
            <a:lvl2pPr marL="228600" indent="457200" defTabSz="914400">
              <a:lnSpc>
                <a:spcPct val="100000"/>
              </a:lnSpc>
              <a:spcBef>
                <a:spcPts val="0"/>
              </a:spcBef>
              <a:buSzTx/>
              <a:buNone/>
              <a:defRPr sz="5500">
                <a:solidFill>
                  <a:srgbClr val="000000"/>
                </a:solidFill>
              </a:defRPr>
            </a:lvl2pPr>
            <a:lvl3pPr marL="228600" indent="914400" defTabSz="914400">
              <a:lnSpc>
                <a:spcPct val="100000"/>
              </a:lnSpc>
              <a:spcBef>
                <a:spcPts val="0"/>
              </a:spcBef>
              <a:buSzTx/>
              <a:buNone/>
              <a:defRPr sz="5500">
                <a:solidFill>
                  <a:srgbClr val="000000"/>
                </a:solidFill>
              </a:defRPr>
            </a:lvl3pPr>
            <a:lvl4pPr marL="228600" indent="1371600" defTabSz="914400">
              <a:lnSpc>
                <a:spcPct val="100000"/>
              </a:lnSpc>
              <a:spcBef>
                <a:spcPts val="0"/>
              </a:spcBef>
              <a:buSzTx/>
              <a:buNone/>
              <a:defRPr sz="5500">
                <a:solidFill>
                  <a:srgbClr val="000000"/>
                </a:solidFill>
              </a:defRPr>
            </a:lvl4pPr>
            <a:lvl5pPr marL="228600" indent="1828800" defTabSz="914400">
              <a:lnSpc>
                <a:spcPct val="100000"/>
              </a:lnSpc>
              <a:spcBef>
                <a:spcPts val="0"/>
              </a:spcBef>
              <a:buSzTx/>
              <a:buNone/>
              <a:defRPr sz="55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51" name="Google Shape;21;p10"/>
          <p:cNvSpPr txBox="1"/>
          <p:nvPr>
            <p:ph type="body" idx="21"/>
          </p:nvPr>
        </p:nvSpPr>
        <p:spPr>
          <a:xfrm>
            <a:off x="1206500" y="4248503"/>
            <a:ext cx="21971000" cy="8256014"/>
          </a:xfrm>
          <a:prstGeom prst="rect">
            <a:avLst/>
          </a:prstGeom>
        </p:spPr>
        <p:txBody>
          <a:bodyPr/>
          <a:lstStyle/>
          <a:p>
            <a:pPr marL="228600" indent="0" defTabSz="914400">
              <a:lnSpc>
                <a:spcPct val="100000"/>
              </a:lnSpc>
              <a:spcBef>
                <a:spcPts val="1800"/>
              </a:spcBef>
              <a:buSzTx/>
              <a:buNone/>
              <a:defRPr>
                <a:solidFill>
                  <a:srgbClr val="000000"/>
                </a:solidFill>
              </a:defRPr>
            </a:pPr>
          </a:p>
        </p:txBody>
      </p:sp>
      <p:sp>
        <p:nvSpPr>
          <p:cNvPr id="152" name="Slide Number"/>
          <p:cNvSpPr txBox="1"/>
          <p:nvPr>
            <p:ph type="sldNum" sz="quarter" idx="2"/>
          </p:nvPr>
        </p:nvSpPr>
        <p:spPr>
          <a:xfrm>
            <a:off x="23495000" y="13080999"/>
            <a:ext cx="368504" cy="374600"/>
          </a:xfrm>
          <a:prstGeom prst="rect">
            <a:avLst/>
          </a:prstGeom>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_2">
    <p:spTree>
      <p:nvGrpSpPr>
        <p:cNvPr id="1" name=""/>
        <p:cNvGrpSpPr/>
        <p:nvPr/>
      </p:nvGrpSpPr>
      <p:grpSpPr>
        <a:xfrm>
          <a:off x="0" y="0"/>
          <a:ext cx="0" cy="0"/>
          <a:chOff x="0" y="0"/>
          <a:chExt cx="0" cy="0"/>
        </a:xfrm>
      </p:grpSpPr>
      <p:sp>
        <p:nvSpPr>
          <p:cNvPr id="159" name="Title Text"/>
          <p:cNvSpPr txBox="1"/>
          <p:nvPr>
            <p:ph type="title"/>
          </p:nvPr>
        </p:nvSpPr>
        <p:spPr>
          <a:xfrm>
            <a:off x="831200" y="1186732"/>
            <a:ext cx="22721700" cy="1527301"/>
          </a:xfrm>
          <a:prstGeom prst="rect">
            <a:avLst/>
          </a:prstGeom>
        </p:spPr>
        <p:txBody>
          <a:bodyPr/>
          <a:lstStyle>
            <a:lvl1pPr defTabSz="914400">
              <a:defRPr b="0" spc="0"/>
            </a:lvl1pPr>
          </a:lstStyle>
          <a:p>
            <a:pPr/>
            <a:r>
              <a:t>Title Text</a:t>
            </a:r>
          </a:p>
        </p:txBody>
      </p:sp>
      <p:sp>
        <p:nvSpPr>
          <p:cNvPr id="160" name="Body Level One…"/>
          <p:cNvSpPr txBox="1"/>
          <p:nvPr>
            <p:ph type="body" idx="1"/>
          </p:nvPr>
        </p:nvSpPr>
        <p:spPr>
          <a:xfrm>
            <a:off x="831200" y="3073267"/>
            <a:ext cx="22721700" cy="9110400"/>
          </a:xfrm>
          <a:prstGeom prst="rect">
            <a:avLst/>
          </a:prstGeom>
        </p:spPr>
        <p:txBody>
          <a:bodyPr/>
          <a:lstStyle>
            <a:lvl1pPr marL="228600" indent="0" defTabSz="914400">
              <a:lnSpc>
                <a:spcPct val="100000"/>
              </a:lnSpc>
              <a:spcBef>
                <a:spcPts val="1800"/>
              </a:spcBef>
              <a:buSzTx/>
              <a:buNone/>
              <a:defRPr>
                <a:solidFill>
                  <a:srgbClr val="000000"/>
                </a:solidFill>
              </a:defRPr>
            </a:lvl1pPr>
            <a:lvl2pPr marL="228600" indent="457200" defTabSz="914400">
              <a:lnSpc>
                <a:spcPct val="100000"/>
              </a:lnSpc>
              <a:spcBef>
                <a:spcPts val="1800"/>
              </a:spcBef>
              <a:buSzTx/>
              <a:buNone/>
              <a:defRPr>
                <a:solidFill>
                  <a:srgbClr val="000000"/>
                </a:solidFill>
              </a:defRPr>
            </a:lvl2pPr>
            <a:lvl3pPr marL="228600" indent="914400" defTabSz="914400">
              <a:lnSpc>
                <a:spcPct val="100000"/>
              </a:lnSpc>
              <a:spcBef>
                <a:spcPts val="1800"/>
              </a:spcBef>
              <a:buSzTx/>
              <a:buNone/>
              <a:defRPr>
                <a:solidFill>
                  <a:srgbClr val="000000"/>
                </a:solidFill>
              </a:defRPr>
            </a:lvl3pPr>
            <a:lvl4pPr marL="228600" indent="1371600" defTabSz="914400">
              <a:lnSpc>
                <a:spcPct val="100000"/>
              </a:lnSpc>
              <a:spcBef>
                <a:spcPts val="1800"/>
              </a:spcBef>
              <a:buSzTx/>
              <a:buNone/>
              <a:defRPr>
                <a:solidFill>
                  <a:srgbClr val="000000"/>
                </a:solidFill>
              </a:defRPr>
            </a:lvl4pPr>
            <a:lvl5pPr marL="228600" indent="1828800" defTabSz="914400">
              <a:lnSpc>
                <a:spcPct val="100000"/>
              </a:lnSpc>
              <a:spcBef>
                <a:spcPts val="1800"/>
              </a:spcBef>
              <a:buSzTx/>
              <a:buNone/>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23140520" y="12440445"/>
            <a:ext cx="368504" cy="374600"/>
          </a:xfrm>
          <a:prstGeom prst="rect">
            <a:avLst/>
          </a:prstGeom>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68" name="Title Text"/>
          <p:cNvSpPr txBox="1"/>
          <p:nvPr>
            <p:ph type="title"/>
          </p:nvPr>
        </p:nvSpPr>
        <p:spPr>
          <a:xfrm>
            <a:off x="1206500" y="1079500"/>
            <a:ext cx="21971000" cy="1435100"/>
          </a:xfrm>
          <a:prstGeom prst="rect">
            <a:avLst/>
          </a:prstGeom>
        </p:spPr>
        <p:txBody>
          <a:bodyPr/>
          <a:lstStyle>
            <a:lvl1pPr defTabSz="914400">
              <a:defRPr b="0" spc="0"/>
            </a:lvl1pPr>
          </a:lstStyle>
          <a:p>
            <a:pPr/>
            <a:r>
              <a:t>Title Text</a:t>
            </a:r>
          </a:p>
        </p:txBody>
      </p:sp>
      <p:sp>
        <p:nvSpPr>
          <p:cNvPr id="169" name="Body Level One…"/>
          <p:cNvSpPr txBox="1"/>
          <p:nvPr>
            <p:ph type="body" sz="quarter" idx="1"/>
          </p:nvPr>
        </p:nvSpPr>
        <p:spPr>
          <a:xfrm>
            <a:off x="1206500" y="2372961"/>
            <a:ext cx="21971000" cy="934781"/>
          </a:xfrm>
          <a:prstGeom prst="rect">
            <a:avLst/>
          </a:prstGeom>
        </p:spPr>
        <p:txBody>
          <a:bodyPr lIns="45699" tIns="45699" rIns="45699" bIns="45699"/>
          <a:lstStyle>
            <a:lvl1pPr marL="228600" indent="0" defTabSz="914400">
              <a:lnSpc>
                <a:spcPct val="100000"/>
              </a:lnSpc>
              <a:spcBef>
                <a:spcPts val="0"/>
              </a:spcBef>
              <a:buSzTx/>
              <a:buNone/>
              <a:defRPr sz="5500">
                <a:solidFill>
                  <a:srgbClr val="000000"/>
                </a:solidFill>
              </a:defRPr>
            </a:lvl1pPr>
            <a:lvl2pPr marL="228600" indent="457200" defTabSz="914400">
              <a:lnSpc>
                <a:spcPct val="100000"/>
              </a:lnSpc>
              <a:spcBef>
                <a:spcPts val="0"/>
              </a:spcBef>
              <a:buSzTx/>
              <a:buNone/>
              <a:defRPr sz="5500">
                <a:solidFill>
                  <a:srgbClr val="000000"/>
                </a:solidFill>
              </a:defRPr>
            </a:lvl2pPr>
            <a:lvl3pPr marL="228600" indent="914400" defTabSz="914400">
              <a:lnSpc>
                <a:spcPct val="100000"/>
              </a:lnSpc>
              <a:spcBef>
                <a:spcPts val="0"/>
              </a:spcBef>
              <a:buSzTx/>
              <a:buNone/>
              <a:defRPr sz="5500">
                <a:solidFill>
                  <a:srgbClr val="000000"/>
                </a:solidFill>
              </a:defRPr>
            </a:lvl3pPr>
            <a:lvl4pPr marL="228600" indent="1371600" defTabSz="914400">
              <a:lnSpc>
                <a:spcPct val="100000"/>
              </a:lnSpc>
              <a:spcBef>
                <a:spcPts val="0"/>
              </a:spcBef>
              <a:buSzTx/>
              <a:buNone/>
              <a:defRPr sz="5500">
                <a:solidFill>
                  <a:srgbClr val="000000"/>
                </a:solidFill>
              </a:defRPr>
            </a:lvl4pPr>
            <a:lvl5pPr marL="228600" indent="1828800" defTabSz="914400">
              <a:lnSpc>
                <a:spcPct val="100000"/>
              </a:lnSpc>
              <a:spcBef>
                <a:spcPts val="0"/>
              </a:spcBef>
              <a:buSzTx/>
              <a:buNone/>
              <a:defRPr sz="55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70" name="Google Shape;26;p11"/>
          <p:cNvSpPr txBox="1"/>
          <p:nvPr>
            <p:ph type="body" idx="21"/>
          </p:nvPr>
        </p:nvSpPr>
        <p:spPr>
          <a:xfrm>
            <a:off x="1206500" y="4248503"/>
            <a:ext cx="21971000" cy="8256014"/>
          </a:xfrm>
          <a:prstGeom prst="rect">
            <a:avLst/>
          </a:prstGeom>
        </p:spPr>
        <p:txBody>
          <a:bodyPr/>
          <a:lstStyle/>
          <a:p>
            <a:pPr marL="228600" indent="0" defTabSz="914400">
              <a:lnSpc>
                <a:spcPct val="100000"/>
              </a:lnSpc>
              <a:spcBef>
                <a:spcPts val="1800"/>
              </a:spcBef>
              <a:buSzTx/>
              <a:buNone/>
              <a:defRPr sz="5500">
                <a:solidFill>
                  <a:srgbClr val="000000"/>
                </a:solidFill>
              </a:defRPr>
            </a:pPr>
          </a:p>
        </p:txBody>
      </p:sp>
      <p:sp>
        <p:nvSpPr>
          <p:cNvPr id="171" name="Slide Number"/>
          <p:cNvSpPr txBox="1"/>
          <p:nvPr>
            <p:ph type="sldNum" sz="quarter" idx="2"/>
          </p:nvPr>
        </p:nvSpPr>
        <p:spPr>
          <a:xfrm>
            <a:off x="23495000" y="13080999"/>
            <a:ext cx="368504" cy="374600"/>
          </a:xfrm>
          <a:prstGeom prst="rect">
            <a:avLst/>
          </a:prstGeom>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Section">
    <p:spTree>
      <p:nvGrpSpPr>
        <p:cNvPr id="1" name=""/>
        <p:cNvGrpSpPr/>
        <p:nvPr/>
      </p:nvGrpSpPr>
      <p:grpSpPr>
        <a:xfrm>
          <a:off x="0" y="0"/>
          <a:ext cx="0" cy="0"/>
          <a:chOff x="0" y="0"/>
          <a:chExt cx="0" cy="0"/>
        </a:xfrm>
      </p:grpSpPr>
      <p:sp>
        <p:nvSpPr>
          <p:cNvPr id="178" name="Section Title"/>
          <p:cNvSpPr txBox="1"/>
          <p:nvPr>
            <p:ph type="title" hasCustomPrompt="1"/>
          </p:nvPr>
        </p:nvSpPr>
        <p:spPr>
          <a:xfrm>
            <a:off x="1206496" y="4533900"/>
            <a:ext cx="21971005" cy="4648200"/>
          </a:xfrm>
          <a:prstGeom prst="rect">
            <a:avLst/>
          </a:prstGeom>
        </p:spPr>
        <p:txBody>
          <a:bodyPr anchor="ctr"/>
          <a:lstStyle>
            <a:lvl1pPr defTabSz="914400">
              <a:defRPr b="0" spc="-232" sz="11600"/>
            </a:lvl1pPr>
          </a:lstStyle>
          <a:p>
            <a:pPr/>
            <a:r>
              <a:t>Section Title</a:t>
            </a:r>
          </a:p>
        </p:txBody>
      </p:sp>
      <p:sp>
        <p:nvSpPr>
          <p:cNvPr id="179" name="Slide Number"/>
          <p:cNvSpPr txBox="1"/>
          <p:nvPr>
            <p:ph type="sldNum" sz="quarter" idx="2"/>
          </p:nvPr>
        </p:nvSpPr>
        <p:spPr>
          <a:xfrm>
            <a:off x="12001499" y="13085233"/>
            <a:ext cx="368505" cy="374600"/>
          </a:xfrm>
          <a:prstGeom prst="rect">
            <a:avLst/>
          </a:prstGeom>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mp; Photo">
    <p:spTree>
      <p:nvGrpSpPr>
        <p:cNvPr id="1" name=""/>
        <p:cNvGrpSpPr/>
        <p:nvPr/>
      </p:nvGrpSpPr>
      <p:grpSpPr>
        <a:xfrm>
          <a:off x="0" y="0"/>
          <a:ext cx="0" cy="0"/>
          <a:chOff x="0" y="0"/>
          <a:chExt cx="0" cy="0"/>
        </a:xfrm>
      </p:grpSpPr>
      <p:sp>
        <p:nvSpPr>
          <p:cNvPr id="186"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187" name="Presentation Title"/>
          <p:cNvSpPr txBox="1"/>
          <p:nvPr>
            <p:ph type="title" hasCustomPrompt="1"/>
          </p:nvPr>
        </p:nvSpPr>
        <p:spPr>
          <a:xfrm>
            <a:off x="1206500" y="7124700"/>
            <a:ext cx="21971000" cy="4648200"/>
          </a:xfrm>
          <a:prstGeom prst="rect">
            <a:avLst/>
          </a:prstGeom>
        </p:spPr>
        <p:txBody>
          <a:bodyPr anchor="b"/>
          <a:lstStyle>
            <a:lvl1pPr defTabSz="914400">
              <a:defRPr b="0" spc="-232" sz="11600"/>
            </a:lvl1pPr>
          </a:lstStyle>
          <a:p>
            <a:pPr/>
            <a:r>
              <a:t>Presentation Title</a:t>
            </a:r>
          </a:p>
        </p:txBody>
      </p:sp>
      <p:sp>
        <p:nvSpPr>
          <p:cNvPr id="188" name="Body Level One…"/>
          <p:cNvSpPr txBox="1"/>
          <p:nvPr>
            <p:ph type="body" sz="quarter" idx="1" hasCustomPrompt="1"/>
          </p:nvPr>
        </p:nvSpPr>
        <p:spPr>
          <a:xfrm>
            <a:off x="1207690" y="1106137"/>
            <a:ext cx="21968621" cy="636980"/>
          </a:xfrm>
          <a:prstGeom prst="rect">
            <a:avLst/>
          </a:prstGeom>
        </p:spPr>
        <p:txBody>
          <a:bodyPr lIns="45718" tIns="45718" rIns="45718" bIns="45718"/>
          <a:lstStyle>
            <a:lvl1pPr marL="228600" indent="0" defTabSz="825500">
              <a:lnSpc>
                <a:spcPct val="100000"/>
              </a:lnSpc>
              <a:spcBef>
                <a:spcPts val="0"/>
              </a:spcBef>
              <a:buSzTx/>
              <a:buNone/>
              <a:defRPr sz="3600">
                <a:solidFill>
                  <a:srgbClr val="000000"/>
                </a:solidFill>
                <a:latin typeface="Arial"/>
                <a:ea typeface="Arial"/>
                <a:cs typeface="Arial"/>
                <a:sym typeface="Arial"/>
              </a:defRPr>
            </a:lvl1pPr>
            <a:lvl2pPr marL="228600" indent="457200" defTabSz="825500">
              <a:lnSpc>
                <a:spcPct val="100000"/>
              </a:lnSpc>
              <a:spcBef>
                <a:spcPts val="0"/>
              </a:spcBef>
              <a:buSzTx/>
              <a:buNone/>
              <a:defRPr sz="3600">
                <a:solidFill>
                  <a:srgbClr val="000000"/>
                </a:solidFill>
                <a:latin typeface="Arial"/>
                <a:ea typeface="Arial"/>
                <a:cs typeface="Arial"/>
                <a:sym typeface="Arial"/>
              </a:defRPr>
            </a:lvl2pPr>
            <a:lvl3pPr marL="228600" indent="914400" defTabSz="825500">
              <a:lnSpc>
                <a:spcPct val="100000"/>
              </a:lnSpc>
              <a:spcBef>
                <a:spcPts val="0"/>
              </a:spcBef>
              <a:buSzTx/>
              <a:buNone/>
              <a:defRPr sz="3600">
                <a:solidFill>
                  <a:srgbClr val="000000"/>
                </a:solidFill>
                <a:latin typeface="Arial"/>
                <a:ea typeface="Arial"/>
                <a:cs typeface="Arial"/>
                <a:sym typeface="Arial"/>
              </a:defRPr>
            </a:lvl3pPr>
            <a:lvl4pPr marL="228600" indent="1371600" defTabSz="825500">
              <a:lnSpc>
                <a:spcPct val="100000"/>
              </a:lnSpc>
              <a:spcBef>
                <a:spcPts val="0"/>
              </a:spcBef>
              <a:buSzTx/>
              <a:buNone/>
              <a:defRPr sz="3600">
                <a:solidFill>
                  <a:srgbClr val="000000"/>
                </a:solidFill>
                <a:latin typeface="Arial"/>
                <a:ea typeface="Arial"/>
                <a:cs typeface="Arial"/>
                <a:sym typeface="Arial"/>
              </a:defRPr>
            </a:lvl4pPr>
            <a:lvl5pPr marL="228600" indent="1828800" defTabSz="825500">
              <a:lnSpc>
                <a:spcPct val="100000"/>
              </a:lnSpc>
              <a:spcBef>
                <a:spcPts val="0"/>
              </a:spcBef>
              <a:buSzTx/>
              <a:buNone/>
              <a:defRPr sz="3600">
                <a:solidFill>
                  <a:srgbClr val="000000"/>
                </a:solidFill>
                <a:latin typeface="Arial"/>
                <a:ea typeface="Arial"/>
                <a:cs typeface="Arial"/>
                <a:sym typeface="Arial"/>
              </a:defRPr>
            </a:lvl5pPr>
          </a:lstStyle>
          <a:p>
            <a:pPr/>
            <a:r>
              <a:t>Author and Date</a:t>
            </a:r>
          </a:p>
          <a:p>
            <a:pPr lvl="1"/>
            <a:r>
              <a:t/>
            </a:r>
          </a:p>
          <a:p>
            <a:pPr lvl="2"/>
            <a:r>
              <a:t/>
            </a:r>
          </a:p>
          <a:p>
            <a:pPr lvl="3"/>
            <a:r>
              <a:t/>
            </a:r>
          </a:p>
          <a:p>
            <a:pPr lvl="4"/>
            <a:r>
              <a:t/>
            </a:r>
          </a:p>
        </p:txBody>
      </p:sp>
      <p:sp>
        <p:nvSpPr>
          <p:cNvPr id="189" name="Body Level One…"/>
          <p:cNvSpPr txBox="1"/>
          <p:nvPr>
            <p:ph type="body" sz="quarter" idx="22" hasCustomPrompt="1"/>
          </p:nvPr>
        </p:nvSpPr>
        <p:spPr>
          <a:xfrm>
            <a:off x="1206500" y="11609909"/>
            <a:ext cx="21971000" cy="1116953"/>
          </a:xfrm>
          <a:prstGeom prst="rect">
            <a:avLst/>
          </a:prstGeom>
        </p:spPr>
        <p:txBody>
          <a:bodyPr/>
          <a:lstStyle>
            <a:lvl1pPr marL="228600" indent="0" defTabSz="825500">
              <a:lnSpc>
                <a:spcPct val="100000"/>
              </a:lnSpc>
              <a:spcBef>
                <a:spcPts val="0"/>
              </a:spcBef>
              <a:buSzTx/>
              <a:buNone/>
              <a:defRPr sz="5500">
                <a:solidFill>
                  <a:srgbClr val="000000"/>
                </a:solidFill>
                <a:latin typeface="Arial"/>
                <a:ea typeface="Arial"/>
                <a:cs typeface="Arial"/>
                <a:sym typeface="Arial"/>
              </a:defRPr>
            </a:lvl1pPr>
          </a:lstStyle>
          <a:p>
            <a:pPr/>
            <a:r>
              <a:t>Presentation Subtitle</a:t>
            </a:r>
          </a:p>
        </p:txBody>
      </p:sp>
      <p:sp>
        <p:nvSpPr>
          <p:cNvPr id="190" name="Slide Number"/>
          <p:cNvSpPr txBox="1"/>
          <p:nvPr>
            <p:ph type="sldNum" sz="quarter" idx="2"/>
          </p:nvPr>
        </p:nvSpPr>
        <p:spPr>
          <a:xfrm>
            <a:off x="12001499" y="13080999"/>
            <a:ext cx="368505" cy="374600"/>
          </a:xfrm>
          <a:prstGeom prst="rect">
            <a:avLst/>
          </a:prstGeom>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Timelines_List-A">
    <p:bg>
      <p:bgPr>
        <a:solidFill>
          <a:srgbClr val="000000"/>
        </a:solidFill>
      </p:bgPr>
    </p:bg>
    <p:spTree>
      <p:nvGrpSpPr>
        <p:cNvPr id="1" name=""/>
        <p:cNvGrpSpPr/>
        <p:nvPr/>
      </p:nvGrpSpPr>
      <p:grpSpPr>
        <a:xfrm>
          <a:off x="0" y="0"/>
          <a:ext cx="0" cy="0"/>
          <a:chOff x="0" y="0"/>
          <a:chExt cx="0" cy="0"/>
        </a:xfrm>
      </p:grpSpPr>
      <p:sp>
        <p:nvSpPr>
          <p:cNvPr id="197" name="Body Level One…"/>
          <p:cNvSpPr txBox="1"/>
          <p:nvPr>
            <p:ph type="body" sz="quarter" idx="1" hasCustomPrompt="1"/>
          </p:nvPr>
        </p:nvSpPr>
        <p:spPr>
          <a:xfrm>
            <a:off x="1693343" y="7633340"/>
            <a:ext cx="21544989" cy="653387"/>
          </a:xfrm>
          <a:prstGeom prst="rect">
            <a:avLst/>
          </a:prstGeom>
        </p:spPr>
        <p:txBody>
          <a:bodyPr lIns="0" tIns="0" rIns="0" bIns="0"/>
          <a:lstStyle>
            <a:lvl1pPr marL="0" indent="0" defTabSz="1828800">
              <a:lnSpc>
                <a:spcPct val="80000"/>
              </a:lnSpc>
              <a:spcBef>
                <a:spcPts val="2000"/>
              </a:spcBef>
              <a:buSzTx/>
              <a:buNone/>
              <a:defRPr b="1" spc="600" sz="3600">
                <a:solidFill>
                  <a:srgbClr val="FFFFFF"/>
                </a:solidFill>
                <a:latin typeface="TeleNeo Office ExtraBold"/>
                <a:ea typeface="TeleNeo Office ExtraBold"/>
                <a:cs typeface="TeleNeo Office ExtraBold"/>
                <a:sym typeface="TeleNeo Office ExtraBold"/>
              </a:defRPr>
            </a:lvl1pPr>
            <a:lvl2pPr marL="628650" indent="-171450" defTabSz="1828800">
              <a:lnSpc>
                <a:spcPct val="80000"/>
              </a:lnSpc>
              <a:spcBef>
                <a:spcPts val="2000"/>
              </a:spcBef>
              <a:buSzPct val="100000"/>
              <a:defRPr b="1" spc="600" sz="3600">
                <a:solidFill>
                  <a:srgbClr val="FFFFFF"/>
                </a:solidFill>
                <a:latin typeface="TeleNeo Office ExtraBold"/>
                <a:ea typeface="TeleNeo Office ExtraBold"/>
                <a:cs typeface="TeleNeo Office ExtraBold"/>
                <a:sym typeface="TeleNeo Office ExtraBold"/>
              </a:defRPr>
            </a:lvl2pPr>
            <a:lvl3pPr marL="1600200" indent="-685800" defTabSz="1828800">
              <a:lnSpc>
                <a:spcPct val="80000"/>
              </a:lnSpc>
              <a:spcBef>
                <a:spcPts val="2000"/>
              </a:spcBef>
              <a:buSzPct val="100000"/>
              <a:defRPr b="1" spc="600" sz="3600">
                <a:solidFill>
                  <a:srgbClr val="FFFFFF"/>
                </a:solidFill>
                <a:latin typeface="TeleNeo Office ExtraBold"/>
                <a:ea typeface="TeleNeo Office ExtraBold"/>
                <a:cs typeface="TeleNeo Office ExtraBold"/>
                <a:sym typeface="TeleNeo Office ExtraBold"/>
              </a:defRPr>
            </a:lvl3pPr>
            <a:lvl4pPr marL="1959428" indent="-587828" defTabSz="1828800">
              <a:lnSpc>
                <a:spcPct val="80000"/>
              </a:lnSpc>
              <a:spcBef>
                <a:spcPts val="2000"/>
              </a:spcBef>
              <a:buSzPct val="100000"/>
              <a:defRPr b="1" spc="600" sz="3600">
                <a:solidFill>
                  <a:srgbClr val="FFFFFF"/>
                </a:solidFill>
                <a:latin typeface="TeleNeo Office ExtraBold"/>
                <a:ea typeface="TeleNeo Office ExtraBold"/>
                <a:cs typeface="TeleNeo Office ExtraBold"/>
                <a:sym typeface="TeleNeo Office ExtraBold"/>
              </a:defRPr>
            </a:lvl4pPr>
            <a:lvl5pPr marL="2286000" indent="-457200" defTabSz="1828800">
              <a:lnSpc>
                <a:spcPct val="80000"/>
              </a:lnSpc>
              <a:spcBef>
                <a:spcPts val="2000"/>
              </a:spcBef>
              <a:buSzPct val="100000"/>
              <a:defRPr b="1" spc="600" sz="3600">
                <a:solidFill>
                  <a:srgbClr val="FFFFFF"/>
                </a:solidFill>
                <a:latin typeface="TeleNeo Office ExtraBold"/>
                <a:ea typeface="TeleNeo Office ExtraBold"/>
                <a:cs typeface="TeleNeo Office ExtraBold"/>
                <a:sym typeface="TeleNeo Office ExtraBold"/>
              </a:defRPr>
            </a:lvl5pPr>
          </a:lstStyle>
          <a:p>
            <a:pPr/>
            <a:r>
              <a:t>SUBTEXT</a:t>
            </a:r>
          </a:p>
          <a:p>
            <a:pPr lvl="1"/>
            <a:r>
              <a:t/>
            </a:r>
          </a:p>
          <a:p>
            <a:pPr lvl="2"/>
            <a:r>
              <a:t/>
            </a:r>
          </a:p>
          <a:p>
            <a:pPr lvl="3"/>
            <a:r>
              <a:t/>
            </a:r>
          </a:p>
          <a:p>
            <a:pPr lvl="4"/>
            <a:r>
              <a:t/>
            </a:r>
          </a:p>
        </p:txBody>
      </p:sp>
      <p:sp>
        <p:nvSpPr>
          <p:cNvPr id="198" name="Text Placeholder 3"/>
          <p:cNvSpPr/>
          <p:nvPr>
            <p:ph type="body" sz="quarter" idx="21" hasCustomPrompt="1"/>
          </p:nvPr>
        </p:nvSpPr>
        <p:spPr>
          <a:xfrm>
            <a:off x="1693343" y="6106383"/>
            <a:ext cx="21544986" cy="1503233"/>
          </a:xfrm>
          <a:prstGeom prst="rect">
            <a:avLst/>
          </a:prstGeom>
        </p:spPr>
        <p:txBody>
          <a:bodyPr lIns="0" tIns="0" rIns="0" bIns="0" anchor="ctr"/>
          <a:lstStyle>
            <a:lvl1pPr marL="0" indent="0" defTabSz="1828800">
              <a:spcBef>
                <a:spcPts val="0"/>
              </a:spcBef>
              <a:buSzTx/>
              <a:buNone/>
              <a:defRPr sz="8000">
                <a:solidFill>
                  <a:srgbClr val="FFFFFF"/>
                </a:solidFill>
                <a:latin typeface="TeleNeo Office ExtraBold"/>
                <a:ea typeface="TeleNeo Office ExtraBold"/>
                <a:cs typeface="TeleNeo Office ExtraBold"/>
                <a:sym typeface="TeleNeo Office ExtraBold"/>
              </a:defRPr>
            </a:lvl1pPr>
          </a:lstStyle>
          <a:p>
            <a:pPr/>
            <a:r>
              <a:t>Title Highlight</a:t>
            </a:r>
          </a:p>
        </p:txBody>
      </p:sp>
      <p:sp>
        <p:nvSpPr>
          <p:cNvPr id="199" name="Straight Connector 1"/>
          <p:cNvSpPr/>
          <p:nvPr/>
        </p:nvSpPr>
        <p:spPr>
          <a:xfrm>
            <a:off x="22098594" y="12028860"/>
            <a:ext cx="1" cy="1246823"/>
          </a:xfrm>
          <a:prstGeom prst="line">
            <a:avLst/>
          </a:prstGeom>
          <a:ln w="25400" cap="rnd">
            <a:solidFill>
              <a:srgbClr val="D9D9D9"/>
            </a:solidFill>
          </a:ln>
        </p:spPr>
        <p:txBody>
          <a:bodyPr tIns="91439" bIns="91439"/>
          <a:lstStyle/>
          <a:p>
            <a:pPr algn="l" defTabSz="1828800">
              <a:defRPr sz="3600">
                <a:solidFill>
                  <a:srgbClr val="000000"/>
                </a:solidFill>
                <a:latin typeface="TeleNeo Office"/>
                <a:ea typeface="TeleNeo Office"/>
                <a:cs typeface="TeleNeo Office"/>
                <a:sym typeface="TeleNeo Office"/>
              </a:defRPr>
            </a:pPr>
          </a:p>
        </p:txBody>
      </p:sp>
      <p:grpSp>
        <p:nvGrpSpPr>
          <p:cNvPr id="210" name="Graphic 23"/>
          <p:cNvGrpSpPr/>
          <p:nvPr/>
        </p:nvGrpSpPr>
        <p:grpSpPr>
          <a:xfrm>
            <a:off x="20199287" y="12258565"/>
            <a:ext cx="1577098" cy="740468"/>
            <a:chOff x="0" y="0"/>
            <a:chExt cx="1577096" cy="740466"/>
          </a:xfrm>
        </p:grpSpPr>
        <p:sp>
          <p:nvSpPr>
            <p:cNvPr id="200" name="Freeform: Shape 3"/>
            <p:cNvSpPr/>
            <p:nvPr/>
          </p:nvSpPr>
          <p:spPr>
            <a:xfrm>
              <a:off x="0" y="598038"/>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1" name="Freeform: Shape 4"/>
            <p:cNvSpPr/>
            <p:nvPr/>
          </p:nvSpPr>
          <p:spPr>
            <a:xfrm>
              <a:off x="0" y="452412"/>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2" name="Freeform: Shape 6"/>
            <p:cNvSpPr/>
            <p:nvPr/>
          </p:nvSpPr>
          <p:spPr>
            <a:xfrm>
              <a:off x="145625" y="452412"/>
              <a:ext cx="133230" cy="133229"/>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3" name="Freeform: Shape 10"/>
            <p:cNvSpPr/>
            <p:nvPr/>
          </p:nvSpPr>
          <p:spPr>
            <a:xfrm>
              <a:off x="145626" y="306786"/>
              <a:ext cx="133230"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nvGrpSpPr>
            <p:cNvPr id="207" name="Graphic 23"/>
            <p:cNvGrpSpPr/>
            <p:nvPr/>
          </p:nvGrpSpPr>
          <p:grpSpPr>
            <a:xfrm>
              <a:off x="239178" y="316984"/>
              <a:ext cx="1200192" cy="423483"/>
              <a:chOff x="-66" y="84"/>
              <a:chExt cx="1200190" cy="423482"/>
            </a:xfrm>
          </p:grpSpPr>
          <p:sp>
            <p:nvSpPr>
              <p:cNvPr id="204" name="Freeform: Shape 14"/>
              <p:cNvSpPr/>
              <p:nvPr/>
            </p:nvSpPr>
            <p:spPr>
              <a:xfrm flipH="1" rot="10800000">
                <a:off x="-67" y="84"/>
                <a:ext cx="430187" cy="415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32" y="21600"/>
                    </a:moveTo>
                    <a:lnTo>
                      <a:pt x="0" y="0"/>
                    </a:lnTo>
                    <a:lnTo>
                      <a:pt x="4968" y="0"/>
                    </a:lnTo>
                    <a:lnTo>
                      <a:pt x="6509" y="4141"/>
                    </a:lnTo>
                    <a:lnTo>
                      <a:pt x="15199" y="4141"/>
                    </a:lnTo>
                    <a:lnTo>
                      <a:pt x="16740" y="0"/>
                    </a:lnTo>
                    <a:lnTo>
                      <a:pt x="21600" y="0"/>
                    </a:lnTo>
                    <a:lnTo>
                      <a:pt x="13176" y="21600"/>
                    </a:lnTo>
                    <a:lnTo>
                      <a:pt x="8532" y="21600"/>
                    </a:lnTo>
                    <a:close/>
                    <a:moveTo>
                      <a:pt x="10800" y="15669"/>
                    </a:moveTo>
                    <a:lnTo>
                      <a:pt x="10908" y="15669"/>
                    </a:lnTo>
                    <a:lnTo>
                      <a:pt x="13657" y="8282"/>
                    </a:lnTo>
                    <a:lnTo>
                      <a:pt x="8050" y="8282"/>
                    </a:lnTo>
                    <a:lnTo>
                      <a:pt x="10800" y="15669"/>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5" name="Freeform: Shape 16"/>
              <p:cNvSpPr/>
              <p:nvPr/>
            </p:nvSpPr>
            <p:spPr>
              <a:xfrm flipH="1" rot="10800000">
                <a:off x="452207" y="84"/>
                <a:ext cx="350605" cy="415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5566" y="0"/>
                    </a:lnTo>
                    <a:lnTo>
                      <a:pt x="5566" y="7834"/>
                    </a:lnTo>
                    <a:lnTo>
                      <a:pt x="8934" y="7834"/>
                    </a:lnTo>
                    <a:lnTo>
                      <a:pt x="14974" y="0"/>
                    </a:lnTo>
                    <a:lnTo>
                      <a:pt x="21600" y="0"/>
                    </a:lnTo>
                    <a:lnTo>
                      <a:pt x="15214" y="8138"/>
                    </a:lnTo>
                    <a:cubicBezTo>
                      <a:pt x="16522" y="8422"/>
                      <a:pt x="17628" y="8909"/>
                      <a:pt x="18552" y="9625"/>
                    </a:cubicBezTo>
                    <a:cubicBezTo>
                      <a:pt x="20275" y="10856"/>
                      <a:pt x="21070" y="12535"/>
                      <a:pt x="21070" y="14661"/>
                    </a:cubicBezTo>
                    <a:cubicBezTo>
                      <a:pt x="21070" y="16788"/>
                      <a:pt x="20275" y="18466"/>
                      <a:pt x="18552" y="19698"/>
                    </a:cubicBezTo>
                    <a:cubicBezTo>
                      <a:pt x="16962" y="20929"/>
                      <a:pt x="14842" y="21600"/>
                      <a:pt x="12059" y="21600"/>
                    </a:cubicBezTo>
                    <a:lnTo>
                      <a:pt x="0" y="21600"/>
                    </a:lnTo>
                    <a:close/>
                    <a:moveTo>
                      <a:pt x="5566" y="17347"/>
                    </a:moveTo>
                    <a:lnTo>
                      <a:pt x="11794" y="17347"/>
                    </a:lnTo>
                    <a:cubicBezTo>
                      <a:pt x="12854" y="17347"/>
                      <a:pt x="13649" y="17123"/>
                      <a:pt x="14312" y="16676"/>
                    </a:cubicBezTo>
                    <a:cubicBezTo>
                      <a:pt x="14842" y="16228"/>
                      <a:pt x="15239" y="15557"/>
                      <a:pt x="15239" y="14661"/>
                    </a:cubicBezTo>
                    <a:cubicBezTo>
                      <a:pt x="15239" y="13878"/>
                      <a:pt x="14842" y="13206"/>
                      <a:pt x="14312" y="12758"/>
                    </a:cubicBezTo>
                    <a:cubicBezTo>
                      <a:pt x="13649" y="12311"/>
                      <a:pt x="12854" y="12087"/>
                      <a:pt x="11794" y="12087"/>
                    </a:cubicBezTo>
                    <a:lnTo>
                      <a:pt x="5566" y="12087"/>
                    </a:lnTo>
                    <a:lnTo>
                      <a:pt x="5566" y="17347"/>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6" name="Freeform: Shape 17"/>
              <p:cNvSpPr/>
              <p:nvPr/>
            </p:nvSpPr>
            <p:spPr>
              <a:xfrm>
                <a:off x="827834" y="9471"/>
                <a:ext cx="372291" cy="414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34" y="0"/>
                    </a:moveTo>
                    <a:cubicBezTo>
                      <a:pt x="7127" y="150"/>
                      <a:pt x="6737" y="319"/>
                      <a:pt x="6365" y="507"/>
                    </a:cubicBezTo>
                    <a:cubicBezTo>
                      <a:pt x="4243" y="1405"/>
                      <a:pt x="2621" y="2751"/>
                      <a:pt x="1622" y="4434"/>
                    </a:cubicBezTo>
                    <a:cubicBezTo>
                      <a:pt x="499" y="6117"/>
                      <a:pt x="0" y="8137"/>
                      <a:pt x="0" y="10381"/>
                    </a:cubicBezTo>
                    <a:cubicBezTo>
                      <a:pt x="0" y="12512"/>
                      <a:pt x="499" y="14532"/>
                      <a:pt x="1622" y="16215"/>
                    </a:cubicBezTo>
                    <a:cubicBezTo>
                      <a:pt x="2621" y="17898"/>
                      <a:pt x="4243" y="19244"/>
                      <a:pt x="6365" y="20254"/>
                    </a:cubicBezTo>
                    <a:cubicBezTo>
                      <a:pt x="8361" y="21151"/>
                      <a:pt x="10857" y="21600"/>
                      <a:pt x="13852" y="21600"/>
                    </a:cubicBezTo>
                    <a:cubicBezTo>
                      <a:pt x="15974" y="21600"/>
                      <a:pt x="17970" y="21376"/>
                      <a:pt x="19842" y="20703"/>
                    </a:cubicBezTo>
                    <a:cubicBezTo>
                      <a:pt x="20462" y="20464"/>
                      <a:pt x="21049" y="20195"/>
                      <a:pt x="21600" y="19900"/>
                    </a:cubicBezTo>
                    <a:cubicBezTo>
                      <a:pt x="19617" y="19611"/>
                      <a:pt x="18134" y="18040"/>
                      <a:pt x="18142" y="16233"/>
                    </a:cubicBezTo>
                    <a:cubicBezTo>
                      <a:pt x="18084" y="16264"/>
                      <a:pt x="18030" y="16297"/>
                      <a:pt x="17971" y="16327"/>
                    </a:cubicBezTo>
                    <a:cubicBezTo>
                      <a:pt x="16723" y="16888"/>
                      <a:pt x="15350" y="17112"/>
                      <a:pt x="13852" y="17112"/>
                    </a:cubicBezTo>
                    <a:cubicBezTo>
                      <a:pt x="12230" y="17112"/>
                      <a:pt x="10857" y="16888"/>
                      <a:pt x="9609" y="16327"/>
                    </a:cubicBezTo>
                    <a:cubicBezTo>
                      <a:pt x="8486" y="15766"/>
                      <a:pt x="7488" y="14981"/>
                      <a:pt x="6864" y="13971"/>
                    </a:cubicBezTo>
                    <a:cubicBezTo>
                      <a:pt x="6240" y="12961"/>
                      <a:pt x="5990" y="11727"/>
                      <a:pt x="5990" y="10381"/>
                    </a:cubicBezTo>
                    <a:cubicBezTo>
                      <a:pt x="5990" y="8922"/>
                      <a:pt x="6240" y="7800"/>
                      <a:pt x="6864" y="6790"/>
                    </a:cubicBezTo>
                    <a:cubicBezTo>
                      <a:pt x="7131" y="6310"/>
                      <a:pt x="7469" y="5895"/>
                      <a:pt x="7854" y="5530"/>
                    </a:cubicBezTo>
                    <a:cubicBezTo>
                      <a:pt x="6607" y="3984"/>
                      <a:pt x="6296" y="1835"/>
                      <a:pt x="7534" y="0"/>
                    </a:cubicBez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sp>
          <p:nvSpPr>
            <p:cNvPr id="208" name="Freeform: Shape 12"/>
            <p:cNvSpPr/>
            <p:nvPr/>
          </p:nvSpPr>
          <p:spPr>
            <a:xfrm flipH="1" rot="10800000">
              <a:off x="1428375" y="-1"/>
              <a:ext cx="148722" cy="148722"/>
            </a:xfrm>
            <a:prstGeom prst="ellipse">
              <a:avLst/>
            </a:prstGeom>
            <a:solidFill>
              <a:srgbClr val="F30071"/>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09" name="Freeform: Shape 13"/>
            <p:cNvSpPr/>
            <p:nvPr/>
          </p:nvSpPr>
          <p:spPr>
            <a:xfrm flipH="1" rot="10800000">
              <a:off x="1149251" y="50329"/>
              <a:ext cx="398068" cy="632662"/>
            </a:xfrm>
            <a:custGeom>
              <a:avLst/>
              <a:gdLst/>
              <a:ahLst/>
              <a:cxnLst>
                <a:cxn ang="0">
                  <a:pos x="wd2" y="hd2"/>
                </a:cxn>
                <a:cxn ang="5400000">
                  <a:pos x="wd2" y="hd2"/>
                </a:cxn>
                <a:cxn ang="10800000">
                  <a:pos x="wd2" y="hd2"/>
                </a:cxn>
                <a:cxn ang="16200000">
                  <a:pos x="wd2" y="hd2"/>
                </a:cxn>
              </a:cxnLst>
              <a:rect l="0" t="0" r="r" b="b"/>
              <a:pathLst>
                <a:path w="21025" h="21386" fill="norm" stroke="1" extrusionOk="0">
                  <a:moveTo>
                    <a:pt x="20354" y="10967"/>
                  </a:moveTo>
                  <a:cubicBezTo>
                    <a:pt x="19877" y="11280"/>
                    <a:pt x="19210" y="11446"/>
                    <a:pt x="18528" y="11422"/>
                  </a:cubicBezTo>
                  <a:lnTo>
                    <a:pt x="13056" y="11235"/>
                  </a:lnTo>
                  <a:lnTo>
                    <a:pt x="17595" y="14544"/>
                  </a:lnTo>
                  <a:cubicBezTo>
                    <a:pt x="18242" y="15015"/>
                    <a:pt x="18427" y="15643"/>
                    <a:pt x="18177" y="16205"/>
                  </a:cubicBezTo>
                  <a:cubicBezTo>
                    <a:pt x="18045" y="16590"/>
                    <a:pt x="17681" y="16940"/>
                    <a:pt x="17122" y="17163"/>
                  </a:cubicBezTo>
                  <a:cubicBezTo>
                    <a:pt x="17105" y="17171"/>
                    <a:pt x="6270" y="21199"/>
                    <a:pt x="6270" y="21199"/>
                  </a:cubicBezTo>
                  <a:cubicBezTo>
                    <a:pt x="6221" y="21217"/>
                    <a:pt x="6171" y="21234"/>
                    <a:pt x="6121" y="21250"/>
                  </a:cubicBezTo>
                  <a:cubicBezTo>
                    <a:pt x="5006" y="21600"/>
                    <a:pt x="3658" y="21244"/>
                    <a:pt x="3166" y="20515"/>
                  </a:cubicBezTo>
                  <a:lnTo>
                    <a:pt x="533" y="16611"/>
                  </a:lnTo>
                  <a:cubicBezTo>
                    <a:pt x="533" y="16611"/>
                    <a:pt x="-527" y="15097"/>
                    <a:pt x="343" y="14473"/>
                  </a:cubicBezTo>
                  <a:cubicBezTo>
                    <a:pt x="376" y="14449"/>
                    <a:pt x="409" y="14426"/>
                    <a:pt x="444" y="14404"/>
                  </a:cubicBezTo>
                  <a:cubicBezTo>
                    <a:pt x="1556" y="13699"/>
                    <a:pt x="3448" y="13982"/>
                    <a:pt x="4040" y="14910"/>
                  </a:cubicBezTo>
                  <a:lnTo>
                    <a:pt x="5905" y="17833"/>
                  </a:lnTo>
                  <a:lnTo>
                    <a:pt x="8694" y="16796"/>
                  </a:lnTo>
                  <a:lnTo>
                    <a:pt x="5886" y="13864"/>
                  </a:lnTo>
                  <a:lnTo>
                    <a:pt x="3713" y="11596"/>
                  </a:lnTo>
                  <a:cubicBezTo>
                    <a:pt x="2160" y="9974"/>
                    <a:pt x="4088" y="7902"/>
                    <a:pt x="7056" y="8004"/>
                  </a:cubicBezTo>
                  <a:lnTo>
                    <a:pt x="14409" y="8242"/>
                  </a:lnTo>
                  <a:lnTo>
                    <a:pt x="16081" y="8302"/>
                  </a:lnTo>
                  <a:lnTo>
                    <a:pt x="13566" y="1637"/>
                  </a:lnTo>
                  <a:cubicBezTo>
                    <a:pt x="13460" y="804"/>
                    <a:pt x="14430" y="73"/>
                    <a:pt x="15732" y="5"/>
                  </a:cubicBezTo>
                  <a:cubicBezTo>
                    <a:pt x="15797" y="2"/>
                    <a:pt x="15862" y="0"/>
                    <a:pt x="15927" y="0"/>
                  </a:cubicBezTo>
                  <a:cubicBezTo>
                    <a:pt x="17146" y="0"/>
                    <a:pt x="18182" y="600"/>
                    <a:pt x="18282" y="1391"/>
                  </a:cubicBezTo>
                  <a:lnTo>
                    <a:pt x="21017" y="9787"/>
                  </a:lnTo>
                  <a:cubicBezTo>
                    <a:pt x="21073" y="10223"/>
                    <a:pt x="20831" y="10653"/>
                    <a:pt x="20354" y="10967"/>
                  </a:cubicBezTo>
                </a:path>
              </a:pathLst>
            </a:cu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grpSp>
        <p:nvGrpSpPr>
          <p:cNvPr id="214" name="Group 4"/>
          <p:cNvGrpSpPr/>
          <p:nvPr/>
        </p:nvGrpSpPr>
        <p:grpSpPr>
          <a:xfrm>
            <a:off x="22377401" y="12303125"/>
            <a:ext cx="584201" cy="695326"/>
            <a:chOff x="0" y="0"/>
            <a:chExt cx="584200" cy="695324"/>
          </a:xfrm>
        </p:grpSpPr>
        <p:sp>
          <p:nvSpPr>
            <p:cNvPr id="211" name="Freeform 5"/>
            <p:cNvSpPr/>
            <p:nvPr/>
          </p:nvSpPr>
          <p:spPr>
            <a:xfrm>
              <a:off x="0" y="320674"/>
              <a:ext cx="139701"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sp>
          <p:nvSpPr>
            <p:cNvPr id="212" name="Freeform 6"/>
            <p:cNvSpPr/>
            <p:nvPr/>
          </p:nvSpPr>
          <p:spPr>
            <a:xfrm>
              <a:off x="0" y="0"/>
              <a:ext cx="584200" cy="695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346"/>
                  </a:lnTo>
                  <a:lnTo>
                    <a:pt x="1553" y="7346"/>
                  </a:lnTo>
                  <a:lnTo>
                    <a:pt x="1553" y="7127"/>
                  </a:lnTo>
                  <a:cubicBezTo>
                    <a:pt x="1553" y="3680"/>
                    <a:pt x="3859" y="1510"/>
                    <a:pt x="8241" y="1510"/>
                  </a:cubicBezTo>
                  <a:lnTo>
                    <a:pt x="8486" y="1510"/>
                  </a:lnTo>
                  <a:lnTo>
                    <a:pt x="8486" y="17055"/>
                  </a:lnTo>
                  <a:cubicBezTo>
                    <a:pt x="8486" y="19224"/>
                    <a:pt x="7456" y="20090"/>
                    <a:pt x="4889" y="20090"/>
                  </a:cubicBezTo>
                  <a:lnTo>
                    <a:pt x="4121" y="20090"/>
                  </a:lnTo>
                  <a:lnTo>
                    <a:pt x="4121" y="21600"/>
                  </a:lnTo>
                  <a:lnTo>
                    <a:pt x="17496" y="21600"/>
                  </a:lnTo>
                  <a:lnTo>
                    <a:pt x="17496" y="20090"/>
                  </a:lnTo>
                  <a:lnTo>
                    <a:pt x="16711" y="20090"/>
                  </a:lnTo>
                  <a:cubicBezTo>
                    <a:pt x="14144" y="20090"/>
                    <a:pt x="13114" y="19224"/>
                    <a:pt x="13114" y="17055"/>
                  </a:cubicBezTo>
                  <a:lnTo>
                    <a:pt x="13114" y="1510"/>
                  </a:lnTo>
                  <a:lnTo>
                    <a:pt x="13375" y="1510"/>
                  </a:lnTo>
                  <a:cubicBezTo>
                    <a:pt x="17741" y="1510"/>
                    <a:pt x="20063" y="3680"/>
                    <a:pt x="20063" y="7127"/>
                  </a:cubicBezTo>
                  <a:lnTo>
                    <a:pt x="20063" y="7346"/>
                  </a:lnTo>
                  <a:lnTo>
                    <a:pt x="21600" y="7346"/>
                  </a:lnTo>
                  <a:lnTo>
                    <a:pt x="21600" y="0"/>
                  </a:lnTo>
                  <a:lnTo>
                    <a:pt x="0" y="0"/>
                  </a:lnTo>
                  <a:close/>
                </a:path>
              </a:pathLst>
            </a:custGeom>
            <a:solidFill>
              <a:srgbClr val="EA0A8E"/>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sp>
          <p:nvSpPr>
            <p:cNvPr id="213" name="Freeform 7"/>
            <p:cNvSpPr/>
            <p:nvPr/>
          </p:nvSpPr>
          <p:spPr>
            <a:xfrm>
              <a:off x="447675" y="320674"/>
              <a:ext cx="136525"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grpSp>
      <p:sp>
        <p:nvSpPr>
          <p:cNvPr id="215" name="Slide Number"/>
          <p:cNvSpPr txBox="1"/>
          <p:nvPr>
            <p:ph type="sldNum" sz="quarter" idx="2"/>
          </p:nvPr>
        </p:nvSpPr>
        <p:spPr>
          <a:xfrm>
            <a:off x="11785600" y="12344400"/>
            <a:ext cx="5689600" cy="736601"/>
          </a:xfrm>
          <a:prstGeom prst="rect">
            <a:avLst/>
          </a:prstGeom>
        </p:spPr>
        <p:txBody>
          <a:bodyPr lIns="91439" tIns="91439" rIns="91439" bIns="91439" anchor="ctr"/>
          <a:lstStyle>
            <a:lvl1pPr algn="r" defTabSz="1828800">
              <a:defRPr sz="2400">
                <a:latin typeface="TeleNeo Office"/>
                <a:ea typeface="TeleNeo Office"/>
                <a:cs typeface="TeleNeo Office"/>
                <a:sym typeface="TeleNeo Offic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melines_List-A">
    <p:bg>
      <p:bgPr>
        <a:solidFill>
          <a:srgbClr val="000000"/>
        </a:solidFill>
      </p:bgPr>
    </p:bg>
    <p:spTree>
      <p:nvGrpSpPr>
        <p:cNvPr id="1" name=""/>
        <p:cNvGrpSpPr/>
        <p:nvPr/>
      </p:nvGrpSpPr>
      <p:grpSpPr>
        <a:xfrm>
          <a:off x="0" y="0"/>
          <a:ext cx="0" cy="0"/>
          <a:chOff x="0" y="0"/>
          <a:chExt cx="0" cy="0"/>
        </a:xfrm>
      </p:grpSpPr>
      <p:sp>
        <p:nvSpPr>
          <p:cNvPr id="222" name="Slide Number"/>
          <p:cNvSpPr txBox="1"/>
          <p:nvPr>
            <p:ph type="sldNum" sz="quarter" idx="2"/>
          </p:nvPr>
        </p:nvSpPr>
        <p:spPr>
          <a:xfrm>
            <a:off x="460945" y="12873694"/>
            <a:ext cx="652076" cy="675641"/>
          </a:xfrm>
          <a:prstGeom prst="rect">
            <a:avLst/>
          </a:prstGeom>
        </p:spPr>
        <p:txBody>
          <a:bodyPr lIns="121920" tIns="121920" rIns="121920" bIns="121920" anchor="ctr"/>
          <a:lstStyle>
            <a:lvl1pPr defTabSz="1828800">
              <a:defRPr b="1" sz="2800">
                <a:solidFill>
                  <a:srgbClr val="E20074"/>
                </a:solidFill>
                <a:latin typeface="TeleNeo Office ExtraBold"/>
                <a:ea typeface="TeleNeo Office ExtraBold"/>
                <a:cs typeface="TeleNeo Office ExtraBold"/>
                <a:sym typeface="TeleNeo Office ExtraBold"/>
              </a:defRPr>
            </a:lvl1pPr>
          </a:lstStyle>
          <a:p>
            <a:pPr/>
            <a:fld id="{86CB4B4D-7CA3-9044-876B-883B54F8677D}" type="slidenum"/>
          </a:p>
        </p:txBody>
      </p:sp>
      <p:sp>
        <p:nvSpPr>
          <p:cNvPr id="223" name="Body Level One…"/>
          <p:cNvSpPr txBox="1"/>
          <p:nvPr>
            <p:ph type="body" sz="quarter" idx="1" hasCustomPrompt="1"/>
          </p:nvPr>
        </p:nvSpPr>
        <p:spPr>
          <a:xfrm>
            <a:off x="1693346" y="2689867"/>
            <a:ext cx="21089149" cy="497062"/>
          </a:xfrm>
          <a:prstGeom prst="rect">
            <a:avLst/>
          </a:prstGeom>
        </p:spPr>
        <p:txBody>
          <a:bodyPr lIns="0" tIns="0" rIns="0" bIns="0"/>
          <a:lstStyle>
            <a:lvl1pPr marL="0" indent="0" defTabSz="1828800">
              <a:lnSpc>
                <a:spcPct val="80000"/>
              </a:lnSpc>
              <a:spcBef>
                <a:spcPts val="2000"/>
              </a:spcBef>
              <a:buSzTx/>
              <a:buNone/>
              <a:defRPr b="1" spc="600" sz="2400">
                <a:solidFill>
                  <a:srgbClr val="FFFFFF"/>
                </a:solidFill>
                <a:latin typeface="TeleNeo Office ExtraBold"/>
                <a:ea typeface="TeleNeo Office ExtraBold"/>
                <a:cs typeface="TeleNeo Office ExtraBold"/>
                <a:sym typeface="TeleNeo Office ExtraBold"/>
              </a:defRPr>
            </a:lvl1pPr>
            <a:lvl2pPr marL="571500" indent="-114300"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2pPr>
            <a:lvl3pPr marL="1371600" indent="-457200"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3pPr>
            <a:lvl4pPr marL="1763485" indent="-391885"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4pPr>
            <a:lvl5pPr marL="2133600" indent="-304800"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5pPr>
          </a:lstStyle>
          <a:p>
            <a:pPr/>
            <a:r>
              <a:t>SUBTEXT</a:t>
            </a:r>
          </a:p>
          <a:p>
            <a:pPr lvl="1"/>
            <a:r>
              <a:t/>
            </a:r>
          </a:p>
          <a:p>
            <a:pPr lvl="2"/>
            <a:r>
              <a:t/>
            </a:r>
          </a:p>
          <a:p>
            <a:pPr lvl="3"/>
            <a:r>
              <a:t/>
            </a:r>
          </a:p>
          <a:p>
            <a:pPr lvl="4"/>
            <a:r>
              <a:t/>
            </a:r>
          </a:p>
        </p:txBody>
      </p:sp>
      <p:sp>
        <p:nvSpPr>
          <p:cNvPr id="224" name="Title Highlight"/>
          <p:cNvSpPr txBox="1"/>
          <p:nvPr>
            <p:ph type="title" hasCustomPrompt="1"/>
          </p:nvPr>
        </p:nvSpPr>
        <p:spPr>
          <a:xfrm>
            <a:off x="1693346" y="1262470"/>
            <a:ext cx="21089149" cy="1163139"/>
          </a:xfrm>
          <a:prstGeom prst="rect">
            <a:avLst/>
          </a:prstGeom>
        </p:spPr>
        <p:txBody>
          <a:bodyPr lIns="0" tIns="0" rIns="0" bIns="0"/>
          <a:lstStyle>
            <a:lvl1pPr defTabSz="1828800">
              <a:lnSpc>
                <a:spcPct val="90000"/>
              </a:lnSpc>
              <a:defRPr b="0" spc="0" sz="5600">
                <a:solidFill>
                  <a:srgbClr val="FFFFFF"/>
                </a:solidFill>
                <a:latin typeface="TeleNeo Office ExtraBold"/>
                <a:ea typeface="TeleNeo Office ExtraBold"/>
                <a:cs typeface="TeleNeo Office ExtraBold"/>
                <a:sym typeface="TeleNeo Office ExtraBold"/>
              </a:defRPr>
            </a:lvl1pPr>
          </a:lstStyle>
          <a:p>
            <a:pPr/>
            <a:r>
              <a:t>Title Highlight</a:t>
            </a:r>
          </a:p>
        </p:txBody>
      </p:sp>
      <p:sp>
        <p:nvSpPr>
          <p:cNvPr id="225" name="Straight Connector 1"/>
          <p:cNvSpPr/>
          <p:nvPr/>
        </p:nvSpPr>
        <p:spPr>
          <a:xfrm>
            <a:off x="22098594" y="12028860"/>
            <a:ext cx="1" cy="1246823"/>
          </a:xfrm>
          <a:prstGeom prst="line">
            <a:avLst/>
          </a:prstGeom>
          <a:ln w="25400" cap="rnd">
            <a:solidFill>
              <a:srgbClr val="D9D9D9"/>
            </a:solidFill>
          </a:ln>
        </p:spPr>
        <p:txBody>
          <a:bodyPr tIns="91439" bIns="91439"/>
          <a:lstStyle/>
          <a:p>
            <a:pPr algn="l" defTabSz="1828800">
              <a:defRPr sz="3600">
                <a:solidFill>
                  <a:srgbClr val="000000"/>
                </a:solidFill>
                <a:latin typeface="TeleNeo Office"/>
                <a:ea typeface="TeleNeo Office"/>
                <a:cs typeface="TeleNeo Office"/>
                <a:sym typeface="TeleNeo Office"/>
              </a:defRPr>
            </a:pPr>
          </a:p>
        </p:txBody>
      </p:sp>
      <p:grpSp>
        <p:nvGrpSpPr>
          <p:cNvPr id="236" name="Graphic 23"/>
          <p:cNvGrpSpPr/>
          <p:nvPr/>
        </p:nvGrpSpPr>
        <p:grpSpPr>
          <a:xfrm>
            <a:off x="20199287" y="12258565"/>
            <a:ext cx="1577098" cy="740468"/>
            <a:chOff x="0" y="0"/>
            <a:chExt cx="1577096" cy="740466"/>
          </a:xfrm>
        </p:grpSpPr>
        <p:sp>
          <p:nvSpPr>
            <p:cNvPr id="226" name="Freeform: Shape 3"/>
            <p:cNvSpPr/>
            <p:nvPr/>
          </p:nvSpPr>
          <p:spPr>
            <a:xfrm>
              <a:off x="0" y="598038"/>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27" name="Freeform: Shape 4"/>
            <p:cNvSpPr/>
            <p:nvPr/>
          </p:nvSpPr>
          <p:spPr>
            <a:xfrm>
              <a:off x="0" y="452412"/>
              <a:ext cx="133229"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28" name="Freeform: Shape 5"/>
            <p:cNvSpPr/>
            <p:nvPr/>
          </p:nvSpPr>
          <p:spPr>
            <a:xfrm>
              <a:off x="145625" y="452412"/>
              <a:ext cx="133230" cy="133229"/>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29" name="Freeform: Shape 6"/>
            <p:cNvSpPr/>
            <p:nvPr/>
          </p:nvSpPr>
          <p:spPr>
            <a:xfrm>
              <a:off x="145626" y="306786"/>
              <a:ext cx="133230" cy="133230"/>
            </a:xfrm>
            <a:prstGeom prst="ellipse">
              <a:avLst/>
            </a:pr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nvGrpSpPr>
            <p:cNvPr id="233" name="Graphic 23"/>
            <p:cNvGrpSpPr/>
            <p:nvPr/>
          </p:nvGrpSpPr>
          <p:grpSpPr>
            <a:xfrm>
              <a:off x="239178" y="316984"/>
              <a:ext cx="1200192" cy="423483"/>
              <a:chOff x="-66" y="84"/>
              <a:chExt cx="1200190" cy="423482"/>
            </a:xfrm>
          </p:grpSpPr>
          <p:sp>
            <p:nvSpPr>
              <p:cNvPr id="230" name="Freeform: Shape 11"/>
              <p:cNvSpPr/>
              <p:nvPr/>
            </p:nvSpPr>
            <p:spPr>
              <a:xfrm flipH="1" rot="10800000">
                <a:off x="-67" y="84"/>
                <a:ext cx="430187" cy="415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32" y="21600"/>
                    </a:moveTo>
                    <a:lnTo>
                      <a:pt x="0" y="0"/>
                    </a:lnTo>
                    <a:lnTo>
                      <a:pt x="4968" y="0"/>
                    </a:lnTo>
                    <a:lnTo>
                      <a:pt x="6509" y="4141"/>
                    </a:lnTo>
                    <a:lnTo>
                      <a:pt x="15199" y="4141"/>
                    </a:lnTo>
                    <a:lnTo>
                      <a:pt x="16740" y="0"/>
                    </a:lnTo>
                    <a:lnTo>
                      <a:pt x="21600" y="0"/>
                    </a:lnTo>
                    <a:lnTo>
                      <a:pt x="13176" y="21600"/>
                    </a:lnTo>
                    <a:lnTo>
                      <a:pt x="8532" y="21600"/>
                    </a:lnTo>
                    <a:close/>
                    <a:moveTo>
                      <a:pt x="10800" y="15669"/>
                    </a:moveTo>
                    <a:lnTo>
                      <a:pt x="10908" y="15669"/>
                    </a:lnTo>
                    <a:lnTo>
                      <a:pt x="13657" y="8282"/>
                    </a:lnTo>
                    <a:lnTo>
                      <a:pt x="8050" y="8282"/>
                    </a:lnTo>
                    <a:lnTo>
                      <a:pt x="10800" y="15669"/>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31" name="Freeform: Shape 12"/>
              <p:cNvSpPr/>
              <p:nvPr/>
            </p:nvSpPr>
            <p:spPr>
              <a:xfrm flipH="1" rot="10800000">
                <a:off x="452207" y="84"/>
                <a:ext cx="350605" cy="415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5566" y="0"/>
                    </a:lnTo>
                    <a:lnTo>
                      <a:pt x="5566" y="7834"/>
                    </a:lnTo>
                    <a:lnTo>
                      <a:pt x="8934" y="7834"/>
                    </a:lnTo>
                    <a:lnTo>
                      <a:pt x="14974" y="0"/>
                    </a:lnTo>
                    <a:lnTo>
                      <a:pt x="21600" y="0"/>
                    </a:lnTo>
                    <a:lnTo>
                      <a:pt x="15214" y="8138"/>
                    </a:lnTo>
                    <a:cubicBezTo>
                      <a:pt x="16522" y="8422"/>
                      <a:pt x="17628" y="8909"/>
                      <a:pt x="18552" y="9625"/>
                    </a:cubicBezTo>
                    <a:cubicBezTo>
                      <a:pt x="20275" y="10856"/>
                      <a:pt x="21070" y="12535"/>
                      <a:pt x="21070" y="14661"/>
                    </a:cubicBezTo>
                    <a:cubicBezTo>
                      <a:pt x="21070" y="16788"/>
                      <a:pt x="20275" y="18466"/>
                      <a:pt x="18552" y="19698"/>
                    </a:cubicBezTo>
                    <a:cubicBezTo>
                      <a:pt x="16962" y="20929"/>
                      <a:pt x="14842" y="21600"/>
                      <a:pt x="12059" y="21600"/>
                    </a:cubicBezTo>
                    <a:lnTo>
                      <a:pt x="0" y="21600"/>
                    </a:lnTo>
                    <a:close/>
                    <a:moveTo>
                      <a:pt x="5566" y="17347"/>
                    </a:moveTo>
                    <a:lnTo>
                      <a:pt x="11794" y="17347"/>
                    </a:lnTo>
                    <a:cubicBezTo>
                      <a:pt x="12854" y="17347"/>
                      <a:pt x="13649" y="17123"/>
                      <a:pt x="14312" y="16676"/>
                    </a:cubicBezTo>
                    <a:cubicBezTo>
                      <a:pt x="14842" y="16228"/>
                      <a:pt x="15239" y="15557"/>
                      <a:pt x="15239" y="14661"/>
                    </a:cubicBezTo>
                    <a:cubicBezTo>
                      <a:pt x="15239" y="13878"/>
                      <a:pt x="14842" y="13206"/>
                      <a:pt x="14312" y="12758"/>
                    </a:cubicBezTo>
                    <a:cubicBezTo>
                      <a:pt x="13649" y="12311"/>
                      <a:pt x="12854" y="12087"/>
                      <a:pt x="11794" y="12087"/>
                    </a:cubicBezTo>
                    <a:lnTo>
                      <a:pt x="5566" y="12087"/>
                    </a:lnTo>
                    <a:lnTo>
                      <a:pt x="5566" y="17347"/>
                    </a:ln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32" name="Freeform: Shape 13"/>
              <p:cNvSpPr/>
              <p:nvPr/>
            </p:nvSpPr>
            <p:spPr>
              <a:xfrm>
                <a:off x="827834" y="9471"/>
                <a:ext cx="372291" cy="414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34" y="0"/>
                    </a:moveTo>
                    <a:cubicBezTo>
                      <a:pt x="7127" y="150"/>
                      <a:pt x="6737" y="319"/>
                      <a:pt x="6365" y="507"/>
                    </a:cubicBezTo>
                    <a:cubicBezTo>
                      <a:pt x="4243" y="1405"/>
                      <a:pt x="2621" y="2751"/>
                      <a:pt x="1622" y="4434"/>
                    </a:cubicBezTo>
                    <a:cubicBezTo>
                      <a:pt x="499" y="6117"/>
                      <a:pt x="0" y="8137"/>
                      <a:pt x="0" y="10381"/>
                    </a:cubicBezTo>
                    <a:cubicBezTo>
                      <a:pt x="0" y="12512"/>
                      <a:pt x="499" y="14532"/>
                      <a:pt x="1622" y="16215"/>
                    </a:cubicBezTo>
                    <a:cubicBezTo>
                      <a:pt x="2621" y="17898"/>
                      <a:pt x="4243" y="19244"/>
                      <a:pt x="6365" y="20254"/>
                    </a:cubicBezTo>
                    <a:cubicBezTo>
                      <a:pt x="8361" y="21151"/>
                      <a:pt x="10857" y="21600"/>
                      <a:pt x="13852" y="21600"/>
                    </a:cubicBezTo>
                    <a:cubicBezTo>
                      <a:pt x="15974" y="21600"/>
                      <a:pt x="17970" y="21376"/>
                      <a:pt x="19842" y="20703"/>
                    </a:cubicBezTo>
                    <a:cubicBezTo>
                      <a:pt x="20462" y="20464"/>
                      <a:pt x="21049" y="20195"/>
                      <a:pt x="21600" y="19900"/>
                    </a:cubicBezTo>
                    <a:cubicBezTo>
                      <a:pt x="19617" y="19611"/>
                      <a:pt x="18134" y="18040"/>
                      <a:pt x="18142" y="16233"/>
                    </a:cubicBezTo>
                    <a:cubicBezTo>
                      <a:pt x="18084" y="16264"/>
                      <a:pt x="18030" y="16297"/>
                      <a:pt x="17971" y="16327"/>
                    </a:cubicBezTo>
                    <a:cubicBezTo>
                      <a:pt x="16723" y="16888"/>
                      <a:pt x="15350" y="17112"/>
                      <a:pt x="13852" y="17112"/>
                    </a:cubicBezTo>
                    <a:cubicBezTo>
                      <a:pt x="12230" y="17112"/>
                      <a:pt x="10857" y="16888"/>
                      <a:pt x="9609" y="16327"/>
                    </a:cubicBezTo>
                    <a:cubicBezTo>
                      <a:pt x="8486" y="15766"/>
                      <a:pt x="7488" y="14981"/>
                      <a:pt x="6864" y="13971"/>
                    </a:cubicBezTo>
                    <a:cubicBezTo>
                      <a:pt x="6240" y="12961"/>
                      <a:pt x="5990" y="11727"/>
                      <a:pt x="5990" y="10381"/>
                    </a:cubicBezTo>
                    <a:cubicBezTo>
                      <a:pt x="5990" y="8922"/>
                      <a:pt x="6240" y="7800"/>
                      <a:pt x="6864" y="6790"/>
                    </a:cubicBezTo>
                    <a:cubicBezTo>
                      <a:pt x="7131" y="6310"/>
                      <a:pt x="7469" y="5895"/>
                      <a:pt x="7854" y="5530"/>
                    </a:cubicBezTo>
                    <a:cubicBezTo>
                      <a:pt x="6607" y="3984"/>
                      <a:pt x="6296" y="1835"/>
                      <a:pt x="7534" y="0"/>
                    </a:cubicBezTo>
                    <a:close/>
                  </a:path>
                </a:pathLst>
              </a:custGeom>
              <a:solidFill>
                <a:srgbClr val="FFFFFF"/>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sp>
          <p:nvSpPr>
            <p:cNvPr id="234" name="Freeform: Shape 8"/>
            <p:cNvSpPr/>
            <p:nvPr/>
          </p:nvSpPr>
          <p:spPr>
            <a:xfrm flipH="1" rot="10800000">
              <a:off x="1428375" y="-1"/>
              <a:ext cx="148722" cy="148722"/>
            </a:xfrm>
            <a:prstGeom prst="ellipse">
              <a:avLst/>
            </a:prstGeom>
            <a:solidFill>
              <a:srgbClr val="F30071"/>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sp>
          <p:nvSpPr>
            <p:cNvPr id="235" name="Freeform: Shape 10"/>
            <p:cNvSpPr/>
            <p:nvPr/>
          </p:nvSpPr>
          <p:spPr>
            <a:xfrm flipH="1" rot="10800000">
              <a:off x="1149251" y="50329"/>
              <a:ext cx="398068" cy="632662"/>
            </a:xfrm>
            <a:custGeom>
              <a:avLst/>
              <a:gdLst/>
              <a:ahLst/>
              <a:cxnLst>
                <a:cxn ang="0">
                  <a:pos x="wd2" y="hd2"/>
                </a:cxn>
                <a:cxn ang="5400000">
                  <a:pos x="wd2" y="hd2"/>
                </a:cxn>
                <a:cxn ang="10800000">
                  <a:pos x="wd2" y="hd2"/>
                </a:cxn>
                <a:cxn ang="16200000">
                  <a:pos x="wd2" y="hd2"/>
                </a:cxn>
              </a:cxnLst>
              <a:rect l="0" t="0" r="r" b="b"/>
              <a:pathLst>
                <a:path w="21025" h="21386" fill="norm" stroke="1" extrusionOk="0">
                  <a:moveTo>
                    <a:pt x="20354" y="10967"/>
                  </a:moveTo>
                  <a:cubicBezTo>
                    <a:pt x="19877" y="11280"/>
                    <a:pt x="19210" y="11446"/>
                    <a:pt x="18528" y="11422"/>
                  </a:cubicBezTo>
                  <a:lnTo>
                    <a:pt x="13056" y="11235"/>
                  </a:lnTo>
                  <a:lnTo>
                    <a:pt x="17595" y="14544"/>
                  </a:lnTo>
                  <a:cubicBezTo>
                    <a:pt x="18242" y="15015"/>
                    <a:pt x="18427" y="15643"/>
                    <a:pt x="18177" y="16205"/>
                  </a:cubicBezTo>
                  <a:cubicBezTo>
                    <a:pt x="18045" y="16590"/>
                    <a:pt x="17681" y="16940"/>
                    <a:pt x="17122" y="17163"/>
                  </a:cubicBezTo>
                  <a:cubicBezTo>
                    <a:pt x="17105" y="17171"/>
                    <a:pt x="6270" y="21199"/>
                    <a:pt x="6270" y="21199"/>
                  </a:cubicBezTo>
                  <a:cubicBezTo>
                    <a:pt x="6221" y="21217"/>
                    <a:pt x="6171" y="21234"/>
                    <a:pt x="6121" y="21250"/>
                  </a:cubicBezTo>
                  <a:cubicBezTo>
                    <a:pt x="5006" y="21600"/>
                    <a:pt x="3658" y="21244"/>
                    <a:pt x="3166" y="20515"/>
                  </a:cubicBezTo>
                  <a:lnTo>
                    <a:pt x="533" y="16611"/>
                  </a:lnTo>
                  <a:cubicBezTo>
                    <a:pt x="533" y="16611"/>
                    <a:pt x="-527" y="15097"/>
                    <a:pt x="343" y="14473"/>
                  </a:cubicBezTo>
                  <a:cubicBezTo>
                    <a:pt x="376" y="14449"/>
                    <a:pt x="409" y="14426"/>
                    <a:pt x="444" y="14404"/>
                  </a:cubicBezTo>
                  <a:cubicBezTo>
                    <a:pt x="1556" y="13699"/>
                    <a:pt x="3448" y="13982"/>
                    <a:pt x="4040" y="14910"/>
                  </a:cubicBezTo>
                  <a:lnTo>
                    <a:pt x="5905" y="17833"/>
                  </a:lnTo>
                  <a:lnTo>
                    <a:pt x="8694" y="16796"/>
                  </a:lnTo>
                  <a:lnTo>
                    <a:pt x="5886" y="13864"/>
                  </a:lnTo>
                  <a:lnTo>
                    <a:pt x="3713" y="11596"/>
                  </a:lnTo>
                  <a:cubicBezTo>
                    <a:pt x="2160" y="9974"/>
                    <a:pt x="4088" y="7902"/>
                    <a:pt x="7056" y="8004"/>
                  </a:cubicBezTo>
                  <a:lnTo>
                    <a:pt x="14409" y="8242"/>
                  </a:lnTo>
                  <a:lnTo>
                    <a:pt x="16081" y="8302"/>
                  </a:lnTo>
                  <a:lnTo>
                    <a:pt x="13566" y="1637"/>
                  </a:lnTo>
                  <a:cubicBezTo>
                    <a:pt x="13460" y="804"/>
                    <a:pt x="14430" y="73"/>
                    <a:pt x="15732" y="5"/>
                  </a:cubicBezTo>
                  <a:cubicBezTo>
                    <a:pt x="15797" y="2"/>
                    <a:pt x="15862" y="0"/>
                    <a:pt x="15927" y="0"/>
                  </a:cubicBezTo>
                  <a:cubicBezTo>
                    <a:pt x="17146" y="0"/>
                    <a:pt x="18182" y="600"/>
                    <a:pt x="18282" y="1391"/>
                  </a:cubicBezTo>
                  <a:lnTo>
                    <a:pt x="21017" y="9787"/>
                  </a:lnTo>
                  <a:cubicBezTo>
                    <a:pt x="21073" y="10223"/>
                    <a:pt x="20831" y="10653"/>
                    <a:pt x="20354" y="10967"/>
                  </a:cubicBezTo>
                </a:path>
              </a:pathLst>
            </a:custGeom>
            <a:solidFill>
              <a:srgbClr val="EA0A8E"/>
            </a:solidFill>
            <a:ln w="12700" cap="flat">
              <a:noFill/>
              <a:miter lim="400000"/>
            </a:ln>
            <a:effectLst/>
          </p:spPr>
          <p:txBody>
            <a:bodyPr wrap="square" lIns="91439" tIns="91439" rIns="91439" bIns="91439" numCol="1" anchor="ctr">
              <a:noAutofit/>
            </a:bodyPr>
            <a:lstStyle/>
            <a:p>
              <a:pPr algn="l" defTabSz="1828800">
                <a:defRPr sz="3600">
                  <a:solidFill>
                    <a:srgbClr val="000000"/>
                  </a:solidFill>
                  <a:latin typeface="TeleNeo Office"/>
                  <a:ea typeface="TeleNeo Office"/>
                  <a:cs typeface="TeleNeo Office"/>
                  <a:sym typeface="TeleNeo Office"/>
                </a:defRPr>
              </a:pPr>
            </a:p>
          </p:txBody>
        </p:sp>
      </p:grpSp>
      <p:grpSp>
        <p:nvGrpSpPr>
          <p:cNvPr id="240" name="Group 4"/>
          <p:cNvGrpSpPr/>
          <p:nvPr/>
        </p:nvGrpSpPr>
        <p:grpSpPr>
          <a:xfrm>
            <a:off x="22377401" y="12303125"/>
            <a:ext cx="584201" cy="695326"/>
            <a:chOff x="0" y="0"/>
            <a:chExt cx="584200" cy="695324"/>
          </a:xfrm>
        </p:grpSpPr>
        <p:sp>
          <p:nvSpPr>
            <p:cNvPr id="237" name="Freeform 5"/>
            <p:cNvSpPr/>
            <p:nvPr/>
          </p:nvSpPr>
          <p:spPr>
            <a:xfrm>
              <a:off x="0" y="320674"/>
              <a:ext cx="139701"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sp>
          <p:nvSpPr>
            <p:cNvPr id="238" name="Freeform 6"/>
            <p:cNvSpPr/>
            <p:nvPr/>
          </p:nvSpPr>
          <p:spPr>
            <a:xfrm>
              <a:off x="0" y="0"/>
              <a:ext cx="584200" cy="695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346"/>
                  </a:lnTo>
                  <a:lnTo>
                    <a:pt x="1553" y="7346"/>
                  </a:lnTo>
                  <a:lnTo>
                    <a:pt x="1553" y="7127"/>
                  </a:lnTo>
                  <a:cubicBezTo>
                    <a:pt x="1553" y="3680"/>
                    <a:pt x="3859" y="1510"/>
                    <a:pt x="8241" y="1510"/>
                  </a:cubicBezTo>
                  <a:lnTo>
                    <a:pt x="8486" y="1510"/>
                  </a:lnTo>
                  <a:lnTo>
                    <a:pt x="8486" y="17055"/>
                  </a:lnTo>
                  <a:cubicBezTo>
                    <a:pt x="8486" y="19224"/>
                    <a:pt x="7456" y="20090"/>
                    <a:pt x="4889" y="20090"/>
                  </a:cubicBezTo>
                  <a:lnTo>
                    <a:pt x="4121" y="20090"/>
                  </a:lnTo>
                  <a:lnTo>
                    <a:pt x="4121" y="21600"/>
                  </a:lnTo>
                  <a:lnTo>
                    <a:pt x="17496" y="21600"/>
                  </a:lnTo>
                  <a:lnTo>
                    <a:pt x="17496" y="20090"/>
                  </a:lnTo>
                  <a:lnTo>
                    <a:pt x="16711" y="20090"/>
                  </a:lnTo>
                  <a:cubicBezTo>
                    <a:pt x="14144" y="20090"/>
                    <a:pt x="13114" y="19224"/>
                    <a:pt x="13114" y="17055"/>
                  </a:cubicBezTo>
                  <a:lnTo>
                    <a:pt x="13114" y="1510"/>
                  </a:lnTo>
                  <a:lnTo>
                    <a:pt x="13375" y="1510"/>
                  </a:lnTo>
                  <a:cubicBezTo>
                    <a:pt x="17741" y="1510"/>
                    <a:pt x="20063" y="3680"/>
                    <a:pt x="20063" y="7127"/>
                  </a:cubicBezTo>
                  <a:lnTo>
                    <a:pt x="20063" y="7346"/>
                  </a:lnTo>
                  <a:lnTo>
                    <a:pt x="21600" y="7346"/>
                  </a:lnTo>
                  <a:lnTo>
                    <a:pt x="21600" y="0"/>
                  </a:lnTo>
                  <a:lnTo>
                    <a:pt x="0" y="0"/>
                  </a:lnTo>
                  <a:close/>
                </a:path>
              </a:pathLst>
            </a:custGeom>
            <a:solidFill>
              <a:srgbClr val="EA0A8E"/>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sp>
          <p:nvSpPr>
            <p:cNvPr id="239" name="Freeform 7"/>
            <p:cNvSpPr/>
            <p:nvPr/>
          </p:nvSpPr>
          <p:spPr>
            <a:xfrm>
              <a:off x="447675" y="320674"/>
              <a:ext cx="136525" cy="139701"/>
            </a:xfrm>
            <a:prstGeom prst="rect">
              <a:avLst/>
            </a:prstGeom>
            <a:solidFill>
              <a:srgbClr val="F30071"/>
            </a:solidFill>
            <a:ln w="12700" cap="flat">
              <a:noFill/>
              <a:miter lim="400000"/>
            </a:ln>
            <a:effectLst/>
          </p:spPr>
          <p:txBody>
            <a:bodyPr wrap="square" lIns="91439" tIns="91439" rIns="91439" bIns="91439" numCol="1" anchor="t">
              <a:noAutofit/>
            </a:bodyPr>
            <a:lstStyle/>
            <a:p>
              <a:pPr algn="l" defTabSz="1828800">
                <a:defRPr sz="3600">
                  <a:solidFill>
                    <a:srgbClr val="EA0A8E"/>
                  </a:solidFill>
                  <a:latin typeface="TeleNeo Office"/>
                  <a:ea typeface="TeleNeo Office"/>
                  <a:cs typeface="TeleNeo Office"/>
                  <a:sym typeface="TeleNeo Office"/>
                </a:defRPr>
              </a:pPr>
            </a:p>
          </p:txBody>
        </p:sp>
      </p:gr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ver-Pages_Photo-Background">
    <p:bg>
      <p:bgPr>
        <a:solidFill>
          <a:srgbClr val="E20074"/>
        </a:solidFill>
      </p:bgPr>
    </p:bg>
    <p:spTree>
      <p:nvGrpSpPr>
        <p:cNvPr id="1" name=""/>
        <p:cNvGrpSpPr/>
        <p:nvPr/>
      </p:nvGrpSpPr>
      <p:grpSpPr>
        <a:xfrm>
          <a:off x="0" y="0"/>
          <a:ext cx="0" cy="0"/>
          <a:chOff x="0" y="0"/>
          <a:chExt cx="0" cy="0"/>
        </a:xfrm>
      </p:grpSpPr>
      <p:pic>
        <p:nvPicPr>
          <p:cNvPr id="247" name="Picture 2" descr="Picture 2"/>
          <p:cNvPicPr>
            <a:picLocks noChangeAspect="1"/>
          </p:cNvPicPr>
          <p:nvPr/>
        </p:nvPicPr>
        <p:blipFill>
          <a:blip r:embed="rId2">
            <a:extLst/>
          </a:blip>
          <a:stretch>
            <a:fillRect/>
          </a:stretch>
        </p:blipFill>
        <p:spPr>
          <a:xfrm flipH="1">
            <a:off x="-5" y="0"/>
            <a:ext cx="24384006" cy="13701011"/>
          </a:xfrm>
          <a:prstGeom prst="rect">
            <a:avLst/>
          </a:prstGeom>
          <a:ln w="12700">
            <a:miter lim="400000"/>
          </a:ln>
        </p:spPr>
      </p:pic>
      <p:pic>
        <p:nvPicPr>
          <p:cNvPr id="248" name="Picture 1" descr="Picture 1"/>
          <p:cNvPicPr>
            <a:picLocks noChangeAspect="1"/>
          </p:cNvPicPr>
          <p:nvPr/>
        </p:nvPicPr>
        <p:blipFill>
          <a:blip r:embed="rId3">
            <a:extLst/>
          </a:blip>
          <a:srcRect l="0" t="4297" r="0" b="11521"/>
          <a:stretch>
            <a:fillRect/>
          </a:stretch>
        </p:blipFill>
        <p:spPr>
          <a:xfrm flipH="1">
            <a:off x="-6" y="14990"/>
            <a:ext cx="24384008" cy="13686021"/>
          </a:xfrm>
          <a:prstGeom prst="rect">
            <a:avLst/>
          </a:prstGeom>
          <a:ln w="12700">
            <a:miter lim="400000"/>
          </a:ln>
        </p:spPr>
      </p:pic>
      <p:sp>
        <p:nvSpPr>
          <p:cNvPr id="249" name="Rectangle 7"/>
          <p:cNvSpPr/>
          <p:nvPr/>
        </p:nvSpPr>
        <p:spPr>
          <a:xfrm rot="16200000">
            <a:off x="5326505" y="-5334000"/>
            <a:ext cx="13730990" cy="24384004"/>
          </a:xfrm>
          <a:prstGeom prst="rect">
            <a:avLst/>
          </a:prstGeom>
          <a:gradFill>
            <a:gsLst>
              <a:gs pos="30000">
                <a:srgbClr val="000000">
                  <a:alpha val="86000"/>
                </a:srgbClr>
              </a:gs>
              <a:gs pos="85000">
                <a:srgbClr val="000000">
                  <a:alpha val="0"/>
                </a:srgbClr>
              </a:gs>
            </a:gsLst>
            <a:lin ang="5400000"/>
          </a:gradFill>
          <a:ln w="12700">
            <a:miter lim="400000"/>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50" name="Slide Number"/>
          <p:cNvSpPr txBox="1"/>
          <p:nvPr>
            <p:ph type="sldNum" sz="quarter" idx="2"/>
          </p:nvPr>
        </p:nvSpPr>
        <p:spPr>
          <a:xfrm>
            <a:off x="460945" y="12873694"/>
            <a:ext cx="652076" cy="675641"/>
          </a:xfrm>
          <a:prstGeom prst="rect">
            <a:avLst/>
          </a:prstGeom>
        </p:spPr>
        <p:txBody>
          <a:bodyPr lIns="121920" tIns="121920" rIns="121920" bIns="121920" anchor="ctr"/>
          <a:lstStyle>
            <a:lvl1pPr defTabSz="1828800">
              <a:defRPr b="1" sz="2800">
                <a:solidFill>
                  <a:srgbClr val="FFFFFF"/>
                </a:solidFill>
                <a:latin typeface="TeleNeo Office ExtraBold"/>
                <a:ea typeface="TeleNeo Office ExtraBold"/>
                <a:cs typeface="TeleNeo Office ExtraBold"/>
                <a:sym typeface="TeleNeo Office ExtraBold"/>
              </a:defRPr>
            </a:lvl1pPr>
          </a:lstStyle>
          <a:p>
            <a:pPr/>
            <a:fld id="{86CB4B4D-7CA3-9044-876B-883B54F8677D}" type="slidenum"/>
          </a:p>
        </p:txBody>
      </p:sp>
      <p:sp>
        <p:nvSpPr>
          <p:cNvPr id="251" name="Body Level One…"/>
          <p:cNvSpPr txBox="1"/>
          <p:nvPr>
            <p:ph type="body" sz="quarter" idx="1" hasCustomPrompt="1"/>
          </p:nvPr>
        </p:nvSpPr>
        <p:spPr>
          <a:xfrm>
            <a:off x="1963709" y="11577194"/>
            <a:ext cx="6254315" cy="497061"/>
          </a:xfrm>
          <a:prstGeom prst="rect">
            <a:avLst/>
          </a:prstGeom>
        </p:spPr>
        <p:txBody>
          <a:bodyPr lIns="0" tIns="0" rIns="0" bIns="0"/>
          <a:lstStyle>
            <a:lvl1pPr marL="0" indent="0" defTabSz="1828800">
              <a:lnSpc>
                <a:spcPct val="80000"/>
              </a:lnSpc>
              <a:spcBef>
                <a:spcPts val="2000"/>
              </a:spcBef>
              <a:buSzTx/>
              <a:buNone/>
              <a:defRPr b="1" spc="600" sz="2400">
                <a:solidFill>
                  <a:srgbClr val="FFFFFF"/>
                </a:solidFill>
                <a:latin typeface="TeleNeo Office ExtraBold"/>
                <a:ea typeface="TeleNeo Office ExtraBold"/>
                <a:cs typeface="TeleNeo Office ExtraBold"/>
                <a:sym typeface="TeleNeo Office ExtraBold"/>
              </a:defRPr>
            </a:lvl1pPr>
            <a:lvl2pPr marL="571500" indent="-114300"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2pPr>
            <a:lvl3pPr marL="0" indent="914400" defTabSz="1828800">
              <a:lnSpc>
                <a:spcPct val="80000"/>
              </a:lnSpc>
              <a:spcBef>
                <a:spcPts val="2000"/>
              </a:spcBef>
              <a:buSzTx/>
              <a:buNone/>
              <a:defRPr b="1" spc="600" sz="2400">
                <a:solidFill>
                  <a:srgbClr val="FFFFFF"/>
                </a:solidFill>
                <a:latin typeface="TeleNeo Office ExtraBold"/>
                <a:ea typeface="TeleNeo Office ExtraBold"/>
                <a:cs typeface="TeleNeo Office ExtraBold"/>
                <a:sym typeface="TeleNeo Office ExtraBold"/>
              </a:defRPr>
            </a:lvl3pPr>
            <a:lvl4pPr marL="1763485" indent="-391885"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4pPr>
            <a:lvl5pPr marL="2133600" indent="-304800" defTabSz="1828800">
              <a:lnSpc>
                <a:spcPct val="80000"/>
              </a:lnSpc>
              <a:spcBef>
                <a:spcPts val="2000"/>
              </a:spcBef>
              <a:buSzPct val="100000"/>
              <a:defRPr b="1" spc="600" sz="2400">
                <a:solidFill>
                  <a:srgbClr val="FFFFFF"/>
                </a:solidFill>
                <a:latin typeface="TeleNeo Office ExtraBold"/>
                <a:ea typeface="TeleNeo Office ExtraBold"/>
                <a:cs typeface="TeleNeo Office ExtraBold"/>
                <a:sym typeface="TeleNeo Office ExtraBold"/>
              </a:defRPr>
            </a:lvl5pPr>
          </a:lstStyle>
          <a:p>
            <a:pPr/>
            <a:r>
              <a:t>SUBTEXT</a:t>
            </a:r>
          </a:p>
          <a:p>
            <a:pPr lvl="1"/>
            <a:r>
              <a:t/>
            </a:r>
          </a:p>
          <a:p>
            <a:pPr lvl="2"/>
            <a:r>
              <a:t/>
            </a:r>
          </a:p>
          <a:p>
            <a:pPr lvl="3"/>
            <a:r>
              <a:t/>
            </a:r>
          </a:p>
          <a:p>
            <a:pPr lvl="4"/>
            <a:r>
              <a:t/>
            </a:r>
          </a:p>
        </p:txBody>
      </p:sp>
      <p:sp>
        <p:nvSpPr>
          <p:cNvPr id="252" name="Cover PageText Highlight"/>
          <p:cNvSpPr txBox="1"/>
          <p:nvPr>
            <p:ph type="title" hasCustomPrompt="1"/>
          </p:nvPr>
        </p:nvSpPr>
        <p:spPr>
          <a:xfrm>
            <a:off x="1963709" y="7986539"/>
            <a:ext cx="11967443" cy="3121667"/>
          </a:xfrm>
          <a:prstGeom prst="rect">
            <a:avLst/>
          </a:prstGeom>
        </p:spPr>
        <p:txBody>
          <a:bodyPr lIns="0" tIns="0" rIns="0" bIns="0" anchor="b"/>
          <a:lstStyle>
            <a:lvl1pPr defTabSz="1828800">
              <a:defRPr spc="0" sz="12400">
                <a:solidFill>
                  <a:srgbClr val="FFFFFF"/>
                </a:solidFill>
                <a:latin typeface="TeleNeo Office ExtraBold"/>
                <a:ea typeface="TeleNeo Office ExtraBold"/>
                <a:cs typeface="TeleNeo Office ExtraBold"/>
                <a:sym typeface="TeleNeo Office ExtraBold"/>
              </a:defRPr>
            </a:lvl1pPr>
          </a:lstStyle>
          <a:p>
            <a:pPr/>
            <a:r>
              <a:t>Cover PageText Highlight</a:t>
            </a:r>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_1_1">
    <p:bg>
      <p:bgPr>
        <a:solidFill>
          <a:srgbClr val="990000"/>
        </a:solidFill>
      </p:bgPr>
    </p:bg>
    <p:spTree>
      <p:nvGrpSpPr>
        <p:cNvPr id="1" name=""/>
        <p:cNvGrpSpPr/>
        <p:nvPr/>
      </p:nvGrpSpPr>
      <p:grpSpPr>
        <a:xfrm>
          <a:off x="0" y="0"/>
          <a:ext cx="0" cy="0"/>
          <a:chOff x="0" y="0"/>
          <a:chExt cx="0" cy="0"/>
        </a:xfrm>
      </p:grpSpPr>
      <p:sp>
        <p:nvSpPr>
          <p:cNvPr id="259" name="Title Text"/>
          <p:cNvSpPr txBox="1"/>
          <p:nvPr>
            <p:ph type="title"/>
          </p:nvPr>
        </p:nvSpPr>
        <p:spPr>
          <a:xfrm>
            <a:off x="1307333" y="3586733"/>
            <a:ext cx="21285602" cy="8522401"/>
          </a:xfrm>
          <a:prstGeom prst="rect">
            <a:avLst/>
          </a:prstGeom>
        </p:spPr>
        <p:txBody>
          <a:bodyPr lIns="243799" tIns="243799" rIns="243799" bIns="243799" anchor="ctr"/>
          <a:lstStyle>
            <a:lvl1pPr algn="ctr" defTabSz="2438400">
              <a:lnSpc>
                <a:spcPct val="100000"/>
              </a:lnSpc>
              <a:defRPr b="0" spc="0" sz="12800">
                <a:solidFill>
                  <a:srgbClr val="FFFFFF"/>
                </a:solidFill>
                <a:latin typeface="Quicksand Medium"/>
                <a:ea typeface="Quicksand Medium"/>
                <a:cs typeface="Quicksand Medium"/>
                <a:sym typeface="Quicksand Medium"/>
              </a:defRPr>
            </a:lvl1pPr>
          </a:lstStyle>
          <a:p>
            <a:pPr/>
            <a:r>
              <a:t>Title Text</a:t>
            </a:r>
          </a:p>
        </p:txBody>
      </p:sp>
      <p:sp>
        <p:nvSpPr>
          <p:cNvPr id="260" name="Google Shape;44;p11"/>
          <p:cNvSpPr txBox="1"/>
          <p:nvPr/>
        </p:nvSpPr>
        <p:spPr>
          <a:xfrm>
            <a:off x="4304466" y="1047716"/>
            <a:ext cx="14016001" cy="11607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chor="ctr">
            <a:spAutoFit/>
          </a:bodyPr>
          <a:lstStyle>
            <a:lvl1pPr algn="l" defTabSz="2438400">
              <a:defRPr b="1" sz="4400">
                <a:solidFill>
                  <a:srgbClr val="FFFFFF"/>
                </a:solidFill>
                <a:latin typeface="Quicksand"/>
                <a:ea typeface="Quicksand"/>
                <a:cs typeface="Quicksand"/>
                <a:sym typeface="Quicksand"/>
              </a:defRPr>
            </a:lvl1pPr>
          </a:lstStyle>
          <a:p>
            <a:pPr/>
            <a:r>
              <a:t>CLASS QUESTION</a:t>
            </a:r>
          </a:p>
        </p:txBody>
      </p:sp>
      <p:pic>
        <p:nvPicPr>
          <p:cNvPr id="261" name="Google Shape;45;p11" descr="Google Shape;45;p11"/>
          <p:cNvPicPr>
            <a:picLocks noChangeAspect="1"/>
          </p:cNvPicPr>
          <p:nvPr/>
        </p:nvPicPr>
        <p:blipFill>
          <a:blip r:embed="rId2">
            <a:extLst/>
          </a:blip>
          <a:stretch>
            <a:fillRect/>
          </a:stretch>
        </p:blipFill>
        <p:spPr>
          <a:xfrm>
            <a:off x="685132" y="535533"/>
            <a:ext cx="3212935" cy="3051201"/>
          </a:xfrm>
          <a:prstGeom prst="rect">
            <a:avLst/>
          </a:prstGeom>
          <a:ln w="12700">
            <a:miter lim="400000"/>
          </a:ln>
        </p:spPr>
      </p:pic>
      <p:sp>
        <p:nvSpPr>
          <p:cNvPr id="262" name="Slide Number"/>
          <p:cNvSpPr txBox="1"/>
          <p:nvPr>
            <p:ph type="sldNum" sz="quarter" idx="2"/>
          </p:nvPr>
        </p:nvSpPr>
        <p:spPr>
          <a:xfrm>
            <a:off x="23188838" y="12524796"/>
            <a:ext cx="867584" cy="870499"/>
          </a:xfrm>
          <a:prstGeom prst="rect">
            <a:avLst/>
          </a:prstGeom>
        </p:spPr>
        <p:txBody>
          <a:bodyPr lIns="243799" tIns="243799" rIns="243799" bIns="243799" anchor="ctr">
            <a:normAutofit fontScale="100000" lnSpcReduction="0"/>
          </a:bodyP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_1">
    <p:bg>
      <p:bgPr>
        <a:solidFill>
          <a:srgbClr val="B7B7B7"/>
        </a:solidFill>
      </p:bgPr>
    </p:bg>
    <p:spTree>
      <p:nvGrpSpPr>
        <p:cNvPr id="1" name=""/>
        <p:cNvGrpSpPr/>
        <p:nvPr/>
      </p:nvGrpSpPr>
      <p:grpSpPr>
        <a:xfrm>
          <a:off x="0" y="0"/>
          <a:ext cx="0" cy="0"/>
          <a:chOff x="0" y="0"/>
          <a:chExt cx="0" cy="0"/>
        </a:xfrm>
      </p:grpSpPr>
      <p:sp>
        <p:nvSpPr>
          <p:cNvPr id="269" name="Title Text"/>
          <p:cNvSpPr txBox="1"/>
          <p:nvPr>
            <p:ph type="title"/>
          </p:nvPr>
        </p:nvSpPr>
        <p:spPr>
          <a:xfrm>
            <a:off x="831199" y="5735599"/>
            <a:ext cx="22721602" cy="2244801"/>
          </a:xfrm>
          <a:prstGeom prst="rect">
            <a:avLst/>
          </a:prstGeom>
        </p:spPr>
        <p:txBody>
          <a:bodyPr lIns="243799" tIns="243799" rIns="243799" bIns="243799" anchor="ctr"/>
          <a:lstStyle>
            <a:lvl1pPr algn="ctr" defTabSz="2438400">
              <a:lnSpc>
                <a:spcPct val="100000"/>
              </a:lnSpc>
              <a:defRPr spc="0" sz="9600">
                <a:latin typeface="Open Sans ExtraBold"/>
                <a:ea typeface="Open Sans ExtraBold"/>
                <a:cs typeface="Open Sans ExtraBold"/>
                <a:sym typeface="Open Sans ExtraBold"/>
              </a:defRPr>
            </a:lvl1pPr>
          </a:lstStyle>
          <a:p>
            <a:pPr/>
            <a:r>
              <a:t>Title Text</a:t>
            </a:r>
          </a:p>
        </p:txBody>
      </p:sp>
      <p:sp>
        <p:nvSpPr>
          <p:cNvPr id="270" name="Slide Number"/>
          <p:cNvSpPr txBox="1"/>
          <p:nvPr>
            <p:ph type="sldNum" sz="quarter" idx="2"/>
          </p:nvPr>
        </p:nvSpPr>
        <p:spPr>
          <a:xfrm>
            <a:off x="23188838" y="12524796"/>
            <a:ext cx="867584" cy="870499"/>
          </a:xfrm>
          <a:prstGeom prst="rect">
            <a:avLst/>
          </a:prstGeom>
        </p:spPr>
        <p:txBody>
          <a:bodyPr lIns="243799" tIns="243799" rIns="243799" bIns="243799" anchor="ctr">
            <a:normAutofit fontScale="100000" lnSpcReduction="0"/>
          </a:bodyP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77" name="Title Text"/>
          <p:cNvSpPr txBox="1"/>
          <p:nvPr>
            <p:ph type="title"/>
          </p:nvPr>
        </p:nvSpPr>
        <p:spPr>
          <a:xfrm>
            <a:off x="831199" y="1186733"/>
            <a:ext cx="22721602" cy="1527201"/>
          </a:xfrm>
          <a:prstGeom prst="rect">
            <a:avLst/>
          </a:prstGeom>
        </p:spPr>
        <p:txBody>
          <a:bodyPr lIns="243799" tIns="243799" rIns="243799" bIns="243799"/>
          <a:lstStyle>
            <a:lvl1pPr defTabSz="2438400">
              <a:lnSpc>
                <a:spcPct val="100000"/>
              </a:lnSpc>
              <a:defRPr spc="0" sz="7400">
                <a:latin typeface="Open Sans ExtraBold"/>
                <a:ea typeface="Open Sans ExtraBold"/>
                <a:cs typeface="Open Sans ExtraBold"/>
                <a:sym typeface="Open Sans ExtraBold"/>
              </a:defRPr>
            </a:lvl1pPr>
          </a:lstStyle>
          <a:p>
            <a:pPr/>
            <a:r>
              <a:t>Title Text</a:t>
            </a:r>
          </a:p>
        </p:txBody>
      </p:sp>
      <p:sp>
        <p:nvSpPr>
          <p:cNvPr id="278" name="Body Level One…"/>
          <p:cNvSpPr txBox="1"/>
          <p:nvPr>
            <p:ph type="body" idx="1"/>
          </p:nvPr>
        </p:nvSpPr>
        <p:spPr>
          <a:xfrm>
            <a:off x="831199" y="3073266"/>
            <a:ext cx="22721602" cy="9110401"/>
          </a:xfrm>
          <a:prstGeom prst="rect">
            <a:avLst/>
          </a:prstGeom>
        </p:spPr>
        <p:txBody>
          <a:bodyPr lIns="243799" tIns="243799" rIns="243799" bIns="243799"/>
          <a:lstStyle>
            <a:lvl1pPr marL="1028700" indent="-914400" defTabSz="2438400">
              <a:lnSpc>
                <a:spcPct val="115000"/>
              </a:lnSpc>
              <a:spcBef>
                <a:spcPts val="0"/>
              </a:spcBef>
              <a:buClr>
                <a:srgbClr val="000000"/>
              </a:buClr>
              <a:buSzPts val="4800"/>
              <a:buFont typeface="Helvetica"/>
              <a:buChar char="●"/>
              <a:defRPr>
                <a:solidFill>
                  <a:srgbClr val="000000"/>
                </a:solidFill>
                <a:latin typeface="Quicksand"/>
                <a:ea typeface="Quicksand"/>
                <a:cs typeface="Quicksand"/>
                <a:sym typeface="Quicksand"/>
              </a:defRPr>
            </a:lvl1pPr>
            <a:lvl2pPr marL="1685471" indent="-1088571" defTabSz="2438400">
              <a:lnSpc>
                <a:spcPct val="115000"/>
              </a:lnSpc>
              <a:spcBef>
                <a:spcPts val="0"/>
              </a:spcBef>
              <a:buClr>
                <a:srgbClr val="000000"/>
              </a:buClr>
              <a:buSzPts val="4800"/>
              <a:buFont typeface="Helvetica"/>
              <a:buChar char="○"/>
              <a:defRPr>
                <a:solidFill>
                  <a:srgbClr val="000000"/>
                </a:solidFill>
                <a:latin typeface="Quicksand"/>
                <a:ea typeface="Quicksand"/>
                <a:cs typeface="Quicksand"/>
                <a:sym typeface="Quicksand"/>
              </a:defRPr>
            </a:lvl2pPr>
            <a:lvl3pPr marL="2142671" indent="-1088571" defTabSz="2438400">
              <a:lnSpc>
                <a:spcPct val="115000"/>
              </a:lnSpc>
              <a:spcBef>
                <a:spcPts val="0"/>
              </a:spcBef>
              <a:buClr>
                <a:srgbClr val="000000"/>
              </a:buClr>
              <a:buSzPts val="4800"/>
              <a:buFont typeface="Helvetica"/>
              <a:buChar char="■"/>
              <a:defRPr>
                <a:solidFill>
                  <a:srgbClr val="000000"/>
                </a:solidFill>
                <a:latin typeface="Quicksand"/>
                <a:ea typeface="Quicksand"/>
                <a:cs typeface="Quicksand"/>
                <a:sym typeface="Quicksand"/>
              </a:defRPr>
            </a:lvl3pPr>
            <a:lvl4pPr marL="2599871" indent="-1088571" defTabSz="2438400">
              <a:lnSpc>
                <a:spcPct val="115000"/>
              </a:lnSpc>
              <a:spcBef>
                <a:spcPts val="0"/>
              </a:spcBef>
              <a:buClr>
                <a:srgbClr val="000000"/>
              </a:buClr>
              <a:buSzPts val="4800"/>
              <a:buFont typeface="Helvetica"/>
              <a:buChar char="●"/>
              <a:defRPr>
                <a:solidFill>
                  <a:srgbClr val="000000"/>
                </a:solidFill>
                <a:latin typeface="Quicksand"/>
                <a:ea typeface="Quicksand"/>
                <a:cs typeface="Quicksand"/>
                <a:sym typeface="Quicksand"/>
              </a:defRPr>
            </a:lvl4pPr>
            <a:lvl5pPr marL="3057071" indent="-1088571" defTabSz="2438400">
              <a:lnSpc>
                <a:spcPct val="115000"/>
              </a:lnSpc>
              <a:spcBef>
                <a:spcPts val="0"/>
              </a:spcBef>
              <a:buClr>
                <a:srgbClr val="000000"/>
              </a:buClr>
              <a:buSzPts val="4800"/>
              <a:buFont typeface="Helvetica"/>
              <a:buChar char="○"/>
              <a:defRPr>
                <a:solidFill>
                  <a:srgbClr val="000000"/>
                </a:solidFill>
                <a:latin typeface="Quicksand"/>
                <a:ea typeface="Quicksand"/>
                <a:cs typeface="Quicksand"/>
                <a:sym typeface="Quicksand"/>
              </a:defRPr>
            </a:lvl5pPr>
          </a:lstStyle>
          <a:p>
            <a:pPr/>
            <a:r>
              <a:t>Body Level One</a:t>
            </a:r>
          </a:p>
          <a:p>
            <a:pPr lvl="1"/>
            <a:r>
              <a:t>Body Level Two</a:t>
            </a:r>
          </a:p>
          <a:p>
            <a:pPr lvl="2"/>
            <a:r>
              <a:t>Body Level Three</a:t>
            </a:r>
          </a:p>
          <a:p>
            <a:pPr lvl="3"/>
            <a:r>
              <a:t>Body Level Four</a:t>
            </a:r>
          </a:p>
          <a:p>
            <a:pPr lvl="4"/>
            <a:r>
              <a:t>Body Level Five</a:t>
            </a:r>
          </a:p>
        </p:txBody>
      </p:sp>
      <p:sp>
        <p:nvSpPr>
          <p:cNvPr id="279" name="Slide Number"/>
          <p:cNvSpPr txBox="1"/>
          <p:nvPr>
            <p:ph type="sldNum" sz="quarter" idx="2"/>
          </p:nvPr>
        </p:nvSpPr>
        <p:spPr>
          <a:xfrm>
            <a:off x="23188838" y="12524796"/>
            <a:ext cx="867584" cy="870499"/>
          </a:xfrm>
          <a:prstGeom prst="rect">
            <a:avLst/>
          </a:prstGeom>
        </p:spPr>
        <p:txBody>
          <a:bodyPr lIns="243799" tIns="243799" rIns="243799" bIns="243799" anchor="ctr">
            <a:normAutofit fontScale="100000" lnSpcReduction="0"/>
          </a:bodyP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286" name="Title Text"/>
          <p:cNvSpPr txBox="1"/>
          <p:nvPr>
            <p:ph type="title"/>
          </p:nvPr>
        </p:nvSpPr>
        <p:spPr>
          <a:xfrm>
            <a:off x="831221" y="1985533"/>
            <a:ext cx="22721601" cy="5473601"/>
          </a:xfrm>
          <a:prstGeom prst="rect">
            <a:avLst/>
          </a:prstGeom>
        </p:spPr>
        <p:txBody>
          <a:bodyPr lIns="243799" tIns="243799" rIns="243799" bIns="243799" anchor="b"/>
          <a:lstStyle>
            <a:lvl1pPr algn="ctr" defTabSz="2438400">
              <a:lnSpc>
                <a:spcPct val="100000"/>
              </a:lnSpc>
              <a:defRPr spc="0" sz="13800">
                <a:latin typeface="Open Sans ExtraBold"/>
                <a:ea typeface="Open Sans ExtraBold"/>
                <a:cs typeface="Open Sans ExtraBold"/>
                <a:sym typeface="Open Sans ExtraBold"/>
              </a:defRPr>
            </a:lvl1pPr>
          </a:lstStyle>
          <a:p>
            <a:pPr/>
            <a:r>
              <a:t>Title Text</a:t>
            </a:r>
          </a:p>
        </p:txBody>
      </p:sp>
      <p:sp>
        <p:nvSpPr>
          <p:cNvPr id="287" name="Body Level One…"/>
          <p:cNvSpPr txBox="1"/>
          <p:nvPr>
            <p:ph type="body" sz="quarter" idx="1"/>
          </p:nvPr>
        </p:nvSpPr>
        <p:spPr>
          <a:xfrm>
            <a:off x="831199" y="7557666"/>
            <a:ext cx="22721602" cy="2113601"/>
          </a:xfrm>
          <a:prstGeom prst="rect">
            <a:avLst/>
          </a:prstGeom>
        </p:spPr>
        <p:txBody>
          <a:bodyPr lIns="243799" tIns="243799" rIns="243799" bIns="243799"/>
          <a:lstStyle>
            <a:lvl1pPr marL="914400" indent="-800100" algn="ctr" defTabSz="2438400">
              <a:lnSpc>
                <a:spcPct val="100000"/>
              </a:lnSpc>
              <a:spcBef>
                <a:spcPts val="0"/>
              </a:spcBef>
              <a:buSzTx/>
              <a:buNone/>
              <a:defRPr sz="7400">
                <a:solidFill>
                  <a:srgbClr val="000000"/>
                </a:solidFill>
                <a:latin typeface="Quicksand"/>
                <a:ea typeface="Quicksand"/>
                <a:cs typeface="Quicksand"/>
                <a:sym typeface="Quicksand"/>
              </a:defRPr>
            </a:lvl1pPr>
            <a:lvl2pPr marL="914400" indent="-317500" algn="ctr" defTabSz="2438400">
              <a:lnSpc>
                <a:spcPct val="100000"/>
              </a:lnSpc>
              <a:spcBef>
                <a:spcPts val="0"/>
              </a:spcBef>
              <a:buSzTx/>
              <a:buNone/>
              <a:defRPr sz="7400">
                <a:solidFill>
                  <a:srgbClr val="000000"/>
                </a:solidFill>
                <a:latin typeface="Quicksand"/>
                <a:ea typeface="Quicksand"/>
                <a:cs typeface="Quicksand"/>
                <a:sym typeface="Quicksand"/>
              </a:defRPr>
            </a:lvl2pPr>
            <a:lvl3pPr marL="914400" indent="139700" algn="ctr" defTabSz="2438400">
              <a:lnSpc>
                <a:spcPct val="100000"/>
              </a:lnSpc>
              <a:spcBef>
                <a:spcPts val="0"/>
              </a:spcBef>
              <a:buSzTx/>
              <a:buNone/>
              <a:defRPr sz="7400">
                <a:solidFill>
                  <a:srgbClr val="000000"/>
                </a:solidFill>
                <a:latin typeface="Quicksand"/>
                <a:ea typeface="Quicksand"/>
                <a:cs typeface="Quicksand"/>
                <a:sym typeface="Quicksand"/>
              </a:defRPr>
            </a:lvl3pPr>
            <a:lvl4pPr marL="914400" indent="596900" algn="ctr" defTabSz="2438400">
              <a:lnSpc>
                <a:spcPct val="100000"/>
              </a:lnSpc>
              <a:spcBef>
                <a:spcPts val="0"/>
              </a:spcBef>
              <a:buSzTx/>
              <a:buNone/>
              <a:defRPr sz="7400">
                <a:solidFill>
                  <a:srgbClr val="000000"/>
                </a:solidFill>
                <a:latin typeface="Quicksand"/>
                <a:ea typeface="Quicksand"/>
                <a:cs typeface="Quicksand"/>
                <a:sym typeface="Quicksand"/>
              </a:defRPr>
            </a:lvl4pPr>
            <a:lvl5pPr marL="914400" indent="1054100" algn="ctr" defTabSz="2438400">
              <a:lnSpc>
                <a:spcPct val="100000"/>
              </a:lnSpc>
              <a:spcBef>
                <a:spcPts val="0"/>
              </a:spcBef>
              <a:buSzTx/>
              <a:buNone/>
              <a:defRPr sz="7400">
                <a:solidFill>
                  <a:srgbClr val="000000"/>
                </a:solidFill>
                <a:latin typeface="Quicksand"/>
                <a:ea typeface="Quicksand"/>
                <a:cs typeface="Quicksand"/>
                <a:sym typeface="Quicksand"/>
              </a:defRPr>
            </a:lvl5pPr>
          </a:lstStyle>
          <a:p>
            <a:pPr/>
            <a:r>
              <a:t>Body Level One</a:t>
            </a:r>
          </a:p>
          <a:p>
            <a:pPr lvl="1"/>
            <a:r>
              <a:t>Body Level Two</a:t>
            </a:r>
          </a:p>
          <a:p>
            <a:pPr lvl="2"/>
            <a:r>
              <a:t>Body Level Three</a:t>
            </a:r>
          </a:p>
          <a:p>
            <a:pPr lvl="3"/>
            <a:r>
              <a:t>Body Level Four</a:t>
            </a:r>
          </a:p>
          <a:p>
            <a:pPr lvl="4"/>
            <a:r>
              <a:t>Body Level Five</a:t>
            </a:r>
          </a:p>
        </p:txBody>
      </p:sp>
      <p:sp>
        <p:nvSpPr>
          <p:cNvPr id="288" name="Slide Number"/>
          <p:cNvSpPr txBox="1"/>
          <p:nvPr>
            <p:ph type="sldNum" sz="quarter" idx="2"/>
          </p:nvPr>
        </p:nvSpPr>
        <p:spPr>
          <a:xfrm>
            <a:off x="23188838" y="12524796"/>
            <a:ext cx="867584" cy="870499"/>
          </a:xfrm>
          <a:prstGeom prst="rect">
            <a:avLst/>
          </a:prstGeom>
        </p:spPr>
        <p:txBody>
          <a:bodyPr lIns="243799" tIns="243799" rIns="243799" bIns="243799" anchor="ctr">
            <a:normAutofit fontScale="100000" lnSpcReduction="0"/>
          </a:bodyP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295"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96" name="Body Level One…"/>
          <p:cNvSpPr txBox="1"/>
          <p:nvPr>
            <p:ph type="body" sz="half" idx="1" hasCustomPrompt="1"/>
          </p:nvPr>
        </p:nvSpPr>
        <p:spPr>
          <a:xfrm>
            <a:off x="1206500" y="4248504"/>
            <a:ext cx="9779000" cy="8256630"/>
          </a:xfrm>
          <a:prstGeom prst="rect">
            <a:avLst/>
          </a:prstGeom>
        </p:spPr>
        <p:txBody>
          <a:bodyPr/>
          <a:lstStyle>
            <a:lvl1pPr>
              <a:spcBef>
                <a:spcPts val="4500"/>
              </a:spcBef>
            </a:lvl1pPr>
            <a:lvl2pPr>
              <a:spcBef>
                <a:spcPts val="4500"/>
              </a:spcBef>
            </a:lvl2pPr>
            <a:lvl3pPr>
              <a:spcBef>
                <a:spcPts val="4500"/>
              </a:spcBef>
            </a:lvl3pPr>
            <a:lvl4pPr>
              <a:spcBef>
                <a:spcPts val="4500"/>
              </a:spcBef>
            </a:lvl4pPr>
            <a:lvl5pPr>
              <a:spcBef>
                <a:spcPts val="4500"/>
              </a:spcBef>
            </a:lvl5pPr>
          </a:lstStyle>
          <a:p>
            <a:pPr/>
            <a:r>
              <a:t>Slide bullet text</a:t>
            </a:r>
          </a:p>
          <a:p>
            <a:pPr lvl="1"/>
            <a:r>
              <a:t/>
            </a:r>
          </a:p>
          <a:p>
            <a:pPr lvl="2"/>
            <a:r>
              <a:t/>
            </a:r>
          </a:p>
          <a:p>
            <a:pPr lvl="3"/>
            <a:r>
              <a:t/>
            </a:r>
          </a:p>
          <a:p>
            <a:pPr lvl="4"/>
            <a:r>
              <a:t/>
            </a:r>
          </a:p>
        </p:txBody>
      </p:sp>
      <p:sp>
        <p:nvSpPr>
          <p:cNvPr id="297"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298"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2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306" name="Body Level One…"/>
          <p:cNvSpPr txBox="1"/>
          <p:nvPr>
            <p:ph type="body" idx="1" hasCustomPrompt="1"/>
          </p:nvPr>
        </p:nvSpPr>
        <p:spPr>
          <a:prstGeom prst="rect">
            <a:avLst/>
          </a:prstGeom>
        </p:spPr>
        <p:txBody>
          <a:bodyPr numCol="2" spcCol="1098550"/>
          <a:lstStyle>
            <a:lvl1pPr>
              <a:spcBef>
                <a:spcPts val="4500"/>
              </a:spcBef>
              <a:defRPr>
                <a:solidFill>
                  <a:srgbClr val="000000"/>
                </a:solidFill>
              </a:defRPr>
            </a:lvl1pPr>
            <a:lvl2pPr>
              <a:spcBef>
                <a:spcPts val="4500"/>
              </a:spcBef>
              <a:defRPr>
                <a:solidFill>
                  <a:srgbClr val="000000"/>
                </a:solidFill>
              </a:defRPr>
            </a:lvl2pPr>
            <a:lvl3pPr>
              <a:spcBef>
                <a:spcPts val="4500"/>
              </a:spcBef>
              <a:defRPr>
                <a:solidFill>
                  <a:srgbClr val="000000"/>
                </a:solidFill>
              </a:defRPr>
            </a:lvl3pPr>
            <a:lvl4pPr>
              <a:spcBef>
                <a:spcPts val="4500"/>
              </a:spcBef>
              <a:defRPr>
                <a:solidFill>
                  <a:srgbClr val="000000"/>
                </a:solidFill>
              </a:defRPr>
            </a:lvl4pPr>
            <a:lvl5pPr>
              <a:spcBef>
                <a:spcPts val="4500"/>
              </a:spcBef>
              <a:defRPr>
                <a:solidFill>
                  <a:srgbClr val="000000"/>
                </a:solidFill>
              </a:defRPr>
            </a:lvl5pPr>
          </a:lstStyle>
          <a:p>
            <a:pPr/>
            <a:r>
              <a:t>Slide bullet text</a:t>
            </a:r>
          </a:p>
          <a:p>
            <a:pPr lvl="1"/>
            <a:r>
              <a:t/>
            </a:r>
          </a:p>
          <a:p>
            <a:pPr lvl="2"/>
            <a:r>
              <a:t/>
            </a:r>
          </a:p>
          <a:p>
            <a:pPr lvl="3"/>
            <a:r>
              <a:t/>
            </a:r>
          </a:p>
          <a:p>
            <a:pPr lvl="4"/>
            <a:r>
              <a:t/>
            </a:r>
          </a:p>
        </p:txBody>
      </p:sp>
      <p:sp>
        <p:nvSpPr>
          <p:cNvPr id="3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Photo">
    <p:spTree>
      <p:nvGrpSpPr>
        <p:cNvPr id="1" name=""/>
        <p:cNvGrpSpPr/>
        <p:nvPr/>
      </p:nvGrpSpPr>
      <p:grpSpPr>
        <a:xfrm>
          <a:off x="0" y="0"/>
          <a:ext cx="0" cy="0"/>
          <a:chOff x="0" y="0"/>
          <a:chExt cx="0" cy="0"/>
        </a:xfrm>
      </p:grpSpPr>
      <p:sp>
        <p:nvSpPr>
          <p:cNvPr id="314" name="Body Level One…"/>
          <p:cNvSpPr txBox="1"/>
          <p:nvPr>
            <p:ph type="body" sz="quarter" idx="1"/>
          </p:nvPr>
        </p:nvSpPr>
        <p:spPr>
          <a:xfrm>
            <a:off x="1524000" y="2490652"/>
            <a:ext cx="9779000" cy="934781"/>
          </a:xfrm>
          <a:prstGeom prst="rect">
            <a:avLst/>
          </a:prstGeom>
        </p:spPr>
        <p:txBody>
          <a:bodyPr lIns="45699" tIns="45699" rIns="45699" bIns="45699"/>
          <a:lstStyle>
            <a:lvl1pPr marL="228600" indent="0" defTabSz="914400">
              <a:lnSpc>
                <a:spcPct val="100000"/>
              </a:lnSpc>
              <a:spcBef>
                <a:spcPts val="0"/>
              </a:spcBef>
              <a:buSzTx/>
              <a:buNone/>
              <a:defRPr sz="3200">
                <a:solidFill>
                  <a:srgbClr val="7298A0"/>
                </a:solidFill>
                <a:latin typeface="IBM Plex Sans"/>
                <a:ea typeface="IBM Plex Sans"/>
                <a:cs typeface="IBM Plex Sans"/>
                <a:sym typeface="IBM Plex Sans"/>
              </a:defRPr>
            </a:lvl1pPr>
            <a:lvl2pPr marL="228600" indent="457200" defTabSz="914400">
              <a:lnSpc>
                <a:spcPct val="100000"/>
              </a:lnSpc>
              <a:spcBef>
                <a:spcPts val="0"/>
              </a:spcBef>
              <a:buSzTx/>
              <a:buNone/>
              <a:defRPr sz="3200">
                <a:solidFill>
                  <a:srgbClr val="7298A0"/>
                </a:solidFill>
                <a:latin typeface="IBM Plex Sans"/>
                <a:ea typeface="IBM Plex Sans"/>
                <a:cs typeface="IBM Plex Sans"/>
                <a:sym typeface="IBM Plex Sans"/>
              </a:defRPr>
            </a:lvl2pPr>
            <a:lvl3pPr marL="228600" indent="914400" defTabSz="914400">
              <a:lnSpc>
                <a:spcPct val="100000"/>
              </a:lnSpc>
              <a:spcBef>
                <a:spcPts val="0"/>
              </a:spcBef>
              <a:buSzTx/>
              <a:buNone/>
              <a:defRPr sz="3200">
                <a:solidFill>
                  <a:srgbClr val="7298A0"/>
                </a:solidFill>
                <a:latin typeface="IBM Plex Sans"/>
                <a:ea typeface="IBM Plex Sans"/>
                <a:cs typeface="IBM Plex Sans"/>
                <a:sym typeface="IBM Plex Sans"/>
              </a:defRPr>
            </a:lvl3pPr>
            <a:lvl4pPr marL="228600" indent="1371600" defTabSz="914400">
              <a:lnSpc>
                <a:spcPct val="100000"/>
              </a:lnSpc>
              <a:spcBef>
                <a:spcPts val="0"/>
              </a:spcBef>
              <a:buSzTx/>
              <a:buNone/>
              <a:defRPr sz="3200">
                <a:solidFill>
                  <a:srgbClr val="7298A0"/>
                </a:solidFill>
                <a:latin typeface="IBM Plex Sans"/>
                <a:ea typeface="IBM Plex Sans"/>
                <a:cs typeface="IBM Plex Sans"/>
                <a:sym typeface="IBM Plex Sans"/>
              </a:defRPr>
            </a:lvl4pPr>
            <a:lvl5pPr marL="228600" indent="1828800" defTabSz="914400">
              <a:lnSpc>
                <a:spcPct val="100000"/>
              </a:lnSpc>
              <a:spcBef>
                <a:spcPts val="0"/>
              </a:spcBef>
              <a:buSzTx/>
              <a:buNone/>
              <a:defRPr sz="3200">
                <a:solidFill>
                  <a:srgbClr val="7298A0"/>
                </a:solidFill>
                <a:latin typeface="IBM Plex Sans"/>
                <a:ea typeface="IBM Plex Sans"/>
                <a:cs typeface="IBM Plex Sans"/>
                <a:sym typeface="IBM Plex Sans"/>
              </a:defRPr>
            </a:lvl5pPr>
          </a:lstStyle>
          <a:p>
            <a:pPr/>
            <a:r>
              <a:t>Body Level One</a:t>
            </a:r>
          </a:p>
          <a:p>
            <a:pPr lvl="1"/>
            <a:r>
              <a:t>Body Level Two</a:t>
            </a:r>
          </a:p>
          <a:p>
            <a:pPr lvl="2"/>
            <a:r>
              <a:t>Body Level Three</a:t>
            </a:r>
          </a:p>
          <a:p>
            <a:pPr lvl="3"/>
            <a:r>
              <a:t>Body Level Four</a:t>
            </a:r>
          </a:p>
          <a:p>
            <a:pPr lvl="4"/>
            <a:r>
              <a:t>Body Level Five</a:t>
            </a:r>
          </a:p>
        </p:txBody>
      </p:sp>
      <p:sp>
        <p:nvSpPr>
          <p:cNvPr id="315" name="Google Shape;45;p23"/>
          <p:cNvSpPr txBox="1"/>
          <p:nvPr>
            <p:ph type="body" sz="half" idx="21"/>
          </p:nvPr>
        </p:nvSpPr>
        <p:spPr>
          <a:xfrm>
            <a:off x="1524000" y="4248503"/>
            <a:ext cx="9779000" cy="7234857"/>
          </a:xfrm>
          <a:prstGeom prst="rect">
            <a:avLst/>
          </a:prstGeom>
        </p:spPr>
        <p:txBody>
          <a:bodyPr/>
          <a:lstStyle/>
          <a:p>
            <a:pPr marL="457200" indent="-411480" defTabSz="914400">
              <a:lnSpc>
                <a:spcPct val="100000"/>
              </a:lnSpc>
              <a:spcBef>
                <a:spcPts val="2400"/>
              </a:spcBef>
              <a:buClr>
                <a:srgbClr val="000000"/>
              </a:buClr>
              <a:buSzPts val="3600"/>
              <a:buFont typeface="Helvetica"/>
              <a:buChar char="‣"/>
              <a:defRPr sz="3600">
                <a:solidFill>
                  <a:srgbClr val="2F2B37"/>
                </a:solidFill>
                <a:latin typeface="IBM Plex Sans"/>
                <a:ea typeface="IBM Plex Sans"/>
                <a:cs typeface="IBM Plex Sans"/>
                <a:sym typeface="IBM Plex Sans"/>
              </a:defRPr>
            </a:pPr>
          </a:p>
        </p:txBody>
      </p:sp>
      <p:sp>
        <p:nvSpPr>
          <p:cNvPr id="316" name="Google Shape;46;p23"/>
          <p:cNvSpPr/>
          <p:nvPr>
            <p:ph type="pic" idx="22"/>
          </p:nvPr>
        </p:nvSpPr>
        <p:spPr>
          <a:xfrm>
            <a:off x="11962548" y="1143000"/>
            <a:ext cx="11714086" cy="11430000"/>
          </a:xfrm>
          <a:prstGeom prst="rect">
            <a:avLst/>
          </a:prstGeom>
        </p:spPr>
        <p:txBody>
          <a:bodyPr lIns="91439" tIns="45719" rIns="91439" bIns="45719">
            <a:noAutofit/>
          </a:bodyPr>
          <a:lstStyle/>
          <a:p>
            <a:pPr/>
          </a:p>
        </p:txBody>
      </p:sp>
      <p:sp>
        <p:nvSpPr>
          <p:cNvPr id="317" name="Title Text"/>
          <p:cNvSpPr txBox="1"/>
          <p:nvPr>
            <p:ph type="title"/>
          </p:nvPr>
        </p:nvSpPr>
        <p:spPr>
          <a:xfrm>
            <a:off x="1524000" y="1079500"/>
            <a:ext cx="9779000" cy="1435100"/>
          </a:xfrm>
          <a:prstGeom prst="rect">
            <a:avLst/>
          </a:prstGeom>
        </p:spPr>
        <p:txBody>
          <a:bodyPr/>
          <a:lstStyle>
            <a:lvl1pPr defTabSz="914400">
              <a:lnSpc>
                <a:spcPct val="90000"/>
              </a:lnSpc>
              <a:defRPr b="0" spc="0">
                <a:solidFill>
                  <a:srgbClr val="2F2B37"/>
                </a:solidFill>
                <a:latin typeface="IBM Plex Sans Medium"/>
                <a:ea typeface="IBM Plex Sans Medium"/>
                <a:cs typeface="IBM Plex Sans Medium"/>
                <a:sym typeface="IBM Plex Sans Medium"/>
              </a:defRPr>
            </a:lvl1pPr>
          </a:lstStyle>
          <a:p>
            <a:pPr/>
            <a:r>
              <a:t>Title Text</a:t>
            </a:r>
          </a:p>
        </p:txBody>
      </p:sp>
      <p:sp>
        <p:nvSpPr>
          <p:cNvPr id="318" name="Slide Number"/>
          <p:cNvSpPr txBox="1"/>
          <p:nvPr>
            <p:ph type="sldNum" sz="quarter" idx="2"/>
          </p:nvPr>
        </p:nvSpPr>
        <p:spPr>
          <a:xfrm>
            <a:off x="12001499" y="13080999"/>
            <a:ext cx="368505" cy="374600"/>
          </a:xfrm>
          <a:prstGeom prst="rect">
            <a:avLst/>
          </a:prstGeom>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spc="-232" sz="11600"/>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1pPr>
      <a:lvl2pPr marL="12192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2pPr>
      <a:lvl3pPr marL="18288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3pPr>
      <a:lvl4pPr marL="24384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4pPr>
      <a:lvl5pPr marL="30480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5pPr>
      <a:lvl6pPr marL="36576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6pPr>
      <a:lvl7pPr marL="42672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7pPr>
      <a:lvl8pPr marL="48768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8pPr>
      <a:lvl9pPr marL="5486400" marR="0" indent="-609600" algn="l" defTabSz="2438338" rtl="0" latinLnBrk="0">
        <a:lnSpc>
          <a:spcPct val="90000"/>
        </a:lnSpc>
        <a:spcBef>
          <a:spcPts val="2500"/>
        </a:spcBef>
        <a:spcAft>
          <a:spcPts val="0"/>
        </a:spcAft>
        <a:buClrTx/>
        <a:buSzPct val="123000"/>
        <a:buFontTx/>
        <a:buChar char="•"/>
        <a:tabLst/>
        <a:defRPr b="0" baseline="0" cap="none" i="0" spc="0" strike="noStrike" sz="4800" u="none">
          <a:solidFill>
            <a:srgbClr val="50505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hcii.cmu.edu" TargetMode="External"/><Relationship Id="rId5" Type="http://schemas.openxmlformats.org/officeDocument/2006/relationships/hyperlink" Target="http://axle-lab.com" TargetMode="External"/><Relationship Id="rId6" Type="http://schemas.openxmlformats.org/officeDocument/2006/relationships/hyperlink" Target="http://dig.cmu.edu" TargetMode="External"/><Relationship Id="rId7" Type="http://schemas.openxmlformats.org/officeDocument/2006/relationships/image" Target="../media/image3.png"/><Relationship Id="rId8" Type="http://schemas.openxmlformats.org/officeDocument/2006/relationships/hyperlink" Target="https://www.frank.computer/"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0.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1.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1.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1.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2.png"/><Relationship Id="rId3" Type="http://schemas.openxmlformats.org/officeDocument/2006/relationships/image" Target="../media/image43.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44.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44.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image" Target="../media/image5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hyperlink" Target="http://dhds.cdc.gov" TargetMode="Externa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1.png"/><Relationship Id="rId3" Type="http://schemas.openxmlformats.org/officeDocument/2006/relationships/image" Target="../media/image52.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3.png"/><Relationship Id="rId3" Type="http://schemas.openxmlformats.org/officeDocument/2006/relationships/image" Target="../media/image52.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2.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6.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6.png"/><Relationship Id="rId3" Type="http://schemas.openxmlformats.org/officeDocument/2006/relationships/image" Target="../media/image57.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hyperlink" Target="http://dhds.cdc.gov" TargetMode="Externa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stephanieevergreen.com/strong-titles/" TargetMode="External"/><Relationship Id="rId3" Type="http://schemas.openxmlformats.org/officeDocument/2006/relationships/hyperlink" Target="https://developer.mozilla.org/en-US/docs/Learn/HTML/Tables/Advanced#the_scope_attribute" TargetMode="External"/><Relationship Id="rId4" Type="http://schemas.openxmlformats.org/officeDocument/2006/relationships/hyperlink" Target="https://hemingwayapp.com/" TargetMode="Externa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hyperlink" Target="https://dig.cmu.edu/data-navigator/" TargetMode="External"/><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hyperlink" Target="https://frankelavsky.github.io/assessing_chart_interactivity/" TargetMode="External"/><Relationship Id="rId8" Type="http://schemas.openxmlformats.org/officeDocument/2006/relationships/hyperlink" Target="https://dig.cmu.edu/counterpoint/2024/04/30/gapminder-accessible.html" TargetMode="Externa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image" Target="../media/image71.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72.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 Id="rId3" Type="http://schemas.openxmlformats.org/officeDocument/2006/relationships/image" Target="../media/image72.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 Id="rId3" Type="http://schemas.openxmlformats.org/officeDocument/2006/relationships/hyperlink" Target="https://www.thieme-connect.com/products/ejournals/html/10.3766/jaaa.16152" TargetMode="Externa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 Id="rId3" Type="http://schemas.openxmlformats.org/officeDocument/2006/relationships/hyperlink" Target="https://vega.github.io/vega-lite/examples/interactive_layered_crossfilter.html" TargetMode="Externa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 Id="rId3" Type="http://schemas.openxmlformats.org/officeDocument/2006/relationships/image" Target="../media/image73.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 Id="rId3" Type="http://schemas.openxmlformats.org/officeDocument/2006/relationships/image" Target="../media/image7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image" Target="../media/image73.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74.png"/><Relationship Id="rId4" Type="http://schemas.openxmlformats.org/officeDocument/2006/relationships/hyperlink" Target="https://www.artshub.co.uk/news/news/braille-embossed-dots-literacy-2611778/" TargetMode="Externa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hyperlink" Target="https://libbraille.org/category/braille-system/" TargetMode="Externa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 Id="rId3" Type="http://schemas.openxmlformats.org/officeDocument/2006/relationships/image" Target="../media/image74.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 Id="rId3" Type="http://schemas.openxmlformats.org/officeDocument/2006/relationships/image" Target="../media/image76.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77.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Relationship Id="rId3" Type="http://schemas.openxmlformats.org/officeDocument/2006/relationships/image" Target="../media/image7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2.xml"/><Relationship Id="rId3" Type="http://schemas.openxmlformats.org/officeDocument/2006/relationships/image" Target="../media/image80.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0.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0.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0.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0.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0.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2.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3.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3.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3.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3.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0.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0.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4.pn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3.png"/><Relationship Id="rId5" Type="http://schemas.openxmlformats.org/officeDocument/2006/relationships/image" Target="../media/image85.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hyperlink" Target="https://www.playstation.com/en-us/games/the-last-of-us-part-ii/accessibility/" TargetMode="External"/><Relationship Id="rId5" Type="http://schemas.openxmlformats.org/officeDocument/2006/relationships/hyperlink" Target="https://www.apple.com/accessibility/"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88.png"/><Relationship Id="rId4" Type="http://schemas.openxmlformats.org/officeDocument/2006/relationships/hyperlink" Target="https://highcharts.github.io/highcharts-a11y-prototyping/early_explo/examples/menu/menu.html" TargetMode="External"/></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hyperlink" Target="https://chartability.github.io/POUR-CAF/" TargetMode="External"/><Relationship Id="rId4" Type="http://schemas.openxmlformats.org/officeDocument/2006/relationships/hyperlink" Target="https://www.frank.computer/chartability/" TargetMode="External"/><Relationship Id="rId5" Type="http://schemas.openxmlformats.org/officeDocument/2006/relationships/hyperlink" Target="https://bokeh-a11y-audit.readthedocs.io/" TargetMode="External"/><Relationship Id="rId6" Type="http://schemas.openxmlformats.org/officeDocument/2006/relationships/hyperlink" Target="https://dig.cmu.edu/data-navigator/" TargetMode="External"/><Relationship Id="rId7" Type="http://schemas.openxmlformats.org/officeDocument/2006/relationships/hyperlink" Target="https://www.frank.computer/data-navigator/" TargetMode="External"/><Relationship Id="rId8" Type="http://schemas.openxmlformats.org/officeDocument/2006/relationships/hyperlink" Target="https://highcharts.github.io/highcharts-a11y-prototyping/early_explo/examples/menu/menu.html" TargetMode="External"/><Relationship Id="rId9" Type="http://schemas.openxmlformats.org/officeDocument/2006/relationships/hyperlink" Target="https://arxiv.org/abs/2502.18348" TargetMode="External"/><Relationship Id="rId10" Type="http://schemas.openxmlformats.org/officeDocument/2006/relationships/hyperlink" Target="https://github.com/dataviza11y/resources"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4.jpeg"/><Relationship Id="rId4" Type="http://schemas.openxmlformats.org/officeDocument/2006/relationships/image" Target="../media/image3.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hyperlink" Target="https://cacm.acm.org/magazines/2018/6/228034-ability-based-design/fulltext" TargetMode="External"/><Relationship Id="rId4"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cacm.acm.org/magazines/2018/6/228034-ability-based-design/fulltext" TargetMode="External"/><Relationship Id="rId4"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cacm.acm.org/magazines/2018/6/228034-ability-based-design/fulltext" TargetMode="External"/><Relationship Id="rId4" Type="http://schemas.openxmlformats.org/officeDocument/2006/relationships/image" Target="../media/image1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hyperlink" Target="https://download.microsoft.com/download/b/0/d/b0d4bf87-09ce-4417-8f28-d60703d672ed/inclusive_toolkit_manual_final.pdf" TargetMode="External"/><Relationship Id="rId4" Type="http://schemas.openxmlformats.org/officeDocument/2006/relationships/image" Target="../media/image1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hyperlink" Target="https://twitter.com/liatrisbian/status/1324427612723253250?s=20" TargetMode="External"/><Relationship Id="rId4" Type="http://schemas.openxmlformats.org/officeDocument/2006/relationships/video" Target="../media/media1.mp4"/><Relationship Id="rId5" Type="http://schemas.microsoft.com/office/2007/relationships/media" Target="../media/media1.mp4"/><Relationship Id="rId6"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3.png"/><Relationship Id="rId3" Type="http://schemas.openxmlformats.org/officeDocument/2006/relationships/hyperlink" Target="https://blog.datawrapper.de/colorblindness-part2/" TargetMode="Externa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3.png"/><Relationship Id="rId3" Type="http://schemas.openxmlformats.org/officeDocument/2006/relationships/image" Target="../media/image2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www.un.org/development/desa/disabilities/convention-on-the-rights-of-persons-with-disabilities/article-9-accessibility.html" TargetMode="External"/><Relationship Id="rId5" Type="http://schemas.openxmlformats.org/officeDocument/2006/relationships/hyperlink" Target="https://www.un.org/development/desa/disabilities/convention-on-the-rights-of-persons-with-disabilities/article-10-right-to-life.html" TargetMode="Externa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3.png"/><Relationship Id="rId3" Type="http://schemas.openxmlformats.org/officeDocument/2006/relationships/image" Target="../media/image24.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6.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6.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6.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7.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30.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9.png"/><Relationship Id="rId3" Type="http://schemas.openxmlformats.org/officeDocument/2006/relationships/image" Target="../media/image30.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1.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6.png"/><Relationship Id="rId3" Type="http://schemas.openxmlformats.org/officeDocument/2006/relationships/image" Target="../media/image31.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32.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3.png"/><Relationship Id="rId3" Type="http://schemas.openxmlformats.org/officeDocument/2006/relationships/hyperlink" Target="https://blog.datawrapper.de/what-to-consider-when-creating-small-multiple-line-charts/" TargetMode="External"/></Relationships>

</file>

<file path=ppt/slides/_rels/slide8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3.png"/><Relationship Id="rId3" Type="http://schemas.openxmlformats.org/officeDocument/2006/relationships/hyperlink" Target="https://blog.datawrapper.de/what-to-consider-when-creating-small-multiple-line-charts/" TargetMode="External"/></Relationships>

</file>

<file path=ppt/slides/_rels/slide8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3.png"/><Relationship Id="rId3" Type="http://schemas.openxmlformats.org/officeDocument/2006/relationships/hyperlink" Target="https://blog.datawrapper.de/what-to-consider-when-creating-small-multiple-line-charts/" TargetMode="Externa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3.png"/><Relationship Id="rId3" Type="http://schemas.openxmlformats.org/officeDocument/2006/relationships/hyperlink" Target="https://blog.datawrapper.de/what-to-consider-when-creating-small-multiple-line-charts/" TargetMode="External"/></Relationships>

</file>

<file path=ppt/slides/_rels/slide8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blog.datawrapper.de/what-to-consider-when-creating-small-multiple-line-charts/" TargetMode="External"/><Relationship Id="rId3" Type="http://schemas.openxmlformats.org/officeDocument/2006/relationships/image" Target="../media/image34.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blog.datawrapper.de/what-to-consider-when-creating-small-multiple-line-charts/" TargetMode="External"/><Relationship Id="rId3" Type="http://schemas.openxmlformats.org/officeDocument/2006/relationships/image" Target="../media/image35.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omments" Target="../comments/comment1.xml"/><Relationship Id="rId3" Type="http://schemas.openxmlformats.org/officeDocument/2006/relationships/hyperlink" Target="https://medium.com/nightingale/writing-alt-text-for-data-visualization-2a218ef43f81" TargetMode="External"/><Relationship Id="rId4" Type="http://schemas.openxmlformats.org/officeDocument/2006/relationships/image" Target="../media/image36.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3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6.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37.png"/><Relationship Id="rId6" Type="http://schemas.openxmlformats.org/officeDocument/2006/relationships/image" Target="../media/image17.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23.png"/><Relationship Id="rId7" Type="http://schemas.openxmlformats.org/officeDocument/2006/relationships/image" Target="../media/image24.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webaim.org/resources/contrastchecker/" TargetMode="External"/><Relationship Id="rId3" Type="http://schemas.openxmlformats.org/officeDocument/2006/relationships/hyperlink" Target="https://projects.susielu.com/viz-palette" TargetMode="External"/><Relationship Id="rId4" Type="http://schemas.openxmlformats.org/officeDocument/2006/relationships/hyperlink" Target="https://observablehq.com/@frankelavsky/no-use-of-color-alone-in-data-visualization" TargetMode="External"/><Relationship Id="rId5" Type="http://schemas.openxmlformats.org/officeDocument/2006/relationships/hyperlink" Target="https://blog.datawrapper.de/what-to-consider-when-creating-small-multiple-line-charts/" TargetMode="External"/><Relationship Id="rId6" Type="http://schemas.openxmlformats.org/officeDocument/2006/relationships/hyperlink" Target="https://medium.com/nightingale/writing-alt-text-for-data-visualization-2a218ef43f81" TargetMode="Externa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jpeg"/><Relationship Id="rId4" Type="http://schemas.openxmlformats.org/officeDocument/2006/relationships/hyperlink" Target="https://commons.wikimedia.org/wiki/File:Patient_Operated_Selector_Mechanism.jpg" TargetMode="Externa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8.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9.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Frank Elavsky"/>
          <p:cNvSpPr txBox="1"/>
          <p:nvPr>
            <p:ph type="body" idx="21"/>
          </p:nvPr>
        </p:nvSpPr>
        <p:spPr>
          <a:xfrm>
            <a:off x="1201340" y="11859862"/>
            <a:ext cx="10581562" cy="636979"/>
          </a:xfrm>
          <a:prstGeom prst="rect">
            <a:avLst/>
          </a:prstGeom>
          <a:extLst>
            <a:ext uri="{C572A759-6A51-4108-AA02-DFA0A04FC94B}">
              <ma14:wrappingTextBoxFlag xmlns:ma14="http://schemas.microsoft.com/office/mac/drawingml/2011/main" val="1"/>
            </a:ext>
          </a:extLst>
        </p:spPr>
        <p:txBody>
          <a:bodyPr/>
          <a:lstStyle>
            <a:lvl1pPr defTabSz="1877520">
              <a:lnSpc>
                <a:spcPct val="90000"/>
              </a:lnSpc>
              <a:spcBef>
                <a:spcPts val="1900"/>
              </a:spcBef>
              <a:defRPr b="0" sz="3696"/>
            </a:lvl1pPr>
          </a:lstStyle>
          <a:p>
            <a:pPr/>
            <a:r>
              <a:t>Frank Elavsky</a:t>
            </a:r>
          </a:p>
        </p:txBody>
      </p:sp>
      <p:sp>
        <p:nvSpPr>
          <p:cNvPr id="328" name="Accessibility and Data"/>
          <p:cNvSpPr txBox="1"/>
          <p:nvPr>
            <p:ph type="ctrTitle"/>
          </p:nvPr>
        </p:nvSpPr>
        <p:spPr>
          <a:prstGeom prst="rect">
            <a:avLst/>
          </a:prstGeom>
        </p:spPr>
        <p:txBody>
          <a:bodyPr/>
          <a:lstStyle/>
          <a:p>
            <a:pPr/>
            <a:br/>
            <a:r>
              <a:rPr spc="-192" sz="9600"/>
              <a:t>Accessibility and Data</a:t>
            </a:r>
          </a:p>
        </p:txBody>
      </p:sp>
      <p:sp>
        <p:nvSpPr>
          <p:cNvPr id="329" name="As told from my perspective in data visualization."/>
          <p:cNvSpPr txBox="1"/>
          <p:nvPr>
            <p:ph type="subTitle" sz="quarter" idx="1"/>
          </p:nvPr>
        </p:nvSpPr>
        <p:spPr>
          <a:prstGeom prst="rect">
            <a:avLst/>
          </a:prstGeom>
        </p:spPr>
        <p:txBody>
          <a:bodyPr/>
          <a:lstStyle/>
          <a:p>
            <a:pPr/>
            <a:r>
              <a:t>As told from my perspective in data visualization.</a:t>
            </a:r>
          </a:p>
        </p:txBody>
      </p:sp>
      <p:pic>
        <p:nvPicPr>
          <p:cNvPr id="330" name="Human-computer interaction institute, axle lab, and dig lab logos." descr="Human-computer interaction institute, axle lab, and dig lab logos."/>
          <p:cNvPicPr>
            <a:picLocks noChangeAspect="1"/>
          </p:cNvPicPr>
          <p:nvPr/>
        </p:nvPicPr>
        <p:blipFill>
          <a:blip r:embed="rId3">
            <a:extLst/>
          </a:blip>
          <a:stretch>
            <a:fillRect/>
          </a:stretch>
        </p:blipFill>
        <p:spPr>
          <a:xfrm>
            <a:off x="14641056" y="9416508"/>
            <a:ext cx="8743629" cy="2507734"/>
          </a:xfrm>
          <a:prstGeom prst="rect">
            <a:avLst/>
          </a:prstGeom>
          <a:ln w="12700">
            <a:miter lim="400000"/>
          </a:ln>
        </p:spPr>
      </p:pic>
      <p:sp>
        <p:nvSpPr>
          <p:cNvPr id="331" name="hcii.cmu.edu, axle-lab.com, dig.cmu.edu"/>
          <p:cNvSpPr txBox="1"/>
          <p:nvPr/>
        </p:nvSpPr>
        <p:spPr>
          <a:xfrm>
            <a:off x="12879534" y="11839048"/>
            <a:ext cx="1058156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r" defTabSz="1877520">
              <a:lnSpc>
                <a:spcPct val="90000"/>
              </a:lnSpc>
              <a:spcBef>
                <a:spcPts val="1900"/>
              </a:spcBef>
              <a:defRPr sz="3696">
                <a:solidFill>
                  <a:srgbClr val="505050"/>
                </a:solidFill>
              </a:defRPr>
            </a:pPr>
            <a:r>
              <a:rPr u="sng">
                <a:hlinkClick r:id="rId4" invalidUrl="" action="" tgtFrame="" tooltip="" history="1" highlightClick="0" endSnd="0"/>
              </a:rPr>
              <a:t>hcii.cmu.edu</a:t>
            </a:r>
            <a:r>
              <a:t>, </a:t>
            </a:r>
            <a:r>
              <a:rPr u="sng">
                <a:hlinkClick r:id="rId5" invalidUrl="" action="" tgtFrame="" tooltip="" history="1" highlightClick="0" endSnd="0"/>
              </a:rPr>
              <a:t>axle-lab.com</a:t>
            </a:r>
            <a:r>
              <a:t>, </a:t>
            </a:r>
            <a:r>
              <a:rPr u="sng">
                <a:hlinkClick r:id="rId6" invalidUrl="" action="" tgtFrame="" tooltip="" history="1" highlightClick="0" endSnd="0"/>
              </a:rPr>
              <a:t>dig.cmu.edu</a:t>
            </a:r>
            <a:r>
              <a:t> </a:t>
            </a:r>
          </a:p>
        </p:txBody>
      </p:sp>
      <p:pic>
        <p:nvPicPr>
          <p:cNvPr id="332" name="Frank Elavsky, a smiling white man with brown hair and glasses." descr="Frank Elavsky, a smiling white man with brown hair and glasses."/>
          <p:cNvPicPr>
            <a:picLocks noChangeAspect="1"/>
          </p:cNvPicPr>
          <p:nvPr/>
        </p:nvPicPr>
        <p:blipFill>
          <a:blip r:embed="rId7">
            <a:extLst/>
          </a:blip>
          <a:stretch>
            <a:fillRect/>
          </a:stretch>
        </p:blipFill>
        <p:spPr>
          <a:xfrm>
            <a:off x="1453305" y="9300226"/>
            <a:ext cx="2374901" cy="2387601"/>
          </a:xfrm>
          <a:prstGeom prst="rect">
            <a:avLst/>
          </a:prstGeom>
          <a:ln w="12700">
            <a:miter lim="400000"/>
          </a:ln>
        </p:spPr>
      </p:pic>
      <p:sp>
        <p:nvSpPr>
          <p:cNvPr id="333" name="2025"/>
          <p:cNvSpPr txBox="1"/>
          <p:nvPr/>
        </p:nvSpPr>
        <p:spPr>
          <a:xfrm>
            <a:off x="1201340" y="945845"/>
            <a:ext cx="1058156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1877520">
              <a:lnSpc>
                <a:spcPct val="90000"/>
              </a:lnSpc>
              <a:spcBef>
                <a:spcPts val="1900"/>
              </a:spcBef>
              <a:defRPr sz="3696">
                <a:solidFill>
                  <a:srgbClr val="505050"/>
                </a:solidFill>
              </a:defRPr>
            </a:lvl1pPr>
          </a:lstStyle>
          <a:p>
            <a:pPr/>
            <a:r>
              <a:t>2025</a:t>
            </a:r>
          </a:p>
        </p:txBody>
      </p:sp>
      <p:sp>
        <p:nvSpPr>
          <p:cNvPr id="334" name="frank.computer"/>
          <p:cNvSpPr txBox="1"/>
          <p:nvPr/>
        </p:nvSpPr>
        <p:spPr>
          <a:xfrm>
            <a:off x="12879534" y="945845"/>
            <a:ext cx="1058156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defTabSz="1877520">
              <a:lnSpc>
                <a:spcPct val="90000"/>
              </a:lnSpc>
              <a:spcBef>
                <a:spcPts val="1900"/>
              </a:spcBef>
              <a:defRPr sz="3696" u="sng">
                <a:solidFill>
                  <a:srgbClr val="505050"/>
                </a:solidFill>
                <a:hlinkClick r:id="rId8" invalidUrl="" action="" tgtFrame="" tooltip="" history="1" highlightClick="0" endSnd="0"/>
              </a:defRPr>
            </a:lvl1pPr>
          </a:lstStyle>
          <a:p>
            <a:pPr>
              <a:defRPr u="none"/>
            </a:pPr>
            <a:r>
              <a:rPr u="sng">
                <a:hlinkClick r:id="rId8" invalidUrl="" action="" tgtFrame="" tooltip="" history="1" highlightClick="0" endSnd="0"/>
              </a:rPr>
              <a:t>frank.computer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6" name="Group"/>
          <p:cNvGrpSpPr/>
          <p:nvPr/>
        </p:nvGrpSpPr>
        <p:grpSpPr>
          <a:xfrm>
            <a:off x="868780" y="4052752"/>
            <a:ext cx="8694475" cy="5637138"/>
            <a:chOff x="0" y="0"/>
            <a:chExt cx="8694473" cy="5637137"/>
          </a:xfrm>
        </p:grpSpPr>
        <p:sp>
          <p:nvSpPr>
            <p:cNvPr id="371" name="Rectangle"/>
            <p:cNvSpPr/>
            <p:nvPr/>
          </p:nvSpPr>
          <p:spPr>
            <a:xfrm>
              <a:off x="6087866" y="0"/>
              <a:ext cx="2606608" cy="912737"/>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2" name="Rectangle"/>
            <p:cNvSpPr/>
            <p:nvPr/>
          </p:nvSpPr>
          <p:spPr>
            <a:xfrm>
              <a:off x="5839377" y="1175613"/>
              <a:ext cx="2855097"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3" name="Rectangle"/>
            <p:cNvSpPr/>
            <p:nvPr/>
          </p:nvSpPr>
          <p:spPr>
            <a:xfrm>
              <a:off x="1850205" y="2369113"/>
              <a:ext cx="6844269" cy="912737"/>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4" name="Rectangle"/>
            <p:cNvSpPr/>
            <p:nvPr/>
          </p:nvSpPr>
          <p:spPr>
            <a:xfrm>
              <a:off x="0" y="3562612"/>
              <a:ext cx="8694474"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5" name="Rectangle"/>
            <p:cNvSpPr/>
            <p:nvPr/>
          </p:nvSpPr>
          <p:spPr>
            <a:xfrm>
              <a:off x="3993157" y="4724400"/>
              <a:ext cx="4701317"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3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8" name="~26% of people living in the United States self-report living with a disability that affects their daily life (2017)"/>
          <p:cNvSpPr txBox="1"/>
          <p:nvPr>
            <p:ph type="title" idx="4294967295"/>
          </p:nvPr>
        </p:nvSpPr>
        <p:spPr>
          <a:xfrm>
            <a:off x="12370003" y="1880219"/>
            <a:ext cx="10985505" cy="10033001"/>
          </a:xfrm>
          <a:prstGeom prst="rect">
            <a:avLst/>
          </a:prstGeom>
        </p:spPr>
        <p:txBody>
          <a:bodyPr anchor="ctr"/>
          <a:lstStyle>
            <a:lvl1pPr defTabSz="2316421">
              <a:defRPr b="0" spc="-220" sz="11020">
                <a:latin typeface="Helvetica Neue Medium"/>
                <a:ea typeface="Helvetica Neue Medium"/>
                <a:cs typeface="Helvetica Neue Medium"/>
                <a:sym typeface="Helvetica Neue Medium"/>
              </a:defRPr>
            </a:lvl1pPr>
          </a:lstStyle>
          <a:p>
            <a:pPr/>
            <a:r>
              <a:t>~26% of people living in the United States self-report living with a disability that affects their daily life (2017)</a:t>
            </a:r>
          </a:p>
        </p:txBody>
      </p:sp>
      <p:sp>
        <p:nvSpPr>
          <p:cNvPr id="379" name="TextBox 4"/>
          <p:cNvSpPr txBox="1"/>
          <p:nvPr/>
        </p:nvSpPr>
        <p:spPr>
          <a:xfrm>
            <a:off x="9689944" y="4052752"/>
            <a:ext cx="2311556" cy="912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Color Vision Deficiency</a:t>
            </a:r>
          </a:p>
        </p:txBody>
      </p:sp>
      <p:sp>
        <p:nvSpPr>
          <p:cNvPr id="380" name="TextBox 6"/>
          <p:cNvSpPr txBox="1"/>
          <p:nvPr/>
        </p:nvSpPr>
        <p:spPr>
          <a:xfrm>
            <a:off x="9689944" y="5246552"/>
            <a:ext cx="2311556" cy="912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Blindness, Low Vision</a:t>
            </a:r>
          </a:p>
        </p:txBody>
      </p:sp>
      <p:sp>
        <p:nvSpPr>
          <p:cNvPr id="381" name="TextBox 8"/>
          <p:cNvSpPr txBox="1"/>
          <p:nvPr/>
        </p:nvSpPr>
        <p:spPr>
          <a:xfrm>
            <a:off x="9689944" y="64403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Cognitive, Neurological</a:t>
            </a:r>
          </a:p>
        </p:txBody>
      </p:sp>
      <p:sp>
        <p:nvSpPr>
          <p:cNvPr id="382" name="TextBox 10"/>
          <p:cNvSpPr txBox="1"/>
          <p:nvPr/>
        </p:nvSpPr>
        <p:spPr>
          <a:xfrm>
            <a:off x="9689944" y="76087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Motor, Dexterity</a:t>
            </a:r>
          </a:p>
        </p:txBody>
      </p:sp>
      <p:sp>
        <p:nvSpPr>
          <p:cNvPr id="383" name="TextBox 12"/>
          <p:cNvSpPr txBox="1"/>
          <p:nvPr/>
        </p:nvSpPr>
        <p:spPr>
          <a:xfrm>
            <a:off x="9689944" y="87771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Vestibular, Motion</a:t>
            </a:r>
          </a:p>
        </p:txBody>
      </p:sp>
      <p:sp>
        <p:nvSpPr>
          <p:cNvPr id="384" name="Text Placeholder 3"/>
          <p:cNvSpPr txBox="1"/>
          <p:nvPr/>
        </p:nvSpPr>
        <p:spPr>
          <a:xfrm>
            <a:off x="1737509" y="10363707"/>
            <a:ext cx="10271498" cy="8195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lstStyle>
          <a:p>
            <a:pPr/>
            <a:r>
              <a:t>Source: Okoro et al. “Prevalence of Disabilities and Health Care Access by Disability Status and Type Among Adults”</a:t>
            </a:r>
          </a:p>
        </p:txBody>
      </p:sp>
      <p:sp>
        <p:nvSpPr>
          <p:cNvPr id="385" name="TextBox 2"/>
          <p:cNvSpPr txBox="1"/>
          <p:nvPr/>
        </p:nvSpPr>
        <p:spPr>
          <a:xfrm>
            <a:off x="7099299" y="4251462"/>
            <a:ext cx="1829691"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4.1%</a:t>
            </a:r>
          </a:p>
        </p:txBody>
      </p:sp>
      <p:sp>
        <p:nvSpPr>
          <p:cNvPr id="386" name="TextBox 14"/>
          <p:cNvSpPr txBox="1"/>
          <p:nvPr/>
        </p:nvSpPr>
        <p:spPr>
          <a:xfrm>
            <a:off x="6857999" y="5423012"/>
            <a:ext cx="1829691"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4.5%</a:t>
            </a:r>
          </a:p>
        </p:txBody>
      </p:sp>
      <p:sp>
        <p:nvSpPr>
          <p:cNvPr id="387" name="TextBox 17"/>
          <p:cNvSpPr txBox="1"/>
          <p:nvPr/>
        </p:nvSpPr>
        <p:spPr>
          <a:xfrm>
            <a:off x="2857499" y="6602486"/>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10.8%</a:t>
            </a:r>
          </a:p>
        </p:txBody>
      </p:sp>
      <p:sp>
        <p:nvSpPr>
          <p:cNvPr id="388" name="TextBox 18"/>
          <p:cNvSpPr txBox="1"/>
          <p:nvPr/>
        </p:nvSpPr>
        <p:spPr>
          <a:xfrm>
            <a:off x="1079499" y="7770886"/>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13.7%</a:t>
            </a:r>
          </a:p>
        </p:txBody>
      </p:sp>
      <p:sp>
        <p:nvSpPr>
          <p:cNvPr id="389" name="TextBox 20"/>
          <p:cNvSpPr txBox="1"/>
          <p:nvPr/>
        </p:nvSpPr>
        <p:spPr>
          <a:xfrm>
            <a:off x="5003646" y="8953511"/>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7.4%</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6" name="Google Shape;398;g10117343390_0_119"/>
          <p:cNvSpPr txBox="1"/>
          <p:nvPr>
            <p:ph type="title"/>
          </p:nvPr>
        </p:nvSpPr>
        <p:spPr>
          <a:xfrm>
            <a:off x="831200" y="1186732"/>
            <a:ext cx="22721700" cy="2986306"/>
          </a:xfrm>
          <a:prstGeom prst="rect">
            <a:avLst/>
          </a:prstGeom>
        </p:spPr>
        <p:txBody>
          <a:bodyPr/>
          <a:lstStyle/>
          <a:p>
            <a:pPr defTabSz="2170121">
              <a:defRPr b="1" spc="-206" sz="10324"/>
            </a:pPr>
            <a:r>
              <a:t>Consider more flexible movement when data </a:t>
            </a:r>
            <a:r>
              <a:rPr i="1"/>
              <a:t>exploration</a:t>
            </a:r>
            <a:r>
              <a:t> matters</a:t>
            </a:r>
          </a:p>
        </p:txBody>
      </p:sp>
      <p:pic>
        <p:nvPicPr>
          <p:cNvPr id="2247" name="A chart with sequential keyboard navigation and a chart with keyboard navigation that can go up, down, left, and right." descr="A chart with sequential keyboard navigation and a chart with keyboard navigation that can go up, down, left, and right."/>
          <p:cNvPicPr>
            <a:picLocks noChangeAspect="1"/>
          </p:cNvPicPr>
          <p:nvPr/>
        </p:nvPicPr>
        <p:blipFill>
          <a:blip r:embed="rId2">
            <a:extLst/>
          </a:blip>
          <a:srcRect l="0" t="0" r="1141" b="0"/>
          <a:stretch>
            <a:fillRect/>
          </a:stretch>
        </p:blipFill>
        <p:spPr>
          <a:xfrm>
            <a:off x="-1" y="4390122"/>
            <a:ext cx="24105645" cy="7733235"/>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9" name="Google Shape;398;g10117343390_0_119"/>
          <p:cNvSpPr txBox="1"/>
          <p:nvPr>
            <p:ph type="title"/>
          </p:nvPr>
        </p:nvSpPr>
        <p:spPr>
          <a:xfrm>
            <a:off x="831200" y="1186732"/>
            <a:ext cx="22721700" cy="1578194"/>
          </a:xfrm>
          <a:prstGeom prst="rect">
            <a:avLst/>
          </a:prstGeom>
        </p:spPr>
        <p:txBody>
          <a:bodyPr/>
          <a:lstStyle>
            <a:lvl1pPr defTabSz="2023821">
              <a:defRPr b="1" spc="-192" sz="9628"/>
            </a:lvl1pPr>
          </a:lstStyle>
          <a:p>
            <a:pPr/>
            <a:r>
              <a:t>Alt text should communicate operability</a:t>
            </a:r>
          </a:p>
        </p:txBody>
      </p:sp>
      <p:pic>
        <p:nvPicPr>
          <p:cNvPr id="2250" name="An interactive chart element that announces 'image' to a screen reader." descr="An interactive chart element that announces 'image' to a screen reader."/>
          <p:cNvPicPr>
            <a:picLocks noChangeAspect="1"/>
          </p:cNvPicPr>
          <p:nvPr/>
        </p:nvPicPr>
        <p:blipFill>
          <a:blip r:embed="rId2">
            <a:extLst/>
          </a:blip>
          <a:srcRect l="0" t="0" r="68171" b="0"/>
          <a:stretch>
            <a:fillRect/>
          </a:stretch>
        </p:blipFill>
        <p:spPr>
          <a:xfrm>
            <a:off x="-1" y="2860407"/>
            <a:ext cx="7761011" cy="11669487"/>
          </a:xfrm>
          <a:prstGeom prst="rect">
            <a:avLst/>
          </a:prstGeom>
          <a:ln w="12700">
            <a:miter lim="400000"/>
          </a:ln>
        </p:spPr>
      </p:pic>
      <p:sp>
        <p:nvSpPr>
          <p:cNvPr id="2251" name="Square"/>
          <p:cNvSpPr/>
          <p:nvPr/>
        </p:nvSpPr>
        <p:spPr>
          <a:xfrm>
            <a:off x="7214644" y="8060066"/>
            <a:ext cx="1270001"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3" name="Google Shape;398;g10117343390_0_119"/>
          <p:cNvSpPr txBox="1"/>
          <p:nvPr>
            <p:ph type="title"/>
          </p:nvPr>
        </p:nvSpPr>
        <p:spPr>
          <a:xfrm>
            <a:off x="831200" y="1186732"/>
            <a:ext cx="22721700" cy="1578194"/>
          </a:xfrm>
          <a:prstGeom prst="rect">
            <a:avLst/>
          </a:prstGeom>
        </p:spPr>
        <p:txBody>
          <a:bodyPr/>
          <a:lstStyle>
            <a:lvl1pPr defTabSz="2023821">
              <a:defRPr b="1" spc="-192" sz="9628"/>
            </a:lvl1pPr>
          </a:lstStyle>
          <a:p>
            <a:pPr/>
            <a:r>
              <a:t>Semantics matter</a:t>
            </a:r>
          </a:p>
        </p:txBody>
      </p:sp>
      <p:pic>
        <p:nvPicPr>
          <p:cNvPr id="2254" name="An interactive chart element that announces 'image' to a screen reader." descr="An interactive chart element that announces 'image' to a screen reader."/>
          <p:cNvPicPr>
            <a:picLocks noChangeAspect="1"/>
          </p:cNvPicPr>
          <p:nvPr/>
        </p:nvPicPr>
        <p:blipFill>
          <a:blip r:embed="rId2">
            <a:extLst/>
          </a:blip>
          <a:srcRect l="0" t="0" r="68171" b="0"/>
          <a:stretch>
            <a:fillRect/>
          </a:stretch>
        </p:blipFill>
        <p:spPr>
          <a:xfrm>
            <a:off x="-1" y="2860407"/>
            <a:ext cx="7761011" cy="11669487"/>
          </a:xfrm>
          <a:prstGeom prst="rect">
            <a:avLst/>
          </a:prstGeom>
          <a:ln w="12700">
            <a:miter lim="400000"/>
          </a:ln>
        </p:spPr>
      </p:pic>
      <p:sp>
        <p:nvSpPr>
          <p:cNvPr id="2255" name="Square"/>
          <p:cNvSpPr/>
          <p:nvPr/>
        </p:nvSpPr>
        <p:spPr>
          <a:xfrm>
            <a:off x="7214644" y="8060066"/>
            <a:ext cx="1270001"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56" name="Line"/>
          <p:cNvSpPr/>
          <p:nvPr/>
        </p:nvSpPr>
        <p:spPr>
          <a:xfrm flipH="1">
            <a:off x="5932983" y="11081072"/>
            <a:ext cx="4780062" cy="1229286"/>
          </a:xfrm>
          <a:prstGeom prst="line">
            <a:avLst/>
          </a:prstGeom>
          <a:ln w="139700">
            <a:solidFill>
              <a:srgbClr val="FFFFFF"/>
            </a:solidFill>
            <a:miter lim="400000"/>
            <a:tailEnd type="triangle"/>
          </a:ln>
        </p:spPr>
        <p:txBody>
          <a:bodyPr lIns="50800" tIns="50800" rIns="50800" bIns="50800" anchor="ctr"/>
          <a:lstStyle/>
          <a:p>
            <a:pPr/>
          </a:p>
        </p:txBody>
      </p:sp>
      <p:sp>
        <p:nvSpPr>
          <p:cNvPr id="2257" name="Line"/>
          <p:cNvSpPr/>
          <p:nvPr/>
        </p:nvSpPr>
        <p:spPr>
          <a:xfrm flipH="1">
            <a:off x="5996483" y="11068372"/>
            <a:ext cx="4780062" cy="1229286"/>
          </a:xfrm>
          <a:prstGeom prst="line">
            <a:avLst/>
          </a:prstGeom>
          <a:ln w="114300">
            <a:solidFill>
              <a:srgbClr val="000000"/>
            </a:solidFill>
            <a:miter lim="400000"/>
            <a:tailEnd type="triangle"/>
          </a:ln>
        </p:spPr>
        <p:txBody>
          <a:bodyPr lIns="50800" tIns="50800" rIns="50800" bIns="50800" anchor="ctr"/>
          <a:lstStyle/>
          <a:p>
            <a:pPr/>
          </a:p>
        </p:txBody>
      </p:sp>
      <p:sp>
        <p:nvSpPr>
          <p:cNvPr id="2258" name="TextBox 9"/>
          <p:cNvSpPr txBox="1"/>
          <p:nvPr/>
        </p:nvSpPr>
        <p:spPr>
          <a:xfrm>
            <a:off x="10960050" y="10377658"/>
            <a:ext cx="7393143" cy="1321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“Image” doesn’t signal interactivity!</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0" name="Google Shape;398;g10117343390_0_119"/>
          <p:cNvSpPr txBox="1"/>
          <p:nvPr>
            <p:ph type="title"/>
          </p:nvPr>
        </p:nvSpPr>
        <p:spPr>
          <a:xfrm>
            <a:off x="831200" y="1186732"/>
            <a:ext cx="22721700" cy="1578194"/>
          </a:xfrm>
          <a:prstGeom prst="rect">
            <a:avLst/>
          </a:prstGeom>
        </p:spPr>
        <p:txBody>
          <a:bodyPr/>
          <a:lstStyle>
            <a:lvl1pPr defTabSz="2023821">
              <a:defRPr b="1" spc="-192" sz="9628"/>
            </a:lvl1pPr>
          </a:lstStyle>
          <a:p>
            <a:pPr/>
            <a:r>
              <a:t>“Aria” states and roles are standardized</a:t>
            </a:r>
          </a:p>
        </p:txBody>
      </p:sp>
      <p:pic>
        <p:nvPicPr>
          <p:cNvPr id="2261" name="An interactive chart element that announces 'image' to a screen reader compared to an element that explains it is a toggle button and provides feedback when selected." descr="An interactive chart element that announces 'image' to a screen reader compared to an element that explains it is a toggle button and provides feedback when selected."/>
          <p:cNvPicPr>
            <a:picLocks noChangeAspect="1"/>
          </p:cNvPicPr>
          <p:nvPr/>
        </p:nvPicPr>
        <p:blipFill>
          <a:blip r:embed="rId2">
            <a:extLst/>
          </a:blip>
          <a:srcRect l="0" t="0" r="2790" b="0"/>
          <a:stretch>
            <a:fillRect/>
          </a:stretch>
        </p:blipFill>
        <p:spPr>
          <a:xfrm>
            <a:off x="-1" y="2860407"/>
            <a:ext cx="23703530" cy="11669487"/>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3" name="Google Shape;398;g10117343390_0_119"/>
          <p:cNvSpPr txBox="1"/>
          <p:nvPr>
            <p:ph type="title"/>
          </p:nvPr>
        </p:nvSpPr>
        <p:spPr>
          <a:xfrm>
            <a:off x="831200" y="1186732"/>
            <a:ext cx="22721700" cy="1578194"/>
          </a:xfrm>
          <a:prstGeom prst="rect">
            <a:avLst/>
          </a:prstGeom>
        </p:spPr>
        <p:txBody>
          <a:bodyPr/>
          <a:lstStyle>
            <a:lvl1pPr defTabSz="1706837">
              <a:defRPr b="1" spc="-162" sz="8119"/>
            </a:lvl1pPr>
          </a:lstStyle>
          <a:p>
            <a:pPr/>
            <a:r>
              <a:t>Communicating operability should be visual too</a:t>
            </a:r>
          </a:p>
        </p:txBody>
      </p:sp>
      <p:pic>
        <p:nvPicPr>
          <p:cNvPr id="2264" name="An interactive chart element that with multiple outlines for hovered/focused state and a thick outline added for selected state." descr="An interactive chart element that with multiple outlines for hovered/focused state and a thick outline added for selected state."/>
          <p:cNvPicPr>
            <a:picLocks noChangeAspect="1"/>
          </p:cNvPicPr>
          <p:nvPr/>
        </p:nvPicPr>
        <p:blipFill>
          <a:blip r:embed="rId2">
            <a:extLst/>
          </a:blip>
          <a:srcRect l="41655" t="0" r="2790" b="30532"/>
          <a:stretch>
            <a:fillRect/>
          </a:stretch>
        </p:blipFill>
        <p:spPr>
          <a:xfrm>
            <a:off x="6169943" y="4530544"/>
            <a:ext cx="13546134" cy="8106513"/>
          </a:xfrm>
          <a:prstGeom prst="rect">
            <a:avLst/>
          </a:prstGeom>
          <a:ln w="12700">
            <a:miter lim="400000"/>
          </a:ln>
        </p:spPr>
      </p:pic>
      <p:sp>
        <p:nvSpPr>
          <p:cNvPr id="2265" name="TextBox 9"/>
          <p:cNvSpPr txBox="1"/>
          <p:nvPr/>
        </p:nvSpPr>
        <p:spPr>
          <a:xfrm>
            <a:off x="6388050" y="4699193"/>
            <a:ext cx="7393143"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Hovered/focused</a:t>
            </a:r>
          </a:p>
        </p:txBody>
      </p:sp>
      <p:sp>
        <p:nvSpPr>
          <p:cNvPr id="2266" name="TextBox 9"/>
          <p:cNvSpPr txBox="1"/>
          <p:nvPr/>
        </p:nvSpPr>
        <p:spPr>
          <a:xfrm>
            <a:off x="13216475" y="4686493"/>
            <a:ext cx="7393143"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Selected</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8" name="Google Shape;398;g10117343390_0_119"/>
          <p:cNvSpPr txBox="1"/>
          <p:nvPr>
            <p:ph type="title"/>
          </p:nvPr>
        </p:nvSpPr>
        <p:spPr>
          <a:xfrm>
            <a:off x="831200" y="1186732"/>
            <a:ext cx="22721700" cy="1578194"/>
          </a:xfrm>
          <a:prstGeom prst="rect">
            <a:avLst/>
          </a:prstGeom>
        </p:spPr>
        <p:txBody>
          <a:bodyPr/>
          <a:lstStyle>
            <a:lvl1pPr defTabSz="2023821">
              <a:defRPr b="1" spc="-192" sz="9628"/>
            </a:lvl1pPr>
          </a:lstStyle>
          <a:p>
            <a:pPr/>
            <a:r>
              <a:t>Design your own interaction styling</a:t>
            </a:r>
          </a:p>
        </p:txBody>
      </p:sp>
      <p:pic>
        <p:nvPicPr>
          <p:cNvPr id="2269" name="6 interaction states:Default, with a thin outer borderHovered, with a thick, dashed borderFocused, like hovered but also with a thick keyboard focus indicatorSelected with a very thick top borderHovered + selected with a very thick top border and a thick" descr="6 interaction states:Default, with a thin outer borderHovered, with a thick, dashed borderFocused, like hovered but also with a thick keyboard focus indicatorSelected with a very thick top borderHovered + selected with a very thick top border and a thick dashed borderFocused + selected, like hovered + selected but also with a keyboard focus indicator"/>
          <p:cNvPicPr>
            <a:picLocks noChangeAspect="1"/>
          </p:cNvPicPr>
          <p:nvPr/>
        </p:nvPicPr>
        <p:blipFill>
          <a:blip r:embed="rId2">
            <a:extLst/>
          </a:blip>
          <a:srcRect l="2567" t="10150" r="0" b="6995"/>
          <a:stretch>
            <a:fillRect/>
          </a:stretch>
        </p:blipFill>
        <p:spPr>
          <a:xfrm>
            <a:off x="312935" y="3673237"/>
            <a:ext cx="23757947" cy="8748585"/>
          </a:xfrm>
          <a:prstGeom prst="rect">
            <a:avLst/>
          </a:prstGeom>
          <a:ln w="12700">
            <a:miter lim="400000"/>
          </a:ln>
        </p:spPr>
      </p:pic>
      <p:pic>
        <p:nvPicPr>
          <p:cNvPr id="2270" name="Picture 32" descr="Picture 32"/>
          <p:cNvPicPr>
            <a:picLocks noChangeAspect="1"/>
          </p:cNvPicPr>
          <p:nvPr/>
        </p:nvPicPr>
        <p:blipFill>
          <a:blip r:embed="rId3">
            <a:extLst/>
          </a:blip>
          <a:stretch>
            <a:fillRect/>
          </a:stretch>
        </p:blipFill>
        <p:spPr>
          <a:xfrm>
            <a:off x="7922274" y="9774412"/>
            <a:ext cx="4079032" cy="4079032"/>
          </a:xfrm>
          <a:prstGeom prst="rect">
            <a:avLst/>
          </a:prstGeom>
          <a:ln w="12700">
            <a:miter lim="400000"/>
          </a:ln>
        </p:spPr>
      </p:pic>
      <p:pic>
        <p:nvPicPr>
          <p:cNvPr id="2271" name="Picture 32" descr="Picture 32"/>
          <p:cNvPicPr>
            <a:picLocks noChangeAspect="1"/>
          </p:cNvPicPr>
          <p:nvPr/>
        </p:nvPicPr>
        <p:blipFill>
          <a:blip r:embed="rId3">
            <a:extLst/>
          </a:blip>
          <a:stretch>
            <a:fillRect/>
          </a:stretch>
        </p:blipFill>
        <p:spPr>
          <a:xfrm>
            <a:off x="19723010" y="9774412"/>
            <a:ext cx="4079031" cy="4079032"/>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3" name="A bar chart between Biden (306) and Trump (232) above a map of the United States, which shows which states each candidate won." descr="A bar chart between Biden (306) and Trump (232) above a map of the United States, which shows which states each candidate won."/>
          <p:cNvPicPr>
            <a:picLocks noChangeAspect="1"/>
          </p:cNvPicPr>
          <p:nvPr/>
        </p:nvPicPr>
        <p:blipFill>
          <a:blip r:embed="rId2">
            <a:extLst/>
          </a:blip>
          <a:stretch>
            <a:fillRect/>
          </a:stretch>
        </p:blipFill>
        <p:spPr>
          <a:xfrm>
            <a:off x="1207691" y="3590251"/>
            <a:ext cx="7407148" cy="5643192"/>
          </a:xfrm>
          <a:prstGeom prst="rect">
            <a:avLst/>
          </a:prstGeom>
          <a:ln w="12700">
            <a:miter lim="400000"/>
          </a:ln>
        </p:spPr>
      </p:pic>
      <p:pic>
        <p:nvPicPr>
          <p:cNvPr id="2274" name="Presidential ResultsJoe Biden wins election to be the 46th US PresidentPennsylvania’s 20 electoral votes put native son Joe Biden above the 270 needed to become the 46th President of the United States. Born in Scranton, the former vice president and long" descr="Presidential ResultsJoe Biden wins election to be the 46th US President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p:cNvPicPr>
            <a:picLocks noChangeAspect="1"/>
          </p:cNvPicPr>
          <p:nvPr/>
        </p:nvPicPr>
        <p:blipFill>
          <a:blip r:embed="rId3">
            <a:extLst/>
          </a:blip>
          <a:stretch>
            <a:fillRect/>
          </a:stretch>
        </p:blipFill>
        <p:spPr>
          <a:xfrm>
            <a:off x="1207690" y="1858791"/>
            <a:ext cx="7407148" cy="1567235"/>
          </a:xfrm>
          <a:prstGeom prst="rect">
            <a:avLst/>
          </a:prstGeom>
          <a:ln w="12700">
            <a:miter lim="400000"/>
          </a:ln>
        </p:spPr>
      </p:pic>
      <p:pic>
        <p:nvPicPr>
          <p:cNvPr id="2275" name="State resultsAlabama, Alaska, and Arizona are shown with information cards and a button “Show more states”" descr="State resultsAlabama, Alaska, and Arizona are shown with information cards and a button “Show more states”"/>
          <p:cNvPicPr>
            <a:picLocks noChangeAspect="1"/>
          </p:cNvPicPr>
          <p:nvPr/>
        </p:nvPicPr>
        <p:blipFill>
          <a:blip r:embed="rId4">
            <a:extLst/>
          </a:blip>
          <a:stretch>
            <a:fillRect/>
          </a:stretch>
        </p:blipFill>
        <p:spPr>
          <a:xfrm>
            <a:off x="1207690" y="9233443"/>
            <a:ext cx="7407148" cy="3226291"/>
          </a:xfrm>
          <a:prstGeom prst="rect">
            <a:avLst/>
          </a:prstGeom>
          <a:ln w="12700">
            <a:miter lim="400000"/>
          </a:ln>
        </p:spPr>
      </p:pic>
      <p:pic>
        <p:nvPicPr>
          <p:cNvPr id="2276" name="Show more states button" descr="Show more states button"/>
          <p:cNvPicPr>
            <a:picLocks noChangeAspect="1"/>
          </p:cNvPicPr>
          <p:nvPr/>
        </p:nvPicPr>
        <p:blipFill>
          <a:blip r:embed="rId5">
            <a:extLst/>
          </a:blip>
          <a:stretch>
            <a:fillRect/>
          </a:stretch>
        </p:blipFill>
        <p:spPr>
          <a:xfrm>
            <a:off x="3761913" y="12459733"/>
            <a:ext cx="2298701" cy="850901"/>
          </a:xfrm>
          <a:prstGeom prst="rect">
            <a:avLst/>
          </a:prstGeom>
          <a:ln w="12700">
            <a:miter lim="400000"/>
          </a:ln>
        </p:spPr>
      </p:pic>
      <p:sp>
        <p:nvSpPr>
          <p:cNvPr id="2277" name="TextBox 18"/>
          <p:cNvSpPr txBox="1"/>
          <p:nvPr/>
        </p:nvSpPr>
        <p:spPr>
          <a:xfrm>
            <a:off x="10709412" y="5326282"/>
            <a:ext cx="12320760" cy="306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2438337">
              <a:defRPr b="1" sz="9600">
                <a:solidFill>
                  <a:srgbClr val="090909"/>
                </a:solidFill>
              </a:defRPr>
            </a:lvl1pPr>
          </a:lstStyle>
          <a:p>
            <a:pPr/>
            <a:r>
              <a:t>54 instances of “only one input type”</a:t>
            </a:r>
          </a:p>
        </p:txBody>
      </p:sp>
      <p:pic>
        <p:nvPicPr>
          <p:cNvPr id="2278" name="A tooltip shown above a state, shown with a mouse hover. Detailed information is given about the race results in that state." descr="A tooltip shown above a state, shown with a mouse hover. Detailed information is given about the race results in that state."/>
          <p:cNvPicPr>
            <a:picLocks noChangeAspect="1"/>
          </p:cNvPicPr>
          <p:nvPr/>
        </p:nvPicPr>
        <p:blipFill>
          <a:blip r:embed="rId6">
            <a:extLst/>
          </a:blip>
          <a:stretch>
            <a:fillRect/>
          </a:stretch>
        </p:blipFill>
        <p:spPr>
          <a:xfrm>
            <a:off x="3078477" y="3770598"/>
            <a:ext cx="3262688" cy="2231590"/>
          </a:xfrm>
          <a:prstGeom prst="rect">
            <a:avLst/>
          </a:prstGeom>
          <a:ln w="12700">
            <a:miter lim="400000"/>
          </a:ln>
        </p:spPr>
      </p:pic>
      <p:grpSp>
        <p:nvGrpSpPr>
          <p:cNvPr id="2333" name="Group 4"/>
          <p:cNvGrpSpPr/>
          <p:nvPr/>
        </p:nvGrpSpPr>
        <p:grpSpPr>
          <a:xfrm>
            <a:off x="1165852" y="5384893"/>
            <a:ext cx="7307872" cy="3678050"/>
            <a:chOff x="0" y="0"/>
            <a:chExt cx="7307870" cy="3678049"/>
          </a:xfrm>
        </p:grpSpPr>
        <p:sp>
          <p:nvSpPr>
            <p:cNvPr id="2279" name="Oval 2"/>
            <p:cNvSpPr/>
            <p:nvPr/>
          </p:nvSpPr>
          <p:spPr>
            <a:xfrm>
              <a:off x="1771300" y="570419"/>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80" name="Oval 11"/>
            <p:cNvSpPr/>
            <p:nvPr/>
          </p:nvSpPr>
          <p:spPr>
            <a:xfrm>
              <a:off x="2161045" y="-1"/>
              <a:ext cx="389748"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81" name="Oval 12"/>
            <p:cNvSpPr/>
            <p:nvPr/>
          </p:nvSpPr>
          <p:spPr>
            <a:xfrm>
              <a:off x="0" y="189359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82" name="Oval 14"/>
            <p:cNvSpPr/>
            <p:nvPr/>
          </p:nvSpPr>
          <p:spPr>
            <a:xfrm>
              <a:off x="0" y="252998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83" name="Oval 17"/>
            <p:cNvSpPr/>
            <p:nvPr/>
          </p:nvSpPr>
          <p:spPr>
            <a:xfrm>
              <a:off x="41838" y="53977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84" name="Oval 19"/>
            <p:cNvSpPr/>
            <p:nvPr/>
          </p:nvSpPr>
          <p:spPr>
            <a:xfrm>
              <a:off x="41837" y="109374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85" name="Oval 20"/>
            <p:cNvSpPr/>
            <p:nvPr/>
          </p:nvSpPr>
          <p:spPr>
            <a:xfrm>
              <a:off x="1468301" y="107545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86" name="Oval 21"/>
            <p:cNvSpPr/>
            <p:nvPr/>
          </p:nvSpPr>
          <p:spPr>
            <a:xfrm>
              <a:off x="1614605" y="283110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87" name="Oval 22"/>
            <p:cNvSpPr/>
            <p:nvPr/>
          </p:nvSpPr>
          <p:spPr>
            <a:xfrm>
              <a:off x="3077645" y="3288303"/>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88" name="Oval 23"/>
            <p:cNvSpPr/>
            <p:nvPr/>
          </p:nvSpPr>
          <p:spPr>
            <a:xfrm>
              <a:off x="2090093" y="138635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89" name="Oval 24"/>
            <p:cNvSpPr/>
            <p:nvPr/>
          </p:nvSpPr>
          <p:spPr>
            <a:xfrm>
              <a:off x="2419277" y="202643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90" name="Oval 25"/>
            <p:cNvSpPr/>
            <p:nvPr/>
          </p:nvSpPr>
          <p:spPr>
            <a:xfrm>
              <a:off x="2529005" y="1368063"/>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91" name="Oval 26"/>
            <p:cNvSpPr/>
            <p:nvPr/>
          </p:nvSpPr>
          <p:spPr>
            <a:xfrm>
              <a:off x="2419277" y="74627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92" name="Oval 27"/>
            <p:cNvSpPr/>
            <p:nvPr/>
          </p:nvSpPr>
          <p:spPr>
            <a:xfrm>
              <a:off x="2986205" y="32564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93" name="Oval 28"/>
            <p:cNvSpPr/>
            <p:nvPr/>
          </p:nvSpPr>
          <p:spPr>
            <a:xfrm>
              <a:off x="3004493" y="109374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94" name="Oval 29"/>
            <p:cNvSpPr/>
            <p:nvPr/>
          </p:nvSpPr>
          <p:spPr>
            <a:xfrm>
              <a:off x="3260525" y="153265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95" name="Oval 30"/>
            <p:cNvSpPr/>
            <p:nvPr/>
          </p:nvSpPr>
          <p:spPr>
            <a:xfrm>
              <a:off x="3114221" y="224588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96" name="Oval 31"/>
            <p:cNvSpPr/>
            <p:nvPr/>
          </p:nvSpPr>
          <p:spPr>
            <a:xfrm>
              <a:off x="3772589" y="259335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97" name="Oval 33"/>
            <p:cNvSpPr/>
            <p:nvPr/>
          </p:nvSpPr>
          <p:spPr>
            <a:xfrm>
              <a:off x="4266365" y="213615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98" name="Oval 34"/>
            <p:cNvSpPr/>
            <p:nvPr/>
          </p:nvSpPr>
          <p:spPr>
            <a:xfrm>
              <a:off x="3973757" y="162409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299" name="Oval 35"/>
            <p:cNvSpPr/>
            <p:nvPr/>
          </p:nvSpPr>
          <p:spPr>
            <a:xfrm>
              <a:off x="3937180" y="122175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00" name="Oval 36"/>
            <p:cNvSpPr/>
            <p:nvPr/>
          </p:nvSpPr>
          <p:spPr>
            <a:xfrm>
              <a:off x="3790877" y="81942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01" name="Oval 37"/>
            <p:cNvSpPr/>
            <p:nvPr/>
          </p:nvSpPr>
          <p:spPr>
            <a:xfrm>
              <a:off x="3809165" y="36222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02" name="Oval 38"/>
            <p:cNvSpPr/>
            <p:nvPr/>
          </p:nvSpPr>
          <p:spPr>
            <a:xfrm>
              <a:off x="4412669" y="47195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03" name="Oval 39"/>
            <p:cNvSpPr/>
            <p:nvPr/>
          </p:nvSpPr>
          <p:spPr>
            <a:xfrm>
              <a:off x="4467533" y="122175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04" name="Oval 40"/>
            <p:cNvSpPr/>
            <p:nvPr/>
          </p:nvSpPr>
          <p:spPr>
            <a:xfrm>
              <a:off x="4650413" y="169724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05" name="Oval 41"/>
            <p:cNvSpPr/>
            <p:nvPr/>
          </p:nvSpPr>
          <p:spPr>
            <a:xfrm>
              <a:off x="4632125" y="215444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06" name="Oval 42"/>
            <p:cNvSpPr/>
            <p:nvPr/>
          </p:nvSpPr>
          <p:spPr>
            <a:xfrm>
              <a:off x="4632125" y="261164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07" name="Oval 43"/>
            <p:cNvSpPr/>
            <p:nvPr/>
          </p:nvSpPr>
          <p:spPr>
            <a:xfrm>
              <a:off x="5052748" y="261164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08" name="Oval 44"/>
            <p:cNvSpPr/>
            <p:nvPr/>
          </p:nvSpPr>
          <p:spPr>
            <a:xfrm>
              <a:off x="5345357" y="2392190"/>
              <a:ext cx="389747" cy="389748"/>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09" name="Oval 45"/>
            <p:cNvSpPr/>
            <p:nvPr/>
          </p:nvSpPr>
          <p:spPr>
            <a:xfrm>
              <a:off x="5711117" y="2410479"/>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10" name="Oval 46"/>
            <p:cNvSpPr/>
            <p:nvPr/>
          </p:nvSpPr>
          <p:spPr>
            <a:xfrm>
              <a:off x="5985436" y="295911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11" name="Oval 47"/>
            <p:cNvSpPr/>
            <p:nvPr/>
          </p:nvSpPr>
          <p:spPr>
            <a:xfrm>
              <a:off x="6022013" y="215444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12" name="Oval 48"/>
            <p:cNvSpPr/>
            <p:nvPr/>
          </p:nvSpPr>
          <p:spPr>
            <a:xfrm>
              <a:off x="6259757" y="1861839"/>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13" name="Oval 49"/>
            <p:cNvSpPr/>
            <p:nvPr/>
          </p:nvSpPr>
          <p:spPr>
            <a:xfrm>
              <a:off x="6168317" y="156923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14" name="Oval 50"/>
            <p:cNvSpPr/>
            <p:nvPr/>
          </p:nvSpPr>
          <p:spPr>
            <a:xfrm>
              <a:off x="6918125" y="162409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15" name="Oval 51"/>
            <p:cNvSpPr/>
            <p:nvPr/>
          </p:nvSpPr>
          <p:spPr>
            <a:xfrm>
              <a:off x="6241469" y="138635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16" name="Oval 52"/>
            <p:cNvSpPr/>
            <p:nvPr/>
          </p:nvSpPr>
          <p:spPr>
            <a:xfrm>
              <a:off x="6552365" y="140463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17" name="Oval 53"/>
            <p:cNvSpPr/>
            <p:nvPr/>
          </p:nvSpPr>
          <p:spPr>
            <a:xfrm>
              <a:off x="6497501" y="114860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18" name="Oval 54"/>
            <p:cNvSpPr/>
            <p:nvPr/>
          </p:nvSpPr>
          <p:spPr>
            <a:xfrm>
              <a:off x="6040301" y="113031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19" name="Oval 55"/>
            <p:cNvSpPr/>
            <p:nvPr/>
          </p:nvSpPr>
          <p:spPr>
            <a:xfrm>
              <a:off x="6241469" y="78284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20" name="Oval 56"/>
            <p:cNvSpPr/>
            <p:nvPr/>
          </p:nvSpPr>
          <p:spPr>
            <a:xfrm>
              <a:off x="6534077" y="98401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21" name="Oval 57"/>
            <p:cNvSpPr/>
            <p:nvPr/>
          </p:nvSpPr>
          <p:spPr>
            <a:xfrm>
              <a:off x="6753533" y="98401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22" name="Oval 61"/>
            <p:cNvSpPr/>
            <p:nvPr/>
          </p:nvSpPr>
          <p:spPr>
            <a:xfrm>
              <a:off x="6680381" y="78284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23" name="Oval 62"/>
            <p:cNvSpPr/>
            <p:nvPr/>
          </p:nvSpPr>
          <p:spPr>
            <a:xfrm>
              <a:off x="6643805" y="65483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24" name="Oval 63"/>
            <p:cNvSpPr/>
            <p:nvPr/>
          </p:nvSpPr>
          <p:spPr>
            <a:xfrm>
              <a:off x="6460925" y="54510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25" name="Oval 64"/>
            <p:cNvSpPr/>
            <p:nvPr/>
          </p:nvSpPr>
          <p:spPr>
            <a:xfrm>
              <a:off x="6844972" y="32564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26" name="Oval 65"/>
            <p:cNvSpPr/>
            <p:nvPr/>
          </p:nvSpPr>
          <p:spPr>
            <a:xfrm>
              <a:off x="5564813" y="133148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27" name="Oval 66"/>
            <p:cNvSpPr/>
            <p:nvPr/>
          </p:nvSpPr>
          <p:spPr>
            <a:xfrm>
              <a:off x="5912285" y="151436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28" name="Oval 67"/>
            <p:cNvSpPr/>
            <p:nvPr/>
          </p:nvSpPr>
          <p:spPr>
            <a:xfrm>
              <a:off x="5455085" y="1715535"/>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29" name="Oval 68"/>
            <p:cNvSpPr/>
            <p:nvPr/>
          </p:nvSpPr>
          <p:spPr>
            <a:xfrm>
              <a:off x="5363645" y="198985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30" name="Oval 69"/>
            <p:cNvSpPr/>
            <p:nvPr/>
          </p:nvSpPr>
          <p:spPr>
            <a:xfrm>
              <a:off x="4979597" y="140463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31" name="Oval 70"/>
            <p:cNvSpPr/>
            <p:nvPr/>
          </p:nvSpPr>
          <p:spPr>
            <a:xfrm>
              <a:off x="5418509" y="76455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332" name="Oval 71"/>
            <p:cNvSpPr/>
            <p:nvPr/>
          </p:nvSpPr>
          <p:spPr>
            <a:xfrm>
              <a:off x="4796717" y="81942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grpSp>
      <p:sp>
        <p:nvSpPr>
          <p:cNvPr id="2334" name="Text Placeholder 6"/>
          <p:cNvSpPr txBox="1"/>
          <p:nvPr>
            <p:ph type="body" sz="quarter" idx="1"/>
          </p:nvPr>
        </p:nvSpPr>
        <p:spPr>
          <a:xfrm>
            <a:off x="1207689" y="1106137"/>
            <a:ext cx="21968622" cy="636980"/>
          </a:xfrm>
          <a:prstGeom prst="rect">
            <a:avLst/>
          </a:prstGeom>
        </p:spPr>
        <p:txBody>
          <a:bodyPr/>
          <a:lstStyle/>
          <a:p>
            <a:pPr>
              <a:lnSpc>
                <a:spcPct val="90000"/>
              </a:lnSpc>
            </a:pPr>
          </a:p>
        </p:txBody>
      </p:sp>
      <p:sp>
        <p:nvSpPr>
          <p:cNvPr id="2335" name="Slide Number Placeholder 5"/>
          <p:cNvSpPr txBox="1"/>
          <p:nvPr>
            <p:ph type="sldNum" sz="quarter" idx="4294967295"/>
          </p:nvPr>
        </p:nvSpPr>
        <p:spPr>
          <a:xfrm>
            <a:off x="22943128" y="12818619"/>
            <a:ext cx="724206"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7" name="The northeast corner of the CNN map, where all the states are tiny and close together." descr="The northeast corner of the CNN map, where all the states are tiny and close together."/>
          <p:cNvPicPr>
            <a:picLocks noChangeAspect="1"/>
          </p:cNvPicPr>
          <p:nvPr/>
        </p:nvPicPr>
        <p:blipFill>
          <a:blip r:embed="rId2">
            <a:extLst/>
          </a:blip>
          <a:stretch>
            <a:fillRect/>
          </a:stretch>
        </p:blipFill>
        <p:spPr>
          <a:xfrm>
            <a:off x="9728199" y="5465617"/>
            <a:ext cx="4546601" cy="5029201"/>
          </a:xfrm>
          <a:prstGeom prst="rect">
            <a:avLst/>
          </a:prstGeom>
          <a:ln w="12700">
            <a:miter lim="400000"/>
          </a:ln>
        </p:spPr>
      </p:pic>
      <p:sp>
        <p:nvSpPr>
          <p:cNvPr id="2338" name="Text Placeholder 3"/>
          <p:cNvSpPr txBox="1"/>
          <p:nvPr>
            <p:ph type="body" sz="quarter" idx="1"/>
          </p:nvPr>
        </p:nvSpPr>
        <p:spPr>
          <a:xfrm>
            <a:off x="1201439" y="12397185"/>
            <a:ext cx="21968622" cy="636980"/>
          </a:xfrm>
          <a:prstGeom prst="rect">
            <a:avLst/>
          </a:prstGeom>
        </p:spPr>
        <p:txBody>
          <a:bodyPr/>
          <a:lstStyle>
            <a:lvl1pPr algn="r">
              <a:lnSpc>
                <a:spcPct val="90000"/>
              </a:lnSpc>
              <a:defRPr i="1">
                <a:latin typeface="Helvetica Neue UltraLight"/>
                <a:ea typeface="Helvetica Neue UltraLight"/>
                <a:cs typeface="Helvetica Neue UltraLight"/>
                <a:sym typeface="Helvetica Neue UltraLight"/>
              </a:defRPr>
            </a:lvl1pPr>
          </a:lstStyle>
          <a:p>
            <a:pPr/>
            <a:r>
              <a:t> </a:t>
            </a:r>
          </a:p>
        </p:txBody>
      </p:sp>
      <p:sp>
        <p:nvSpPr>
          <p:cNvPr id="2339" name="TextBox 11"/>
          <p:cNvSpPr txBox="1"/>
          <p:nvPr/>
        </p:nvSpPr>
        <p:spPr>
          <a:xfrm>
            <a:off x="7890855" y="3448565"/>
            <a:ext cx="8221287" cy="19436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Expecting users to hover on something tiny is an accessibility design failure </a:t>
            </a:r>
          </a:p>
        </p:txBody>
      </p:sp>
      <p:pic>
        <p:nvPicPr>
          <p:cNvPr id="2340" name="Picture 39" descr="Picture 39"/>
          <p:cNvPicPr>
            <a:picLocks noChangeAspect="1"/>
          </p:cNvPicPr>
          <p:nvPr/>
        </p:nvPicPr>
        <p:blipFill>
          <a:blip r:embed="rId3">
            <a:alphaModFix amt="31000"/>
            <a:extLst/>
          </a:blip>
          <a:stretch>
            <a:fillRect/>
          </a:stretch>
        </p:blipFill>
        <p:spPr>
          <a:xfrm rot="20442336">
            <a:off x="11823527" y="7962347"/>
            <a:ext cx="4276173" cy="4276172"/>
          </a:xfrm>
          <a:prstGeom prst="rect">
            <a:avLst/>
          </a:prstGeom>
          <a:ln w="12700">
            <a:miter lim="400000"/>
          </a:ln>
        </p:spPr>
      </p:pic>
      <p:pic>
        <p:nvPicPr>
          <p:cNvPr id="2341" name="Picture 41" descr="Picture 41"/>
          <p:cNvPicPr>
            <a:picLocks noChangeAspect="1"/>
          </p:cNvPicPr>
          <p:nvPr/>
        </p:nvPicPr>
        <p:blipFill>
          <a:blip r:embed="rId3">
            <a:alphaModFix amt="31000"/>
            <a:extLst/>
          </a:blip>
          <a:stretch>
            <a:fillRect/>
          </a:stretch>
        </p:blipFill>
        <p:spPr>
          <a:xfrm rot="20442336">
            <a:off x="10117688" y="7564262"/>
            <a:ext cx="4276172" cy="4276172"/>
          </a:xfrm>
          <a:prstGeom prst="rect">
            <a:avLst/>
          </a:prstGeom>
          <a:ln w="12700">
            <a:miter lim="400000"/>
          </a:ln>
        </p:spPr>
      </p:pic>
      <p:pic>
        <p:nvPicPr>
          <p:cNvPr id="2342" name="Picture 30" descr="Picture 30"/>
          <p:cNvPicPr>
            <a:picLocks noChangeAspect="1"/>
          </p:cNvPicPr>
          <p:nvPr/>
        </p:nvPicPr>
        <p:blipFill>
          <a:blip r:embed="rId3">
            <a:alphaModFix amt="31000"/>
            <a:extLst/>
          </a:blip>
          <a:stretch>
            <a:fillRect/>
          </a:stretch>
        </p:blipFill>
        <p:spPr>
          <a:xfrm rot="20442336">
            <a:off x="10871158" y="7617370"/>
            <a:ext cx="4276172" cy="4276172"/>
          </a:xfrm>
          <a:prstGeom prst="rect">
            <a:avLst/>
          </a:prstGeom>
          <a:ln w="12700">
            <a:miter lim="400000"/>
          </a:ln>
        </p:spPr>
      </p:pic>
      <p:pic>
        <p:nvPicPr>
          <p:cNvPr id="2343" name="Picture 28" descr="Picture 28"/>
          <p:cNvPicPr>
            <a:picLocks noChangeAspect="1"/>
          </p:cNvPicPr>
          <p:nvPr/>
        </p:nvPicPr>
        <p:blipFill>
          <a:blip r:embed="rId3">
            <a:alphaModFix amt="31000"/>
            <a:extLst/>
          </a:blip>
          <a:stretch>
            <a:fillRect/>
          </a:stretch>
        </p:blipFill>
        <p:spPr>
          <a:xfrm rot="20442336">
            <a:off x="11665118" y="6821767"/>
            <a:ext cx="4276172" cy="4276172"/>
          </a:xfrm>
          <a:prstGeom prst="rect">
            <a:avLst/>
          </a:prstGeom>
          <a:ln w="12700">
            <a:miter lim="400000"/>
          </a:ln>
        </p:spPr>
      </p:pic>
      <p:pic>
        <p:nvPicPr>
          <p:cNvPr id="2344" name="Picture 31" descr="Picture 31"/>
          <p:cNvPicPr>
            <a:picLocks noChangeAspect="1"/>
          </p:cNvPicPr>
          <p:nvPr/>
        </p:nvPicPr>
        <p:blipFill>
          <a:blip r:embed="rId3">
            <a:alphaModFix amt="31000"/>
            <a:extLst/>
          </a:blip>
          <a:stretch>
            <a:fillRect/>
          </a:stretch>
        </p:blipFill>
        <p:spPr>
          <a:xfrm rot="20442336">
            <a:off x="10613622" y="6896850"/>
            <a:ext cx="4276172" cy="4276172"/>
          </a:xfrm>
          <a:prstGeom prst="rect">
            <a:avLst/>
          </a:prstGeom>
          <a:ln w="12700">
            <a:miter lim="400000"/>
          </a:ln>
        </p:spPr>
      </p:pic>
      <p:pic>
        <p:nvPicPr>
          <p:cNvPr id="2345" name="Picture 32" descr="Picture 32"/>
          <p:cNvPicPr>
            <a:picLocks noChangeAspect="1"/>
          </p:cNvPicPr>
          <p:nvPr/>
        </p:nvPicPr>
        <p:blipFill>
          <a:blip r:embed="rId3">
            <a:alphaModFix amt="31000"/>
            <a:extLst/>
          </a:blip>
          <a:stretch>
            <a:fillRect/>
          </a:stretch>
        </p:blipFill>
        <p:spPr>
          <a:xfrm rot="20442336">
            <a:off x="11473457" y="6477115"/>
            <a:ext cx="4276172" cy="4276172"/>
          </a:xfrm>
          <a:prstGeom prst="rect">
            <a:avLst/>
          </a:prstGeom>
          <a:ln w="12700">
            <a:miter lim="400000"/>
          </a:ln>
        </p:spPr>
      </p:pic>
      <p:pic>
        <p:nvPicPr>
          <p:cNvPr id="2346" name="Picture 36" descr="Picture 36"/>
          <p:cNvPicPr>
            <a:picLocks noChangeAspect="1"/>
          </p:cNvPicPr>
          <p:nvPr/>
        </p:nvPicPr>
        <p:blipFill>
          <a:blip r:embed="rId3">
            <a:alphaModFix amt="31000"/>
            <a:extLst/>
          </a:blip>
          <a:stretch>
            <a:fillRect/>
          </a:stretch>
        </p:blipFill>
        <p:spPr>
          <a:xfrm rot="20442336">
            <a:off x="11172308" y="6920266"/>
            <a:ext cx="4276172" cy="4276172"/>
          </a:xfrm>
          <a:prstGeom prst="rect">
            <a:avLst/>
          </a:prstGeom>
          <a:ln w="12700">
            <a:miter lim="400000"/>
          </a:ln>
        </p:spPr>
      </p:pic>
      <p:pic>
        <p:nvPicPr>
          <p:cNvPr id="2347" name="Picture 37" descr="Picture 37"/>
          <p:cNvPicPr>
            <a:picLocks noChangeAspect="1"/>
          </p:cNvPicPr>
          <p:nvPr/>
        </p:nvPicPr>
        <p:blipFill>
          <a:blip r:embed="rId3">
            <a:alphaModFix amt="31000"/>
            <a:extLst/>
          </a:blip>
          <a:stretch>
            <a:fillRect/>
          </a:stretch>
        </p:blipFill>
        <p:spPr>
          <a:xfrm rot="20442336">
            <a:off x="10805283" y="6671041"/>
            <a:ext cx="4276173" cy="4276172"/>
          </a:xfrm>
          <a:prstGeom prst="rect">
            <a:avLst/>
          </a:prstGeom>
          <a:ln w="12700">
            <a:miter lim="400000"/>
          </a:ln>
        </p:spPr>
      </p:pic>
      <p:pic>
        <p:nvPicPr>
          <p:cNvPr id="2348" name="Picture 38" descr="Picture 38"/>
          <p:cNvPicPr>
            <a:picLocks noChangeAspect="1"/>
          </p:cNvPicPr>
          <p:nvPr/>
        </p:nvPicPr>
        <p:blipFill>
          <a:blip r:embed="rId3">
            <a:alphaModFix amt="31000"/>
            <a:extLst/>
          </a:blip>
          <a:stretch>
            <a:fillRect/>
          </a:stretch>
        </p:blipFill>
        <p:spPr>
          <a:xfrm rot="20442336">
            <a:off x="11238183" y="6671041"/>
            <a:ext cx="4276172" cy="4276172"/>
          </a:xfrm>
          <a:prstGeom prst="rect">
            <a:avLst/>
          </a:prstGeom>
          <a:ln w="12700">
            <a:miter lim="400000"/>
          </a:ln>
        </p:spPr>
      </p:pic>
      <p:pic>
        <p:nvPicPr>
          <p:cNvPr id="2349" name="Picture 40" descr="Picture 40"/>
          <p:cNvPicPr>
            <a:picLocks noChangeAspect="1"/>
          </p:cNvPicPr>
          <p:nvPr/>
        </p:nvPicPr>
        <p:blipFill>
          <a:blip r:embed="rId3">
            <a:alphaModFix amt="31000"/>
            <a:extLst/>
          </a:blip>
          <a:stretch>
            <a:fillRect/>
          </a:stretch>
        </p:blipFill>
        <p:spPr>
          <a:xfrm rot="20442336">
            <a:off x="12287287" y="6524867"/>
            <a:ext cx="4276173" cy="4276172"/>
          </a:xfrm>
          <a:prstGeom prst="rect">
            <a:avLst/>
          </a:prstGeom>
          <a:ln w="12700">
            <a:miter lim="400000"/>
          </a:ln>
        </p:spPr>
      </p:pic>
      <p:pic>
        <p:nvPicPr>
          <p:cNvPr id="2350" name="Ink 34" descr="Ink 34"/>
          <p:cNvPicPr>
            <a:picLocks noChangeAspect="1"/>
          </p:cNvPicPr>
          <p:nvPr/>
        </p:nvPicPr>
        <p:blipFill>
          <a:blip r:embed="rId4">
            <a:extLst/>
          </a:blip>
          <a:stretch>
            <a:fillRect/>
          </a:stretch>
        </p:blipFill>
        <p:spPr>
          <a:xfrm>
            <a:off x="12825124" y="8751617"/>
            <a:ext cx="1221481" cy="1518841"/>
          </a:xfrm>
          <a:prstGeom prst="rect">
            <a:avLst/>
          </a:prstGeom>
          <a:ln w="12700">
            <a:miter lim="400000"/>
          </a:ln>
        </p:spPr>
      </p:pic>
      <p:pic>
        <p:nvPicPr>
          <p:cNvPr id="2351" name="A mouse cursor that is shaking with a wide range of coverage over the map" descr="A mouse cursor that is shaking with a wide range of coverage over the map"/>
          <p:cNvPicPr>
            <a:picLocks noChangeAspect="1"/>
          </p:cNvPicPr>
          <p:nvPr/>
        </p:nvPicPr>
        <p:blipFill>
          <a:blip r:embed="rId3">
            <a:extLst/>
          </a:blip>
          <a:stretch>
            <a:fillRect/>
          </a:stretch>
        </p:blipFill>
        <p:spPr>
          <a:xfrm rot="20442336">
            <a:off x="11289945" y="7271391"/>
            <a:ext cx="4276172" cy="4276172"/>
          </a:xfrm>
          <a:prstGeom prst="rect">
            <a:avLst/>
          </a:prstGeom>
          <a:ln w="12700">
            <a:miter lim="400000"/>
          </a:ln>
        </p:spPr>
      </p:pic>
      <p:pic>
        <p:nvPicPr>
          <p:cNvPr id="2352" name="Ink 47" descr="Ink 47"/>
          <p:cNvPicPr>
            <a:picLocks noChangeAspect="1"/>
          </p:cNvPicPr>
          <p:nvPr/>
        </p:nvPicPr>
        <p:blipFill>
          <a:blip r:embed="rId5">
            <a:extLst/>
          </a:blip>
          <a:stretch>
            <a:fillRect/>
          </a:stretch>
        </p:blipFill>
        <p:spPr>
          <a:xfrm>
            <a:off x="13332992" y="9390633"/>
            <a:ext cx="234001" cy="144721"/>
          </a:xfrm>
          <a:prstGeom prst="rect">
            <a:avLst/>
          </a:prstGeom>
          <a:ln w="12700">
            <a:miter lim="400000"/>
          </a:ln>
        </p:spPr>
      </p:pic>
      <p:sp>
        <p:nvSpPr>
          <p:cNvPr id="2353" name="Slide Number Placeholder 5"/>
          <p:cNvSpPr txBox="1"/>
          <p:nvPr>
            <p:ph type="sldNum" sz="quarter" idx="4294967295"/>
          </p:nvPr>
        </p:nvSpPr>
        <p:spPr>
          <a:xfrm>
            <a:off x="22943128" y="12818619"/>
            <a:ext cx="724206"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5" name="A bar chart between Biden (306) and Trump (232) above a map of the United States, which shows which states each candidate won." descr="A bar chart between Biden (306) and Trump (232) above a map of the United States, which shows which states each candidate won."/>
          <p:cNvPicPr>
            <a:picLocks noChangeAspect="1"/>
          </p:cNvPicPr>
          <p:nvPr/>
        </p:nvPicPr>
        <p:blipFill>
          <a:blip r:embed="rId2">
            <a:extLst/>
          </a:blip>
          <a:stretch>
            <a:fillRect/>
          </a:stretch>
        </p:blipFill>
        <p:spPr>
          <a:xfrm>
            <a:off x="1207691" y="3590251"/>
            <a:ext cx="7407148" cy="5643192"/>
          </a:xfrm>
          <a:prstGeom prst="rect">
            <a:avLst/>
          </a:prstGeom>
          <a:ln w="12700">
            <a:miter lim="400000"/>
          </a:ln>
        </p:spPr>
      </p:pic>
      <p:pic>
        <p:nvPicPr>
          <p:cNvPr id="2356" name="Presidential ResultsJoe Biden wins election to be the 46th US PresidentPennsylvania’s 20 electoral votes put native son Joe Biden above the 270 needed to become the 46th President of the United States. Born in Scranton, the former vice president and long" descr="Presidential ResultsJoe Biden wins election to be the 46th US President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p:cNvPicPr>
            <a:picLocks noChangeAspect="1"/>
          </p:cNvPicPr>
          <p:nvPr/>
        </p:nvPicPr>
        <p:blipFill>
          <a:blip r:embed="rId3">
            <a:extLst/>
          </a:blip>
          <a:stretch>
            <a:fillRect/>
          </a:stretch>
        </p:blipFill>
        <p:spPr>
          <a:xfrm>
            <a:off x="1207690" y="1858791"/>
            <a:ext cx="7407148" cy="1567235"/>
          </a:xfrm>
          <a:prstGeom prst="rect">
            <a:avLst/>
          </a:prstGeom>
          <a:ln w="12700">
            <a:miter lim="400000"/>
          </a:ln>
        </p:spPr>
      </p:pic>
      <p:pic>
        <p:nvPicPr>
          <p:cNvPr id="2357" name="State resultsAlabama, Alaska, and Arizona are shown with information cards and a button “Show more states”" descr="State resultsAlabama, Alaska, and Arizona are shown with information cards and a button “Show more states”"/>
          <p:cNvPicPr>
            <a:picLocks noChangeAspect="1"/>
          </p:cNvPicPr>
          <p:nvPr/>
        </p:nvPicPr>
        <p:blipFill>
          <a:blip r:embed="rId4">
            <a:extLst/>
          </a:blip>
          <a:stretch>
            <a:fillRect/>
          </a:stretch>
        </p:blipFill>
        <p:spPr>
          <a:xfrm>
            <a:off x="1207690" y="9233443"/>
            <a:ext cx="7407148" cy="3226291"/>
          </a:xfrm>
          <a:prstGeom prst="rect">
            <a:avLst/>
          </a:prstGeom>
          <a:ln w="12700">
            <a:miter lim="400000"/>
          </a:ln>
        </p:spPr>
      </p:pic>
      <p:sp>
        <p:nvSpPr>
          <p:cNvPr id="2358" name="Text Placeholder 3"/>
          <p:cNvSpPr txBox="1"/>
          <p:nvPr>
            <p:ph type="body" sz="quarter" idx="1"/>
          </p:nvPr>
        </p:nvSpPr>
        <p:spPr>
          <a:xfrm>
            <a:off x="1201439" y="12397185"/>
            <a:ext cx="21968622" cy="636980"/>
          </a:xfrm>
          <a:prstGeom prst="rect">
            <a:avLst/>
          </a:prstGeom>
        </p:spPr>
        <p:txBody>
          <a:bodyPr/>
          <a:lstStyle>
            <a:lvl1pPr algn="r">
              <a:lnSpc>
                <a:spcPct val="90000"/>
              </a:lnSpc>
              <a:defRPr i="1">
                <a:latin typeface="Helvetica Neue UltraLight"/>
                <a:ea typeface="Helvetica Neue UltraLight"/>
                <a:cs typeface="Helvetica Neue UltraLight"/>
                <a:sym typeface="Helvetica Neue UltraLight"/>
              </a:defRPr>
            </a:lvl1pPr>
          </a:lstStyle>
          <a:p>
            <a:pPr/>
            <a:r>
              <a:t> </a:t>
            </a:r>
          </a:p>
        </p:txBody>
      </p:sp>
      <p:pic>
        <p:nvPicPr>
          <p:cNvPr id="2359" name="Show more states button" descr="Show more states button"/>
          <p:cNvPicPr>
            <a:picLocks noChangeAspect="1"/>
          </p:cNvPicPr>
          <p:nvPr/>
        </p:nvPicPr>
        <p:blipFill>
          <a:blip r:embed="rId5">
            <a:extLst/>
          </a:blip>
          <a:stretch>
            <a:fillRect/>
          </a:stretch>
        </p:blipFill>
        <p:spPr>
          <a:xfrm>
            <a:off x="3761913" y="12459733"/>
            <a:ext cx="2298701" cy="850901"/>
          </a:xfrm>
          <a:prstGeom prst="rect">
            <a:avLst/>
          </a:prstGeom>
          <a:ln w="12700">
            <a:miter lim="400000"/>
          </a:ln>
        </p:spPr>
      </p:pic>
      <p:sp>
        <p:nvSpPr>
          <p:cNvPr id="2360" name="TextBox 18"/>
          <p:cNvSpPr txBox="1"/>
          <p:nvPr/>
        </p:nvSpPr>
        <p:spPr>
          <a:xfrm>
            <a:off x="10772043" y="4922843"/>
            <a:ext cx="12320760" cy="4562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2438337">
              <a:defRPr b="1" sz="9600">
                <a:solidFill>
                  <a:srgbClr val="090909"/>
                </a:solidFill>
              </a:defRPr>
            </a:lvl1pPr>
          </a:lstStyle>
          <a:p>
            <a:pPr/>
            <a:r>
              <a:t>18 instances of “target pointer size is too small”</a:t>
            </a:r>
          </a:p>
        </p:txBody>
      </p:sp>
      <p:pic>
        <p:nvPicPr>
          <p:cNvPr id="2361" name="A tooltip shown above a state, shown with a mouse hover. Detailed information is given about the race results in that state." descr="A tooltip shown above a state, shown with a mouse hover. Detailed information is given about the race results in that state."/>
          <p:cNvPicPr>
            <a:picLocks noChangeAspect="1"/>
          </p:cNvPicPr>
          <p:nvPr/>
        </p:nvPicPr>
        <p:blipFill>
          <a:blip r:embed="rId6">
            <a:extLst/>
          </a:blip>
          <a:stretch>
            <a:fillRect/>
          </a:stretch>
        </p:blipFill>
        <p:spPr>
          <a:xfrm>
            <a:off x="3078477" y="3770598"/>
            <a:ext cx="3262688" cy="2231590"/>
          </a:xfrm>
          <a:prstGeom prst="rect">
            <a:avLst/>
          </a:prstGeom>
          <a:ln w="12700">
            <a:miter lim="400000"/>
          </a:ln>
        </p:spPr>
      </p:pic>
      <p:sp>
        <p:nvSpPr>
          <p:cNvPr id="2362" name="Oval 22"/>
          <p:cNvSpPr/>
          <p:nvPr/>
        </p:nvSpPr>
        <p:spPr>
          <a:xfrm>
            <a:off x="4243497" y="8673196"/>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63" name="Oval 50"/>
          <p:cNvSpPr/>
          <p:nvPr/>
        </p:nvSpPr>
        <p:spPr>
          <a:xfrm>
            <a:off x="8083977" y="7008987"/>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64" name="Oval 51"/>
          <p:cNvSpPr/>
          <p:nvPr/>
        </p:nvSpPr>
        <p:spPr>
          <a:xfrm>
            <a:off x="7407320" y="6771244"/>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65" name="Oval 52"/>
          <p:cNvSpPr/>
          <p:nvPr/>
        </p:nvSpPr>
        <p:spPr>
          <a:xfrm>
            <a:off x="7718217" y="6789532"/>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66" name="Oval 53"/>
          <p:cNvSpPr/>
          <p:nvPr/>
        </p:nvSpPr>
        <p:spPr>
          <a:xfrm>
            <a:off x="7663353" y="6533499"/>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67" name="Oval 56"/>
          <p:cNvSpPr/>
          <p:nvPr/>
        </p:nvSpPr>
        <p:spPr>
          <a:xfrm>
            <a:off x="7699929" y="6368908"/>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68" name="Oval 57"/>
          <p:cNvSpPr/>
          <p:nvPr/>
        </p:nvSpPr>
        <p:spPr>
          <a:xfrm>
            <a:off x="7919384" y="6368908"/>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69" name="Oval 61"/>
          <p:cNvSpPr/>
          <p:nvPr/>
        </p:nvSpPr>
        <p:spPr>
          <a:xfrm>
            <a:off x="7846232" y="6167739"/>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70" name="Oval 62"/>
          <p:cNvSpPr/>
          <p:nvPr/>
        </p:nvSpPr>
        <p:spPr>
          <a:xfrm>
            <a:off x="7809656" y="6039723"/>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71" name="Oval 63"/>
          <p:cNvSpPr/>
          <p:nvPr/>
        </p:nvSpPr>
        <p:spPr>
          <a:xfrm>
            <a:off x="7626777" y="5929996"/>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72" name="Oval 73"/>
          <p:cNvSpPr/>
          <p:nvPr/>
        </p:nvSpPr>
        <p:spPr>
          <a:xfrm>
            <a:off x="2678682" y="10715325"/>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73" name="Oval 74"/>
          <p:cNvSpPr/>
          <p:nvPr/>
        </p:nvSpPr>
        <p:spPr>
          <a:xfrm>
            <a:off x="5083952" y="10715325"/>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74" name="Oval 75"/>
          <p:cNvSpPr/>
          <p:nvPr/>
        </p:nvSpPr>
        <p:spPr>
          <a:xfrm>
            <a:off x="7528977" y="10801854"/>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75" name="Oval 76"/>
          <p:cNvSpPr/>
          <p:nvPr/>
        </p:nvSpPr>
        <p:spPr>
          <a:xfrm>
            <a:off x="2629916" y="5687250"/>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76" name="Oval 77"/>
          <p:cNvSpPr/>
          <p:nvPr/>
        </p:nvSpPr>
        <p:spPr>
          <a:xfrm>
            <a:off x="2629916" y="5297504"/>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77" name="Oval 78"/>
          <p:cNvSpPr/>
          <p:nvPr/>
        </p:nvSpPr>
        <p:spPr>
          <a:xfrm>
            <a:off x="2494907" y="11949332"/>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78" name="Oval 79"/>
          <p:cNvSpPr/>
          <p:nvPr/>
        </p:nvSpPr>
        <p:spPr>
          <a:xfrm>
            <a:off x="4900176" y="11949332"/>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79" name="Oval 80"/>
          <p:cNvSpPr/>
          <p:nvPr/>
        </p:nvSpPr>
        <p:spPr>
          <a:xfrm>
            <a:off x="7345202" y="11949332"/>
            <a:ext cx="389747" cy="389747"/>
          </a:xfrm>
          <a:prstGeom prst="ellipse">
            <a:avLst/>
          </a:prstGeom>
          <a:solidFill>
            <a:srgbClr val="000000"/>
          </a:solidFill>
          <a:ln w="28575">
            <a:solidFill>
              <a:srgbClr val="FFFFFF"/>
            </a:solidFill>
            <a:miter lim="400000"/>
          </a:ln>
        </p:spPr>
        <p:txBody>
          <a:bodyPr lIns="45719" rIns="45719" anchor="ctr"/>
          <a:lstStyle/>
          <a:p>
            <a:pPr defTabSz="825500">
              <a:defRPr sz="3200">
                <a:solidFill>
                  <a:srgbClr val="FFFFFF"/>
                </a:solidFill>
                <a:latin typeface="Arial"/>
                <a:ea typeface="Arial"/>
                <a:cs typeface="Arial"/>
                <a:sym typeface="Arial"/>
              </a:defRPr>
            </a:pPr>
          </a:p>
        </p:txBody>
      </p:sp>
      <p:sp>
        <p:nvSpPr>
          <p:cNvPr id="2380" name="Slide Number Placeholder 5"/>
          <p:cNvSpPr txBox="1"/>
          <p:nvPr>
            <p:ph type="sldNum" sz="quarter" idx="4294967295"/>
          </p:nvPr>
        </p:nvSpPr>
        <p:spPr>
          <a:xfrm>
            <a:off x="22943128" y="12818619"/>
            <a:ext cx="724206"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2" name="Slide Number Placeholder 5"/>
          <p:cNvSpPr txBox="1"/>
          <p:nvPr>
            <p:ph type="sldNum" sz="quarter" idx="4294967295"/>
          </p:nvPr>
        </p:nvSpPr>
        <p:spPr>
          <a:xfrm>
            <a:off x="22943128" y="12818619"/>
            <a:ext cx="724206"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pic>
        <p:nvPicPr>
          <p:cNvPr id="2383" name="Keyboard navigation design from linear to dynamic" descr="Keyboard navigation design from linear to dynamic"/>
          <p:cNvPicPr>
            <a:picLocks noChangeAspect="1"/>
          </p:cNvPicPr>
          <p:nvPr/>
        </p:nvPicPr>
        <p:blipFill>
          <a:blip r:embed="rId2">
            <a:extLst/>
          </a:blip>
          <a:srcRect l="0" t="0" r="1141" b="0"/>
          <a:stretch>
            <a:fillRect/>
          </a:stretch>
        </p:blipFill>
        <p:spPr>
          <a:xfrm>
            <a:off x="835068" y="3541889"/>
            <a:ext cx="9869935" cy="3166335"/>
          </a:xfrm>
          <a:prstGeom prst="rect">
            <a:avLst/>
          </a:prstGeom>
          <a:ln w="12700">
            <a:miter lim="400000"/>
          </a:ln>
        </p:spPr>
      </p:pic>
      <p:pic>
        <p:nvPicPr>
          <p:cNvPr id="2384" name="Improving screen reader description of interactive elements from “image” to “toggle button” that can be selected." descr="Improving screen reader description of interactive elements from “image” to “toggle button” that can be selected."/>
          <p:cNvPicPr>
            <a:picLocks noChangeAspect="1"/>
          </p:cNvPicPr>
          <p:nvPr/>
        </p:nvPicPr>
        <p:blipFill>
          <a:blip r:embed="rId3">
            <a:extLst/>
          </a:blip>
          <a:srcRect l="0" t="8651" r="2790" b="8651"/>
          <a:stretch>
            <a:fillRect/>
          </a:stretch>
        </p:blipFill>
        <p:spPr>
          <a:xfrm>
            <a:off x="11574026" y="3392169"/>
            <a:ext cx="9726971" cy="3960108"/>
          </a:xfrm>
          <a:prstGeom prst="rect">
            <a:avLst/>
          </a:prstGeom>
          <a:ln w="12700">
            <a:miter lim="400000"/>
          </a:ln>
        </p:spPr>
      </p:pic>
      <p:pic>
        <p:nvPicPr>
          <p:cNvPr id="2385" name="The visual design of 6 different interaction states" descr="The visual design of 6 different interaction states"/>
          <p:cNvPicPr>
            <a:picLocks noChangeAspect="1"/>
          </p:cNvPicPr>
          <p:nvPr/>
        </p:nvPicPr>
        <p:blipFill>
          <a:blip r:embed="rId4">
            <a:extLst/>
          </a:blip>
          <a:stretch>
            <a:fillRect/>
          </a:stretch>
        </p:blipFill>
        <p:spPr>
          <a:xfrm>
            <a:off x="886246" y="9390562"/>
            <a:ext cx="9261274" cy="3909948"/>
          </a:xfrm>
          <a:prstGeom prst="rect">
            <a:avLst/>
          </a:prstGeom>
          <a:ln w="12700">
            <a:miter lim="400000"/>
          </a:ln>
        </p:spPr>
      </p:pic>
      <p:pic>
        <p:nvPicPr>
          <p:cNvPr id="2386" name="Shaky cursor over the map’s small states." descr="Shaky cursor over the map’s small states."/>
          <p:cNvPicPr>
            <a:picLocks noChangeAspect="1"/>
          </p:cNvPicPr>
          <p:nvPr/>
        </p:nvPicPr>
        <p:blipFill>
          <a:blip r:embed="rId5">
            <a:extLst/>
          </a:blip>
          <a:srcRect l="0" t="2241" r="0" b="0"/>
          <a:stretch>
            <a:fillRect/>
          </a:stretch>
        </p:blipFill>
        <p:spPr>
          <a:xfrm>
            <a:off x="11220363" y="9445057"/>
            <a:ext cx="5486481" cy="4276325"/>
          </a:xfrm>
          <a:prstGeom prst="rect">
            <a:avLst/>
          </a:prstGeom>
          <a:ln w="12700">
            <a:miter lim="400000"/>
          </a:ln>
        </p:spPr>
      </p:pic>
      <p:sp>
        <p:nvSpPr>
          <p:cNvPr id="2387" name="Recap: Operability"/>
          <p:cNvSpPr txBox="1"/>
          <p:nvPr>
            <p:ph type="title"/>
          </p:nvPr>
        </p:nvSpPr>
        <p:spPr>
          <a:xfrm>
            <a:off x="831150" y="602185"/>
            <a:ext cx="22721700" cy="1527301"/>
          </a:xfrm>
          <a:prstGeom prst="rect">
            <a:avLst/>
          </a:prstGeom>
        </p:spPr>
        <p:txBody>
          <a:bodyPr anchor="t"/>
          <a:lstStyle>
            <a:lvl1pPr defTabSz="1950671">
              <a:defRPr b="1" spc="-185" sz="9280"/>
            </a:lvl1pPr>
          </a:lstStyle>
          <a:p>
            <a:pPr/>
            <a:r>
              <a:t>Recap: Operability</a:t>
            </a:r>
          </a:p>
        </p:txBody>
      </p:sp>
      <p:sp>
        <p:nvSpPr>
          <p:cNvPr id="2388" name="TextBox 9"/>
          <p:cNvSpPr txBox="1"/>
          <p:nvPr/>
        </p:nvSpPr>
        <p:spPr>
          <a:xfrm>
            <a:off x="776167" y="2779831"/>
            <a:ext cx="12107995"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Consider how someone navigates</a:t>
            </a:r>
          </a:p>
        </p:txBody>
      </p:sp>
      <p:sp>
        <p:nvSpPr>
          <p:cNvPr id="2389" name="TextBox 9"/>
          <p:cNvSpPr txBox="1"/>
          <p:nvPr/>
        </p:nvSpPr>
        <p:spPr>
          <a:xfrm>
            <a:off x="11845771" y="2779831"/>
            <a:ext cx="12107995"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Describe the functionality of elements</a:t>
            </a:r>
          </a:p>
        </p:txBody>
      </p:sp>
      <p:sp>
        <p:nvSpPr>
          <p:cNvPr id="2390" name="TextBox 9"/>
          <p:cNvSpPr txBox="1"/>
          <p:nvPr/>
        </p:nvSpPr>
        <p:spPr>
          <a:xfrm>
            <a:off x="776167" y="8614872"/>
            <a:ext cx="12107995" cy="1321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Communicate interaction state visually</a:t>
            </a:r>
          </a:p>
        </p:txBody>
      </p:sp>
      <p:sp>
        <p:nvSpPr>
          <p:cNvPr id="2391" name="TextBox 9"/>
          <p:cNvSpPr txBox="1"/>
          <p:nvPr/>
        </p:nvSpPr>
        <p:spPr>
          <a:xfrm>
            <a:off x="11675550" y="8614872"/>
            <a:ext cx="12107996" cy="1321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Improve the size of interaction areas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8" name="Group"/>
          <p:cNvGrpSpPr/>
          <p:nvPr/>
        </p:nvGrpSpPr>
        <p:grpSpPr>
          <a:xfrm>
            <a:off x="1434468" y="4052752"/>
            <a:ext cx="8128787" cy="5637138"/>
            <a:chOff x="0" y="0"/>
            <a:chExt cx="8128785" cy="5637137"/>
          </a:xfrm>
        </p:grpSpPr>
        <p:sp>
          <p:nvSpPr>
            <p:cNvPr id="393" name="Rectangle"/>
            <p:cNvSpPr/>
            <p:nvPr/>
          </p:nvSpPr>
          <p:spPr>
            <a:xfrm>
              <a:off x="5522177" y="0"/>
              <a:ext cx="2606609" cy="912737"/>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4" name="Rectangle"/>
            <p:cNvSpPr/>
            <p:nvPr/>
          </p:nvSpPr>
          <p:spPr>
            <a:xfrm>
              <a:off x="5084274" y="1175613"/>
              <a:ext cx="3044512"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5" name="Rectangle"/>
            <p:cNvSpPr/>
            <p:nvPr/>
          </p:nvSpPr>
          <p:spPr>
            <a:xfrm>
              <a:off x="0" y="2369113"/>
              <a:ext cx="8128786" cy="912737"/>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6" name="Rectangle"/>
            <p:cNvSpPr/>
            <p:nvPr/>
          </p:nvSpPr>
          <p:spPr>
            <a:xfrm>
              <a:off x="447767" y="3562612"/>
              <a:ext cx="7681019"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7" name="Rectangle"/>
            <p:cNvSpPr/>
            <p:nvPr/>
          </p:nvSpPr>
          <p:spPr>
            <a:xfrm>
              <a:off x="3427468" y="4724400"/>
              <a:ext cx="4701318"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3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0" name="~27% of people living in the United States self-report living with a disability that affects their daily life (2023)"/>
          <p:cNvSpPr txBox="1"/>
          <p:nvPr>
            <p:ph type="title" idx="4294967295"/>
          </p:nvPr>
        </p:nvSpPr>
        <p:spPr>
          <a:xfrm>
            <a:off x="12370003" y="1880219"/>
            <a:ext cx="10985505" cy="10033001"/>
          </a:xfrm>
          <a:prstGeom prst="rect">
            <a:avLst/>
          </a:prstGeom>
        </p:spPr>
        <p:txBody>
          <a:bodyPr anchor="ctr"/>
          <a:lstStyle>
            <a:lvl1pPr defTabSz="2316421">
              <a:defRPr b="0" spc="-220" sz="11020">
                <a:latin typeface="Helvetica Neue Medium"/>
                <a:ea typeface="Helvetica Neue Medium"/>
                <a:cs typeface="Helvetica Neue Medium"/>
                <a:sym typeface="Helvetica Neue Medium"/>
              </a:defRPr>
            </a:lvl1pPr>
          </a:lstStyle>
          <a:p>
            <a:pPr/>
            <a:r>
              <a:t>~27% of people living in the United States self-report living with a disability that affects their daily life (2023)</a:t>
            </a:r>
          </a:p>
        </p:txBody>
      </p:sp>
      <p:sp>
        <p:nvSpPr>
          <p:cNvPr id="401" name="TextBox 4"/>
          <p:cNvSpPr txBox="1"/>
          <p:nvPr/>
        </p:nvSpPr>
        <p:spPr>
          <a:xfrm>
            <a:off x="9689944" y="4052752"/>
            <a:ext cx="2311556" cy="912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Color Vision Deficiency*</a:t>
            </a:r>
          </a:p>
        </p:txBody>
      </p:sp>
      <p:sp>
        <p:nvSpPr>
          <p:cNvPr id="402" name="TextBox 6"/>
          <p:cNvSpPr txBox="1"/>
          <p:nvPr/>
        </p:nvSpPr>
        <p:spPr>
          <a:xfrm>
            <a:off x="9689944" y="5246552"/>
            <a:ext cx="2311556" cy="912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Blindness, Low Vision</a:t>
            </a:r>
          </a:p>
        </p:txBody>
      </p:sp>
      <p:sp>
        <p:nvSpPr>
          <p:cNvPr id="403" name="TextBox 8"/>
          <p:cNvSpPr txBox="1"/>
          <p:nvPr/>
        </p:nvSpPr>
        <p:spPr>
          <a:xfrm>
            <a:off x="9689944" y="64403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Cognitive, Neurological</a:t>
            </a:r>
          </a:p>
        </p:txBody>
      </p:sp>
      <p:sp>
        <p:nvSpPr>
          <p:cNvPr id="404" name="TextBox 10"/>
          <p:cNvSpPr txBox="1"/>
          <p:nvPr/>
        </p:nvSpPr>
        <p:spPr>
          <a:xfrm>
            <a:off x="9689944" y="76087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Motor, Dexterity</a:t>
            </a:r>
          </a:p>
        </p:txBody>
      </p:sp>
      <p:sp>
        <p:nvSpPr>
          <p:cNvPr id="405" name="TextBox 12"/>
          <p:cNvSpPr txBox="1"/>
          <p:nvPr/>
        </p:nvSpPr>
        <p:spPr>
          <a:xfrm>
            <a:off x="9689944" y="87771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Vestibular, Motion*</a:t>
            </a:r>
          </a:p>
        </p:txBody>
      </p:sp>
      <p:sp>
        <p:nvSpPr>
          <p:cNvPr id="406" name="Text Placeholder 3"/>
          <p:cNvSpPr txBox="1"/>
          <p:nvPr/>
        </p:nvSpPr>
        <p:spPr>
          <a:xfrm>
            <a:off x="1737509" y="10363707"/>
            <a:ext cx="10271498" cy="15561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r>
              <a:t>Centers for Disease Control and Prevention. Disability and Health Data System (DHDS). 2023. Available from: </a:t>
            </a:r>
            <a:r>
              <a:rPr u="sng">
                <a:hlinkClick r:id="rId3" invalidUrl="" action="" tgtFrame="" tooltip="" history="1" highlightClick="0" endSnd="0"/>
              </a:rPr>
              <a:t>http://dhds.cdc.gov</a:t>
            </a:r>
          </a:p>
          <a:p>
            <a:pPr algn="r"/>
            <a:r>
              <a:t>*No new data</a:t>
            </a:r>
          </a:p>
        </p:txBody>
      </p:sp>
      <p:sp>
        <p:nvSpPr>
          <p:cNvPr id="407" name="TextBox 14"/>
          <p:cNvSpPr txBox="1"/>
          <p:nvPr/>
        </p:nvSpPr>
        <p:spPr>
          <a:xfrm>
            <a:off x="6680199" y="5423012"/>
            <a:ext cx="1829691"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4.8%</a:t>
            </a:r>
          </a:p>
        </p:txBody>
      </p:sp>
      <p:sp>
        <p:nvSpPr>
          <p:cNvPr id="408" name="TextBox 18"/>
          <p:cNvSpPr txBox="1"/>
          <p:nvPr/>
        </p:nvSpPr>
        <p:spPr>
          <a:xfrm>
            <a:off x="2006599" y="7770886"/>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12.1%</a:t>
            </a:r>
          </a:p>
        </p:txBody>
      </p:sp>
      <p:sp>
        <p:nvSpPr>
          <p:cNvPr id="409" name="TextBox 20"/>
          <p:cNvSpPr txBox="1"/>
          <p:nvPr/>
        </p:nvSpPr>
        <p:spPr>
          <a:xfrm>
            <a:off x="5003646" y="8953511"/>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7.4%</a:t>
            </a:r>
          </a:p>
        </p:txBody>
      </p:sp>
      <p:sp>
        <p:nvSpPr>
          <p:cNvPr id="410" name="TextBox 2"/>
          <p:cNvSpPr txBox="1"/>
          <p:nvPr/>
        </p:nvSpPr>
        <p:spPr>
          <a:xfrm>
            <a:off x="7099299" y="4251462"/>
            <a:ext cx="1829691"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4.1%</a:t>
            </a:r>
          </a:p>
        </p:txBody>
      </p:sp>
      <p:sp>
        <p:nvSpPr>
          <p:cNvPr id="411" name="TextBox 17"/>
          <p:cNvSpPr txBox="1"/>
          <p:nvPr/>
        </p:nvSpPr>
        <p:spPr>
          <a:xfrm>
            <a:off x="1536699" y="6602486"/>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12.8%</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3" name="Google Shape;427;g10117343390_0_281"/>
          <p:cNvSpPr txBox="1"/>
          <p:nvPr>
            <p:ph type="title"/>
          </p:nvPr>
        </p:nvSpPr>
        <p:spPr>
          <a:xfrm>
            <a:off x="1206449" y="3980033"/>
            <a:ext cx="21971102" cy="1433101"/>
          </a:xfrm>
          <a:prstGeom prst="rect">
            <a:avLst/>
          </a:prstGeom>
        </p:spPr>
        <p:txBody>
          <a:bodyPr/>
          <a:lstStyle>
            <a:lvl1pPr defTabSz="1828754">
              <a:defRPr b="1" spc="-174" sz="8700"/>
            </a:lvl1pPr>
          </a:lstStyle>
          <a:p>
            <a:pPr/>
            <a:r>
              <a:t>Operable Evaluation Toolkit:</a:t>
            </a:r>
          </a:p>
        </p:txBody>
      </p:sp>
      <p:sp>
        <p:nvSpPr>
          <p:cNvPr id="2394" name="Google Shape;428;g10117343390_0_281"/>
          <p:cNvSpPr txBox="1"/>
          <p:nvPr>
            <p:ph type="body" idx="1"/>
          </p:nvPr>
        </p:nvSpPr>
        <p:spPr>
          <a:xfrm>
            <a:off x="1206449" y="5273461"/>
            <a:ext cx="21971102" cy="6239201"/>
          </a:xfrm>
          <a:prstGeom prst="rect">
            <a:avLst/>
          </a:prstGeom>
        </p:spPr>
        <p:txBody>
          <a:bodyPr/>
          <a:lstStyle/>
          <a:p>
            <a:pPr marL="914400" indent="-577850">
              <a:lnSpc>
                <a:spcPct val="90000"/>
              </a:lnSpc>
              <a:spcBef>
                <a:spcPts val="1800"/>
              </a:spcBef>
              <a:buClr>
                <a:srgbClr val="000000"/>
              </a:buClr>
              <a:buSzPts val="5000"/>
              <a:buAutoNum type="arabicPeriod" startAt="1"/>
              <a:defRPr b="1" sz="5000"/>
            </a:pPr>
            <a:r>
              <a:t> Use your mouse</a:t>
            </a:r>
            <a:r>
              <a:rPr b="0"/>
              <a:t>: can it do something meaningful? (tooltip, click event, etc) If so:</a:t>
            </a:r>
            <a:endParaRPr b="0"/>
          </a:p>
          <a:p>
            <a:pPr lvl="1" marL="1371600" indent="-533400">
              <a:lnSpc>
                <a:spcPct val="90000"/>
              </a:lnSpc>
              <a:buClr>
                <a:srgbClr val="000000"/>
              </a:buClr>
              <a:buSzPts val="5000"/>
              <a:buAutoNum type="alphaLcPeriod" startAt="1"/>
              <a:defRPr sz="5000"/>
            </a:pPr>
            <a:r>
              <a:t>Test using a </a:t>
            </a:r>
            <a:r>
              <a:rPr b="1"/>
              <a:t>keyboard-only</a:t>
            </a:r>
            <a:r>
              <a:t>: can you navigate </a:t>
            </a:r>
            <a:r>
              <a:rPr i="1"/>
              <a:t>and</a:t>
            </a:r>
            <a:r>
              <a:t> use keyboard activation (spacebar/enter) on the visualization?</a:t>
            </a:r>
          </a:p>
          <a:p>
            <a:pPr lvl="1" marL="1371600" indent="-533400">
              <a:lnSpc>
                <a:spcPct val="90000"/>
              </a:lnSpc>
              <a:buClr>
                <a:srgbClr val="000000"/>
              </a:buClr>
              <a:buSzPts val="5000"/>
              <a:buAutoNum type="alphaLcPeriod" startAt="1"/>
              <a:defRPr sz="5000"/>
            </a:pPr>
            <a:r>
              <a:t>Test using a </a:t>
            </a:r>
            <a:r>
              <a:rPr b="1"/>
              <a:t>screen reader</a:t>
            </a:r>
            <a:r>
              <a:t>: Can you use a screen reader to navigate and use keyboard activation on the visualization?</a:t>
            </a:r>
          </a:p>
          <a:p>
            <a:pPr marL="914400" indent="-577850">
              <a:lnSpc>
                <a:spcPct val="90000"/>
              </a:lnSpc>
              <a:spcBef>
                <a:spcPts val="1800"/>
              </a:spcBef>
              <a:buClr>
                <a:srgbClr val="000000"/>
              </a:buClr>
              <a:buSzPts val="5000"/>
              <a:buAutoNum type="arabicPeriod" startAt="1"/>
              <a:defRPr b="1" sz="5000"/>
            </a:pPr>
            <a:r>
              <a:t> Check sizes: </a:t>
            </a:r>
            <a:r>
              <a:rPr b="0"/>
              <a:t>can a mouse </a:t>
            </a:r>
            <a:r>
              <a:rPr b="0" i="1"/>
              <a:t>easily </a:t>
            </a:r>
            <a:r>
              <a:rPr b="0"/>
              <a:t>interact with this?</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07B6C"/>
        </a:solidFill>
      </p:bgPr>
    </p:bg>
    <p:spTree>
      <p:nvGrpSpPr>
        <p:cNvPr id="1" name=""/>
        <p:cNvGrpSpPr/>
        <p:nvPr/>
      </p:nvGrpSpPr>
      <p:grpSpPr>
        <a:xfrm>
          <a:off x="0" y="0"/>
          <a:ext cx="0" cy="0"/>
          <a:chOff x="0" y="0"/>
          <a:chExt cx="0" cy="0"/>
        </a:xfrm>
      </p:grpSpPr>
      <p:sp>
        <p:nvSpPr>
          <p:cNvPr id="2396" name="Google Shape;134;p30"/>
          <p:cNvSpPr txBox="1"/>
          <p:nvPr>
            <p:ph type="title"/>
          </p:nvPr>
        </p:nvSpPr>
        <p:spPr>
          <a:xfrm>
            <a:off x="1307332" y="3586733"/>
            <a:ext cx="21285603" cy="8522401"/>
          </a:xfrm>
          <a:prstGeom prst="rect">
            <a:avLst/>
          </a:prstGeom>
        </p:spPr>
        <p:txBody>
          <a:bodyPr/>
          <a:lstStyle/>
          <a:p>
            <a:pPr/>
            <a:r>
              <a:t>Question for Frank</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8" name="Google Shape;433;g10104eaf235_1_51"/>
          <p:cNvSpPr txBox="1"/>
          <p:nvPr>
            <p:ph type="title"/>
          </p:nvPr>
        </p:nvSpPr>
        <p:spPr>
          <a:xfrm>
            <a:off x="1206449" y="5743874"/>
            <a:ext cx="21971102" cy="1433102"/>
          </a:xfrm>
          <a:prstGeom prst="rect">
            <a:avLst/>
          </a:prstGeom>
        </p:spPr>
        <p:txBody>
          <a:bodyPr/>
          <a:lstStyle>
            <a:lvl1pPr defTabSz="1828754">
              <a:defRPr b="1" spc="-174" sz="8700"/>
            </a:lvl1pPr>
          </a:lstStyle>
          <a:p>
            <a:pPr/>
            <a:r>
              <a:t>Understandable</a:t>
            </a:r>
          </a:p>
        </p:txBody>
      </p:sp>
      <p:sp>
        <p:nvSpPr>
          <p:cNvPr id="2399" name="Google Shape;434;g10104eaf235_1_51"/>
          <p:cNvSpPr txBox="1"/>
          <p:nvPr>
            <p:ph type="body" sz="quarter" idx="1"/>
          </p:nvPr>
        </p:nvSpPr>
        <p:spPr>
          <a:xfrm>
            <a:off x="1206449" y="7037337"/>
            <a:ext cx="21971102" cy="934801"/>
          </a:xfrm>
          <a:prstGeom prst="rect">
            <a:avLst/>
          </a:prstGeom>
        </p:spPr>
        <p:txBody>
          <a:bodyPr/>
          <a:lstStyle>
            <a:lvl1pPr marL="0" defTabSz="808990">
              <a:defRPr b="1" sz="5390">
                <a:solidFill>
                  <a:srgbClr val="505050"/>
                </a:solidFill>
              </a:defRPr>
            </a:lvl1pPr>
          </a:lstStyle>
          <a:p>
            <a:pPr/>
            <a:r>
              <a:t>Can someone understand this in multiple ways? Is each way easy?</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1" name="Google Shape;439;g10117343390_0_300"/>
          <p:cNvSpPr txBox="1"/>
          <p:nvPr>
            <p:ph type="title"/>
          </p:nvPr>
        </p:nvSpPr>
        <p:spPr>
          <a:xfrm>
            <a:off x="1206449" y="5743871"/>
            <a:ext cx="21971102" cy="1433101"/>
          </a:xfrm>
          <a:prstGeom prst="rect">
            <a:avLst/>
          </a:prstGeom>
        </p:spPr>
        <p:txBody>
          <a:bodyPr/>
          <a:lstStyle>
            <a:lvl1pPr defTabSz="1828754">
              <a:defRPr b="1" spc="-174" sz="8700"/>
            </a:lvl1pPr>
          </a:lstStyle>
          <a:p>
            <a:pPr/>
            <a:r>
              <a:t>Understandable Checklist:</a:t>
            </a:r>
          </a:p>
        </p:txBody>
      </p:sp>
      <p:sp>
        <p:nvSpPr>
          <p:cNvPr id="2402" name="Google Shape;440;g10117343390_0_300"/>
          <p:cNvSpPr txBox="1"/>
          <p:nvPr>
            <p:ph type="body" sz="half" idx="1"/>
          </p:nvPr>
        </p:nvSpPr>
        <p:spPr>
          <a:xfrm>
            <a:off x="1206449" y="7037299"/>
            <a:ext cx="21971102" cy="4462502"/>
          </a:xfrm>
          <a:prstGeom prst="rect">
            <a:avLst/>
          </a:prstGeom>
        </p:spPr>
        <p:txBody>
          <a:bodyPr/>
          <a:lstStyle/>
          <a:p>
            <a:pPr marL="840855" indent="-504305" defTabSz="2438338">
              <a:lnSpc>
                <a:spcPct val="90000"/>
              </a:lnSpc>
              <a:spcBef>
                <a:spcPts val="2500"/>
              </a:spcBef>
              <a:buClr>
                <a:srgbClr val="000000"/>
              </a:buClr>
              <a:buSzPts val="4800"/>
              <a:buAutoNum type="arabicPeriod" startAt="1"/>
              <a:defRPr sz="4800">
                <a:solidFill>
                  <a:srgbClr val="505050"/>
                </a:solidFill>
              </a:defRPr>
            </a:pPr>
            <a:r>
              <a:t> Descriptive title, summary, or caption</a:t>
            </a:r>
          </a:p>
          <a:p>
            <a:pPr marL="840855" indent="-504305" defTabSz="2438338">
              <a:lnSpc>
                <a:spcPct val="90000"/>
              </a:lnSpc>
              <a:spcBef>
                <a:spcPts val="2500"/>
              </a:spcBef>
              <a:buClr>
                <a:srgbClr val="000000"/>
              </a:buClr>
              <a:buSzPts val="4800"/>
              <a:buAutoNum type="arabicPeriod" startAt="1"/>
              <a:defRPr sz="4800">
                <a:solidFill>
                  <a:srgbClr val="505050"/>
                </a:solidFill>
              </a:defRPr>
            </a:pPr>
            <a:r>
              <a:t> Data table or data download</a:t>
            </a:r>
          </a:p>
          <a:p>
            <a:pPr marL="840855" indent="-504305" defTabSz="2438338">
              <a:lnSpc>
                <a:spcPct val="90000"/>
              </a:lnSpc>
              <a:spcBef>
                <a:spcPts val="2500"/>
              </a:spcBef>
              <a:buClr>
                <a:srgbClr val="000000"/>
              </a:buClr>
              <a:buSzPts val="4800"/>
              <a:buAutoNum type="arabicPeriod" startAt="1"/>
              <a:defRPr sz="4800">
                <a:solidFill>
                  <a:srgbClr val="505050"/>
                </a:solidFill>
              </a:defRPr>
            </a:pPr>
            <a:r>
              <a:t> Reading level</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4" name="Google Shape;445;g132af637055b3545_0"/>
          <p:cNvSpPr txBox="1"/>
          <p:nvPr>
            <p:ph type="title"/>
          </p:nvPr>
        </p:nvSpPr>
        <p:spPr>
          <a:xfrm>
            <a:off x="1206500" y="1040358"/>
            <a:ext cx="22721700" cy="1527301"/>
          </a:xfrm>
          <a:prstGeom prst="rect">
            <a:avLst/>
          </a:prstGeom>
        </p:spPr>
        <p:txBody>
          <a:bodyPr/>
          <a:lstStyle>
            <a:lvl1pPr defTabSz="1950671">
              <a:defRPr b="1" spc="-185" sz="9280"/>
            </a:lvl1pPr>
          </a:lstStyle>
          <a:p>
            <a:pPr/>
            <a:r>
              <a:t>Non-descriptive titles are inaccessible</a:t>
            </a:r>
          </a:p>
        </p:txBody>
      </p:sp>
      <p:pic>
        <p:nvPicPr>
          <p:cNvPr id="2405" name="Line chart titled &quot;Entropic Force&quot;" descr="Line chart titled &quot;Entropic Force&quot;"/>
          <p:cNvPicPr>
            <a:picLocks noChangeAspect="1"/>
          </p:cNvPicPr>
          <p:nvPr/>
        </p:nvPicPr>
        <p:blipFill>
          <a:blip r:embed="rId2">
            <a:extLst/>
          </a:blip>
          <a:stretch>
            <a:fillRect/>
          </a:stretch>
        </p:blipFill>
        <p:spPr>
          <a:xfrm>
            <a:off x="3686888" y="2638171"/>
            <a:ext cx="17010218" cy="10843544"/>
          </a:xfrm>
          <a:prstGeom prst="rect">
            <a:avLst/>
          </a:prstGeom>
          <a:ln w="12700">
            <a:miter lim="400000"/>
          </a:ln>
        </p:spPr>
      </p:pic>
      <p:pic>
        <p:nvPicPr>
          <p:cNvPr id="2406" name="The line chart from Jan to Dec trends upwards dramatically near the end" descr="The line chart from Jan to Dec trends upwards dramatically near the end"/>
          <p:cNvPicPr>
            <a:picLocks noChangeAspect="1"/>
          </p:cNvPicPr>
          <p:nvPr/>
        </p:nvPicPr>
        <p:blipFill>
          <a:blip r:embed="rId3">
            <a:extLst/>
          </a:blip>
          <a:stretch>
            <a:fillRect/>
          </a:stretch>
        </p:blipFill>
        <p:spPr>
          <a:xfrm>
            <a:off x="3857751" y="4563183"/>
            <a:ext cx="16371489" cy="8883109"/>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8" name="Google Shape;451;g132af637055b3545_25"/>
          <p:cNvSpPr txBox="1"/>
          <p:nvPr>
            <p:ph type="title"/>
          </p:nvPr>
        </p:nvSpPr>
        <p:spPr>
          <a:xfrm>
            <a:off x="1206500" y="1040358"/>
            <a:ext cx="22721700" cy="1527301"/>
          </a:xfrm>
          <a:prstGeom prst="rect">
            <a:avLst/>
          </a:prstGeom>
        </p:spPr>
        <p:txBody>
          <a:bodyPr/>
          <a:lstStyle>
            <a:lvl1pPr defTabSz="1804370">
              <a:defRPr b="1" spc="-171" sz="8584"/>
            </a:lvl1pPr>
          </a:lstStyle>
          <a:p>
            <a:pPr/>
            <a:r>
              <a:t>Descriptive titles have summaries/takeaways</a:t>
            </a:r>
          </a:p>
        </p:txBody>
      </p:sp>
      <p:pic>
        <p:nvPicPr>
          <p:cNvPr id="2409" name="Line chart titled &quot;Entropic Force has increased exponentially&quot;" descr="Line chart titled &quot;Entropic Force has increased exponentially&quot;"/>
          <p:cNvPicPr>
            <a:picLocks noChangeAspect="1"/>
          </p:cNvPicPr>
          <p:nvPr/>
        </p:nvPicPr>
        <p:blipFill>
          <a:blip r:embed="rId2">
            <a:extLst/>
          </a:blip>
          <a:stretch>
            <a:fillRect/>
          </a:stretch>
        </p:blipFill>
        <p:spPr>
          <a:xfrm>
            <a:off x="3609975" y="2679107"/>
            <a:ext cx="17164050" cy="10763251"/>
          </a:xfrm>
          <a:prstGeom prst="rect">
            <a:avLst/>
          </a:prstGeom>
          <a:ln w="12700">
            <a:miter lim="400000"/>
          </a:ln>
        </p:spPr>
      </p:pic>
      <p:pic>
        <p:nvPicPr>
          <p:cNvPr id="2410" name="The line chart from Jan to Dec trends upwards dramatically near the end" descr="The line chart from Jan to Dec trends upwards dramatically near the end"/>
          <p:cNvPicPr>
            <a:picLocks noChangeAspect="1"/>
          </p:cNvPicPr>
          <p:nvPr/>
        </p:nvPicPr>
        <p:blipFill>
          <a:blip r:embed="rId3">
            <a:extLst/>
          </a:blip>
          <a:stretch>
            <a:fillRect/>
          </a:stretch>
        </p:blipFill>
        <p:spPr>
          <a:xfrm>
            <a:off x="3857751" y="4563183"/>
            <a:ext cx="16371489" cy="8883109"/>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2" name="Google Shape;457;g132af637055b3545_36"/>
          <p:cNvSpPr txBox="1"/>
          <p:nvPr>
            <p:ph type="title"/>
          </p:nvPr>
        </p:nvSpPr>
        <p:spPr>
          <a:xfrm>
            <a:off x="1206500" y="1040358"/>
            <a:ext cx="22721700" cy="1527301"/>
          </a:xfrm>
          <a:prstGeom prst="rect">
            <a:avLst/>
          </a:prstGeom>
        </p:spPr>
        <p:txBody>
          <a:bodyPr/>
          <a:lstStyle>
            <a:lvl1pPr defTabSz="1950671">
              <a:defRPr b="1" spc="-185" sz="9280"/>
            </a:lvl1pPr>
          </a:lstStyle>
          <a:p>
            <a:pPr/>
            <a:r>
              <a:t>All charts should have data available!</a:t>
            </a:r>
          </a:p>
        </p:txBody>
      </p:sp>
      <p:pic>
        <p:nvPicPr>
          <p:cNvPr id="2413" name="a data table with a callout to a pressed button above it" descr="a data table with a callout to a pressed button above it"/>
          <p:cNvPicPr>
            <a:picLocks noChangeAspect="1"/>
          </p:cNvPicPr>
          <p:nvPr/>
        </p:nvPicPr>
        <p:blipFill>
          <a:blip r:embed="rId2">
            <a:extLst/>
          </a:blip>
          <a:stretch>
            <a:fillRect/>
          </a:stretch>
        </p:blipFill>
        <p:spPr>
          <a:xfrm>
            <a:off x="12683874" y="3132150"/>
            <a:ext cx="10475001" cy="10165324"/>
          </a:xfrm>
          <a:prstGeom prst="rect">
            <a:avLst/>
          </a:prstGeom>
          <a:ln w="12700">
            <a:miter lim="400000"/>
          </a:ln>
        </p:spPr>
      </p:pic>
      <p:pic>
        <p:nvPicPr>
          <p:cNvPr id="2414" name="line chart with a callout that points to a button underneath it" descr="line chart with a callout that points to a button underneath it"/>
          <p:cNvPicPr>
            <a:picLocks noChangeAspect="1"/>
          </p:cNvPicPr>
          <p:nvPr/>
        </p:nvPicPr>
        <p:blipFill>
          <a:blip r:embed="rId3">
            <a:extLst/>
          </a:blip>
          <a:stretch>
            <a:fillRect/>
          </a:stretch>
        </p:blipFill>
        <p:spPr>
          <a:xfrm>
            <a:off x="131925" y="2992958"/>
            <a:ext cx="12379074" cy="7730105"/>
          </a:xfrm>
          <a:prstGeom prst="rect">
            <a:avLst/>
          </a:prstGeom>
          <a:ln w="12700">
            <a:miter lim="400000"/>
          </a:ln>
        </p:spPr>
      </p:pic>
      <p:sp>
        <p:nvSpPr>
          <p:cNvPr id="2415" name="Google Shape;460;g132af637055b3545_36"/>
          <p:cNvSpPr/>
          <p:nvPr/>
        </p:nvSpPr>
        <p:spPr>
          <a:xfrm flipH="1" flipV="1">
            <a:off x="1412650" y="10686299"/>
            <a:ext cx="2517900" cy="1658101"/>
          </a:xfrm>
          <a:prstGeom prst="line">
            <a:avLst/>
          </a:prstGeom>
          <a:ln w="114300">
            <a:solidFill>
              <a:srgbClr val="009BF4"/>
            </a:solidFill>
            <a:tailEnd type="triangle"/>
          </a:ln>
        </p:spPr>
        <p:txBody>
          <a:bodyPr lIns="45719" rIns="45719"/>
          <a:lstStyle/>
          <a:p>
            <a:pPr algn="l" defTabSz="914400">
              <a:defRPr sz="1400">
                <a:latin typeface="Arial"/>
                <a:ea typeface="Arial"/>
                <a:cs typeface="Arial"/>
                <a:sym typeface="Arial"/>
              </a:defRPr>
            </a:pPr>
          </a:p>
        </p:txBody>
      </p:sp>
      <p:sp>
        <p:nvSpPr>
          <p:cNvPr id="2416" name="Google Shape;461;g132af637055b3545_36"/>
          <p:cNvSpPr/>
          <p:nvPr/>
        </p:nvSpPr>
        <p:spPr>
          <a:xfrm flipV="1">
            <a:off x="10788550" y="3673550"/>
            <a:ext cx="2261101" cy="31801"/>
          </a:xfrm>
          <a:prstGeom prst="line">
            <a:avLst/>
          </a:prstGeom>
          <a:ln w="114300">
            <a:solidFill>
              <a:srgbClr val="009BF4"/>
            </a:solidFill>
            <a:tailEnd type="triangle"/>
          </a:ln>
        </p:spPr>
        <p:txBody>
          <a:bodyPr lIns="45719" rIns="45719"/>
          <a:lstStyle/>
          <a:p>
            <a:pPr algn="l" defTabSz="914400">
              <a:defRPr sz="1400">
                <a:latin typeface="Arial"/>
                <a:ea typeface="Arial"/>
                <a:cs typeface="Arial"/>
                <a:sym typeface="Arial"/>
              </a:defRPr>
            </a:pPr>
          </a:p>
        </p:txBody>
      </p:sp>
      <p:pic>
        <p:nvPicPr>
          <p:cNvPr id="2417" name="pasted-movie.png" descr="pasted-movie.png"/>
          <p:cNvPicPr>
            <a:picLocks noChangeAspect="1"/>
          </p:cNvPicPr>
          <p:nvPr/>
        </p:nvPicPr>
        <p:blipFill>
          <a:blip r:embed="rId4">
            <a:extLst/>
          </a:blip>
          <a:srcRect l="0" t="0" r="0" b="11147"/>
          <a:stretch>
            <a:fillRect/>
          </a:stretch>
        </p:blipFill>
        <p:spPr>
          <a:xfrm>
            <a:off x="254257" y="4370199"/>
            <a:ext cx="11832844" cy="5704756"/>
          </a:xfrm>
          <a:prstGeom prst="rect">
            <a:avLst/>
          </a:prstGeom>
          <a:ln w="12700">
            <a:miter lim="400000"/>
          </a:ln>
        </p:spPr>
      </p:pic>
      <p:pic>
        <p:nvPicPr>
          <p:cNvPr id="2418" name="The line chart from Jan to Dec trends upwards dramatically near the end" descr="The line chart from Jan to Dec trends upwards dramatically near the end"/>
          <p:cNvPicPr>
            <a:picLocks noChangeAspect="1"/>
          </p:cNvPicPr>
          <p:nvPr/>
        </p:nvPicPr>
        <p:blipFill>
          <a:blip r:embed="rId4">
            <a:extLst/>
          </a:blip>
          <a:srcRect l="9237" t="0" r="0" b="4638"/>
          <a:stretch>
            <a:fillRect/>
          </a:stretch>
        </p:blipFill>
        <p:spPr>
          <a:xfrm>
            <a:off x="1347299" y="4370199"/>
            <a:ext cx="10739802" cy="6122662"/>
          </a:xfrm>
          <a:prstGeom prst="rect">
            <a:avLst/>
          </a:prstGeom>
          <a:ln w="12700">
            <a:miter lim="400000"/>
          </a:ln>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0" name="Google Shape;466;g132af637055b3545_45"/>
          <p:cNvSpPr txBox="1"/>
          <p:nvPr>
            <p:ph type="title"/>
          </p:nvPr>
        </p:nvSpPr>
        <p:spPr>
          <a:xfrm>
            <a:off x="1206500" y="1040358"/>
            <a:ext cx="22721700" cy="1527301"/>
          </a:xfrm>
          <a:prstGeom prst="rect">
            <a:avLst/>
          </a:prstGeom>
        </p:spPr>
        <p:txBody>
          <a:bodyPr/>
          <a:lstStyle>
            <a:lvl1pPr defTabSz="1950671">
              <a:defRPr b="1" spc="-185" sz="9280"/>
            </a:lvl1pPr>
          </a:lstStyle>
          <a:p>
            <a:pPr/>
            <a:r>
              <a:t>Technical language is often overkill</a:t>
            </a:r>
          </a:p>
        </p:txBody>
      </p:sp>
      <p:pic>
        <p:nvPicPr>
          <p:cNvPr id="2421" name="Screenshot of the Hemingway editor showing text that has a reading level of &quot;post graduate&quot;" descr="Screenshot of the Hemingway editor showing text that has a reading level of &quot;post graduate&quot;"/>
          <p:cNvPicPr>
            <a:picLocks noChangeAspect="1"/>
          </p:cNvPicPr>
          <p:nvPr/>
        </p:nvPicPr>
        <p:blipFill>
          <a:blip r:embed="rId2">
            <a:extLst/>
          </a:blip>
          <a:stretch>
            <a:fillRect/>
          </a:stretch>
        </p:blipFill>
        <p:spPr>
          <a:xfrm>
            <a:off x="640888" y="3837812"/>
            <a:ext cx="11834086" cy="9425995"/>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3" name="Google Shape;466;g132af637055b3545_45"/>
          <p:cNvSpPr txBox="1"/>
          <p:nvPr>
            <p:ph type="title"/>
          </p:nvPr>
        </p:nvSpPr>
        <p:spPr>
          <a:xfrm>
            <a:off x="1206500" y="1040358"/>
            <a:ext cx="22721700" cy="1527301"/>
          </a:xfrm>
          <a:prstGeom prst="rect">
            <a:avLst/>
          </a:prstGeom>
        </p:spPr>
        <p:txBody>
          <a:bodyPr/>
          <a:lstStyle>
            <a:lvl1pPr defTabSz="1755604">
              <a:defRPr b="1" spc="-167" sz="8352"/>
            </a:lvl1pPr>
          </a:lstStyle>
          <a:p>
            <a:pPr/>
            <a:r>
              <a:t>Keep summaries as non-technical as possible</a:t>
            </a:r>
          </a:p>
        </p:txBody>
      </p:sp>
      <p:sp>
        <p:nvSpPr>
          <p:cNvPr id="2424" name="Google Shape;467;g132af637055b3545_45"/>
          <p:cNvSpPr txBox="1"/>
          <p:nvPr>
            <p:ph type="body" sz="quarter" idx="1"/>
          </p:nvPr>
        </p:nvSpPr>
        <p:spPr>
          <a:xfrm>
            <a:off x="1206499" y="2372936"/>
            <a:ext cx="21971102" cy="1948202"/>
          </a:xfrm>
          <a:prstGeom prst="rect">
            <a:avLst/>
          </a:prstGeom>
        </p:spPr>
        <p:txBody>
          <a:bodyPr/>
          <a:lstStyle>
            <a:lvl1pPr marL="0" defTabSz="2438338">
              <a:lnSpc>
                <a:spcPct val="90000"/>
              </a:lnSpc>
              <a:spcBef>
                <a:spcPts val="2500"/>
              </a:spcBef>
              <a:defRPr>
                <a:solidFill>
                  <a:srgbClr val="505050"/>
                </a:solidFill>
              </a:defRPr>
            </a:lvl1pPr>
          </a:lstStyle>
          <a:p>
            <a:pPr/>
            <a:r>
              <a:t>If the topic is technical, provide a “plain language” summary somewhere close by that is easy to find (either in the same location or with by providing a link).</a:t>
            </a:r>
          </a:p>
        </p:txBody>
      </p:sp>
      <p:pic>
        <p:nvPicPr>
          <p:cNvPr id="2425" name="Screenshot of the Hemingway editor showing text that has a reading level of &quot;post graduate&quot;" descr="Screenshot of the Hemingway editor showing text that has a reading level of &quot;post graduate&quot;"/>
          <p:cNvPicPr>
            <a:picLocks noChangeAspect="1"/>
          </p:cNvPicPr>
          <p:nvPr/>
        </p:nvPicPr>
        <p:blipFill>
          <a:blip r:embed="rId2">
            <a:extLst/>
          </a:blip>
          <a:stretch>
            <a:fillRect/>
          </a:stretch>
        </p:blipFill>
        <p:spPr>
          <a:xfrm>
            <a:off x="640888" y="3837812"/>
            <a:ext cx="11834086" cy="9425995"/>
          </a:xfrm>
          <a:prstGeom prst="rect">
            <a:avLst/>
          </a:prstGeom>
          <a:ln w="12700">
            <a:miter lim="400000"/>
          </a:ln>
        </p:spPr>
      </p:pic>
      <p:pic>
        <p:nvPicPr>
          <p:cNvPr id="2426" name="Screenshot of the Hemingway editor showing text that has a reading level of grade 6" descr="Screenshot of the Hemingway editor showing text that has a reading level of grade 6"/>
          <p:cNvPicPr>
            <a:picLocks noChangeAspect="1"/>
          </p:cNvPicPr>
          <p:nvPr/>
        </p:nvPicPr>
        <p:blipFill>
          <a:blip r:embed="rId3">
            <a:extLst/>
          </a:blip>
          <a:stretch>
            <a:fillRect/>
          </a:stretch>
        </p:blipFill>
        <p:spPr>
          <a:xfrm>
            <a:off x="13211754" y="3837812"/>
            <a:ext cx="10184204" cy="9425995"/>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8" name="Slide Number Placeholder 5"/>
          <p:cNvSpPr txBox="1"/>
          <p:nvPr>
            <p:ph type="sldNum" sz="quarter" idx="4294967295"/>
          </p:nvPr>
        </p:nvSpPr>
        <p:spPr>
          <a:xfrm>
            <a:off x="22943128" y="12818619"/>
            <a:ext cx="724206"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2429" name="Recap: Understandability"/>
          <p:cNvSpPr txBox="1"/>
          <p:nvPr>
            <p:ph type="title"/>
          </p:nvPr>
        </p:nvSpPr>
        <p:spPr>
          <a:xfrm>
            <a:off x="831150" y="602185"/>
            <a:ext cx="22721700" cy="1527301"/>
          </a:xfrm>
          <a:prstGeom prst="rect">
            <a:avLst/>
          </a:prstGeom>
        </p:spPr>
        <p:txBody>
          <a:bodyPr anchor="t"/>
          <a:lstStyle>
            <a:lvl1pPr defTabSz="1950671">
              <a:defRPr b="1" spc="-185" sz="9280"/>
            </a:lvl1pPr>
          </a:lstStyle>
          <a:p>
            <a:pPr/>
            <a:r>
              <a:t>Recap: Understandability</a:t>
            </a:r>
          </a:p>
        </p:txBody>
      </p:sp>
      <p:sp>
        <p:nvSpPr>
          <p:cNvPr id="2430" name="TextBox 9"/>
          <p:cNvSpPr txBox="1"/>
          <p:nvPr/>
        </p:nvSpPr>
        <p:spPr>
          <a:xfrm>
            <a:off x="817921" y="3134735"/>
            <a:ext cx="12107995" cy="6990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Use concise, descriptive titles</a:t>
            </a:r>
          </a:p>
        </p:txBody>
      </p:sp>
      <p:sp>
        <p:nvSpPr>
          <p:cNvPr id="2431" name="TextBox 9"/>
          <p:cNvSpPr txBox="1"/>
          <p:nvPr/>
        </p:nvSpPr>
        <p:spPr>
          <a:xfrm>
            <a:off x="817921" y="6759510"/>
            <a:ext cx="12107995" cy="6990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Add easy-to-access data or tables</a:t>
            </a:r>
          </a:p>
        </p:txBody>
      </p:sp>
      <p:sp>
        <p:nvSpPr>
          <p:cNvPr id="2432" name="TextBox 9"/>
          <p:cNvSpPr txBox="1"/>
          <p:nvPr/>
        </p:nvSpPr>
        <p:spPr>
          <a:xfrm>
            <a:off x="12947291" y="3142716"/>
            <a:ext cx="12107995" cy="19436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1" sz="4000">
                <a:solidFill>
                  <a:srgbClr val="000000"/>
                </a:solidFill>
              </a:defRPr>
            </a:pPr>
            <a:r>
              <a:t>Simplify your language</a:t>
            </a:r>
          </a:p>
          <a:p>
            <a:pPr algn="l" defTabSz="914400">
              <a:defRPr b="1" sz="4000">
                <a:solidFill>
                  <a:srgbClr val="000000"/>
                </a:solidFill>
              </a:defRPr>
            </a:pPr>
          </a:p>
        </p:txBody>
      </p:sp>
      <p:pic>
        <p:nvPicPr>
          <p:cNvPr id="2433" name="Complex language in Hemingway editor then simplified to a grade 6 level" descr="Complex language in Hemingway editor then simplified to a grade 6 level"/>
          <p:cNvPicPr>
            <a:picLocks noChangeAspect="1"/>
          </p:cNvPicPr>
          <p:nvPr/>
        </p:nvPicPr>
        <p:blipFill>
          <a:blip r:embed="rId2">
            <a:extLst/>
          </a:blip>
          <a:stretch>
            <a:fillRect/>
          </a:stretch>
        </p:blipFill>
        <p:spPr>
          <a:xfrm>
            <a:off x="12869710" y="3912483"/>
            <a:ext cx="10584571" cy="4327027"/>
          </a:xfrm>
          <a:prstGeom prst="rect">
            <a:avLst/>
          </a:prstGeom>
          <a:ln w="12700">
            <a:miter lim="400000"/>
          </a:ln>
        </p:spPr>
      </p:pic>
      <p:pic>
        <p:nvPicPr>
          <p:cNvPr id="2434" name="Entropic force chart title" descr="Entropic force chart title"/>
          <p:cNvPicPr>
            <a:picLocks noChangeAspect="1"/>
          </p:cNvPicPr>
          <p:nvPr/>
        </p:nvPicPr>
        <p:blipFill>
          <a:blip r:embed="rId3">
            <a:extLst/>
          </a:blip>
          <a:stretch>
            <a:fillRect/>
          </a:stretch>
        </p:blipFill>
        <p:spPr>
          <a:xfrm>
            <a:off x="729815" y="4045675"/>
            <a:ext cx="3175001" cy="1104901"/>
          </a:xfrm>
          <a:prstGeom prst="rect">
            <a:avLst/>
          </a:prstGeom>
          <a:ln w="12700">
            <a:miter lim="400000"/>
          </a:ln>
        </p:spPr>
      </p:pic>
      <p:pic>
        <p:nvPicPr>
          <p:cNvPr id="2435" name="Entropic force has increased exponentially chart title" descr="Entropic force has increased exponentially chart title"/>
          <p:cNvPicPr>
            <a:picLocks noChangeAspect="1"/>
          </p:cNvPicPr>
          <p:nvPr/>
        </p:nvPicPr>
        <p:blipFill>
          <a:blip r:embed="rId4">
            <a:extLst/>
          </a:blip>
          <a:stretch>
            <a:fillRect/>
          </a:stretch>
        </p:blipFill>
        <p:spPr>
          <a:xfrm>
            <a:off x="5073301" y="4058375"/>
            <a:ext cx="6972301" cy="1079501"/>
          </a:xfrm>
          <a:prstGeom prst="rect">
            <a:avLst/>
          </a:prstGeom>
          <a:ln w="12700">
            <a:miter lim="400000"/>
          </a:ln>
        </p:spPr>
      </p:pic>
      <p:sp>
        <p:nvSpPr>
          <p:cNvPr id="2436" name="Line"/>
          <p:cNvSpPr/>
          <p:nvPr/>
        </p:nvSpPr>
        <p:spPr>
          <a:xfrm>
            <a:off x="3853493" y="4598125"/>
            <a:ext cx="1270001" cy="1"/>
          </a:xfrm>
          <a:prstGeom prst="line">
            <a:avLst/>
          </a:prstGeom>
          <a:ln w="152400">
            <a:solidFill>
              <a:srgbClr val="000000"/>
            </a:solidFill>
            <a:miter lim="400000"/>
            <a:tailEnd type="triangle"/>
          </a:ln>
        </p:spPr>
        <p:txBody>
          <a:bodyPr lIns="50800" tIns="50800" rIns="50800" bIns="50800" anchor="ctr"/>
          <a:lstStyle/>
          <a:p>
            <a:pPr/>
          </a:p>
        </p:txBody>
      </p:sp>
      <p:pic>
        <p:nvPicPr>
          <p:cNvPr id="2437" name="A line chart with a button that opens up a table" descr="A line chart with a button that opens up a table"/>
          <p:cNvPicPr>
            <a:picLocks noChangeAspect="1"/>
          </p:cNvPicPr>
          <p:nvPr/>
        </p:nvPicPr>
        <p:blipFill>
          <a:blip r:embed="rId5">
            <a:extLst/>
          </a:blip>
          <a:stretch>
            <a:fillRect/>
          </a:stretch>
        </p:blipFill>
        <p:spPr>
          <a:xfrm>
            <a:off x="793087" y="7427125"/>
            <a:ext cx="7390812" cy="324238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20" name="Group"/>
          <p:cNvGrpSpPr/>
          <p:nvPr/>
        </p:nvGrpSpPr>
        <p:grpSpPr>
          <a:xfrm>
            <a:off x="1434468" y="4052752"/>
            <a:ext cx="8128787" cy="5637138"/>
            <a:chOff x="0" y="0"/>
            <a:chExt cx="8128785" cy="5637137"/>
          </a:xfrm>
        </p:grpSpPr>
        <p:sp>
          <p:nvSpPr>
            <p:cNvPr id="415" name="Rectangle"/>
            <p:cNvSpPr/>
            <p:nvPr/>
          </p:nvSpPr>
          <p:spPr>
            <a:xfrm>
              <a:off x="5522177" y="0"/>
              <a:ext cx="2606609" cy="912737"/>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6" name="Rectangle"/>
            <p:cNvSpPr/>
            <p:nvPr/>
          </p:nvSpPr>
          <p:spPr>
            <a:xfrm>
              <a:off x="5084274" y="1175613"/>
              <a:ext cx="3044512"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7" name="Rectangle"/>
            <p:cNvSpPr/>
            <p:nvPr/>
          </p:nvSpPr>
          <p:spPr>
            <a:xfrm>
              <a:off x="0" y="2369113"/>
              <a:ext cx="8128786" cy="912737"/>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8" name="Rectangle"/>
            <p:cNvSpPr/>
            <p:nvPr/>
          </p:nvSpPr>
          <p:spPr>
            <a:xfrm>
              <a:off x="447767" y="3562612"/>
              <a:ext cx="7681019"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9" name="Rectangle"/>
            <p:cNvSpPr/>
            <p:nvPr/>
          </p:nvSpPr>
          <p:spPr>
            <a:xfrm>
              <a:off x="3427468" y="4724400"/>
              <a:ext cx="4701318"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4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2" name="Cognitive disability is on the rise"/>
          <p:cNvSpPr txBox="1"/>
          <p:nvPr>
            <p:ph type="title" idx="4294967295"/>
          </p:nvPr>
        </p:nvSpPr>
        <p:spPr>
          <a:xfrm>
            <a:off x="12370003" y="1880219"/>
            <a:ext cx="10985505" cy="10033001"/>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Cognitive disability is on the rise</a:t>
            </a:r>
          </a:p>
        </p:txBody>
      </p:sp>
      <p:sp>
        <p:nvSpPr>
          <p:cNvPr id="423" name="TextBox 4"/>
          <p:cNvSpPr txBox="1"/>
          <p:nvPr/>
        </p:nvSpPr>
        <p:spPr>
          <a:xfrm>
            <a:off x="9689944" y="4052752"/>
            <a:ext cx="2311556" cy="912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Color Vision Deficiency*</a:t>
            </a:r>
          </a:p>
        </p:txBody>
      </p:sp>
      <p:sp>
        <p:nvSpPr>
          <p:cNvPr id="424" name="TextBox 6"/>
          <p:cNvSpPr txBox="1"/>
          <p:nvPr/>
        </p:nvSpPr>
        <p:spPr>
          <a:xfrm>
            <a:off x="9689944" y="5246552"/>
            <a:ext cx="2311556" cy="912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Blindness, Low Vision</a:t>
            </a:r>
          </a:p>
        </p:txBody>
      </p:sp>
      <p:sp>
        <p:nvSpPr>
          <p:cNvPr id="425" name="TextBox 8"/>
          <p:cNvSpPr txBox="1"/>
          <p:nvPr/>
        </p:nvSpPr>
        <p:spPr>
          <a:xfrm>
            <a:off x="9689944" y="64403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Cognitive, Neurological</a:t>
            </a:r>
          </a:p>
        </p:txBody>
      </p:sp>
      <p:sp>
        <p:nvSpPr>
          <p:cNvPr id="426" name="TextBox 10"/>
          <p:cNvSpPr txBox="1"/>
          <p:nvPr/>
        </p:nvSpPr>
        <p:spPr>
          <a:xfrm>
            <a:off x="9689944" y="76087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Motor, Dexterity</a:t>
            </a:r>
          </a:p>
        </p:txBody>
      </p:sp>
      <p:sp>
        <p:nvSpPr>
          <p:cNvPr id="427" name="TextBox 12"/>
          <p:cNvSpPr txBox="1"/>
          <p:nvPr/>
        </p:nvSpPr>
        <p:spPr>
          <a:xfrm>
            <a:off x="9689944" y="87771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Vestibular, Motion*</a:t>
            </a:r>
          </a:p>
        </p:txBody>
      </p:sp>
      <p:sp>
        <p:nvSpPr>
          <p:cNvPr id="428" name="Text Placeholder 3"/>
          <p:cNvSpPr txBox="1"/>
          <p:nvPr/>
        </p:nvSpPr>
        <p:spPr>
          <a:xfrm>
            <a:off x="1737509" y="10363707"/>
            <a:ext cx="10271498" cy="15561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r>
              <a:t>Centers for Disease Control and Prevention. Disability and Health Data System (DHDS). 2023. Available from: </a:t>
            </a:r>
            <a:r>
              <a:rPr u="sng">
                <a:hlinkClick r:id="rId3" invalidUrl="" action="" tgtFrame="" tooltip="" history="1" highlightClick="0" endSnd="0"/>
              </a:rPr>
              <a:t>http://dhds.cdc.gov</a:t>
            </a:r>
          </a:p>
          <a:p>
            <a:pPr algn="r"/>
            <a:r>
              <a:t>*No new data</a:t>
            </a:r>
          </a:p>
        </p:txBody>
      </p:sp>
      <p:sp>
        <p:nvSpPr>
          <p:cNvPr id="429" name="TextBox 14"/>
          <p:cNvSpPr txBox="1"/>
          <p:nvPr/>
        </p:nvSpPr>
        <p:spPr>
          <a:xfrm>
            <a:off x="6680199" y="5423012"/>
            <a:ext cx="1829691"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4.8%</a:t>
            </a:r>
          </a:p>
        </p:txBody>
      </p:sp>
      <p:sp>
        <p:nvSpPr>
          <p:cNvPr id="430" name="TextBox 17"/>
          <p:cNvSpPr txBox="1"/>
          <p:nvPr/>
        </p:nvSpPr>
        <p:spPr>
          <a:xfrm>
            <a:off x="1536699" y="6602486"/>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12.8%</a:t>
            </a:r>
          </a:p>
        </p:txBody>
      </p:sp>
      <p:sp>
        <p:nvSpPr>
          <p:cNvPr id="431" name="TextBox 18"/>
          <p:cNvSpPr txBox="1"/>
          <p:nvPr/>
        </p:nvSpPr>
        <p:spPr>
          <a:xfrm>
            <a:off x="2006599" y="7770886"/>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12.1%</a:t>
            </a:r>
          </a:p>
        </p:txBody>
      </p:sp>
      <p:sp>
        <p:nvSpPr>
          <p:cNvPr id="432" name="TextBox 20"/>
          <p:cNvSpPr txBox="1"/>
          <p:nvPr/>
        </p:nvSpPr>
        <p:spPr>
          <a:xfrm>
            <a:off x="5003646" y="8953511"/>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7.4%</a:t>
            </a:r>
          </a:p>
        </p:txBody>
      </p:sp>
      <p:sp>
        <p:nvSpPr>
          <p:cNvPr id="433" name="TextBox 2"/>
          <p:cNvSpPr txBox="1"/>
          <p:nvPr/>
        </p:nvSpPr>
        <p:spPr>
          <a:xfrm>
            <a:off x="7099299" y="4251462"/>
            <a:ext cx="1829691"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4.1%</a:t>
            </a:r>
          </a:p>
        </p:txBody>
      </p:sp>
      <p:sp>
        <p:nvSpPr>
          <p:cNvPr id="434" name="Rectangle"/>
          <p:cNvSpPr/>
          <p:nvPr/>
        </p:nvSpPr>
        <p:spPr>
          <a:xfrm>
            <a:off x="2731685" y="6273442"/>
            <a:ext cx="46997" cy="1195758"/>
          </a:xfrm>
          <a:prstGeom prst="rect">
            <a:avLst/>
          </a:prstGeom>
          <a:gradFill>
            <a:gsLst>
              <a:gs pos="0">
                <a:srgbClr val="FFFFFF"/>
              </a:gs>
              <a:gs pos="100000">
                <a:srgbClr val="D5D5D5"/>
              </a:gs>
            </a:gsLst>
            <a:lin ang="10800000"/>
          </a:gradFill>
          <a:ln w="25400">
            <a:solidFill>
              <a:srgbClr val="5E5E5E"/>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35" name="TextBox 17"/>
          <p:cNvSpPr txBox="1"/>
          <p:nvPr/>
        </p:nvSpPr>
        <p:spPr>
          <a:xfrm>
            <a:off x="2603499" y="5649986"/>
            <a:ext cx="3108230"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10.8% (pre-covid)</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9" name="Google Shape;474;g10117343390_0_305"/>
          <p:cNvSpPr txBox="1"/>
          <p:nvPr>
            <p:ph type="title"/>
          </p:nvPr>
        </p:nvSpPr>
        <p:spPr>
          <a:xfrm>
            <a:off x="1206449" y="3980033"/>
            <a:ext cx="21971102" cy="1433101"/>
          </a:xfrm>
          <a:prstGeom prst="rect">
            <a:avLst/>
          </a:prstGeom>
        </p:spPr>
        <p:txBody>
          <a:bodyPr/>
          <a:lstStyle>
            <a:lvl1pPr defTabSz="1828754">
              <a:defRPr b="1" spc="-174" sz="8700"/>
            </a:lvl1pPr>
          </a:lstStyle>
          <a:p>
            <a:pPr/>
            <a:r>
              <a:t>Understandable Evaluation Toolkit:</a:t>
            </a:r>
          </a:p>
        </p:txBody>
      </p:sp>
      <p:sp>
        <p:nvSpPr>
          <p:cNvPr id="2440" name="Google Shape;475;g10117343390_0_305"/>
          <p:cNvSpPr txBox="1"/>
          <p:nvPr>
            <p:ph type="body" sz="half" idx="1"/>
          </p:nvPr>
        </p:nvSpPr>
        <p:spPr>
          <a:xfrm>
            <a:off x="1206449" y="5273461"/>
            <a:ext cx="21971102" cy="4462501"/>
          </a:xfrm>
          <a:prstGeom prst="rect">
            <a:avLst/>
          </a:prstGeom>
        </p:spPr>
        <p:txBody>
          <a:bodyPr/>
          <a:lstStyle/>
          <a:p>
            <a:pPr marL="914400" indent="-577850">
              <a:spcBef>
                <a:spcPts val="1800"/>
              </a:spcBef>
              <a:buClr>
                <a:srgbClr val="000000"/>
              </a:buClr>
              <a:buSzPts val="5500"/>
              <a:buAutoNum type="arabicPeriod" startAt="1"/>
            </a:pPr>
            <a:r>
              <a:t> Is there a </a:t>
            </a:r>
            <a:r>
              <a:rPr u="sng">
                <a:solidFill>
                  <a:srgbClr val="0000FF"/>
                </a:solidFill>
                <a:uFill>
                  <a:solidFill>
                    <a:srgbClr val="0000FF"/>
                  </a:solidFill>
                </a:uFill>
                <a:hlinkClick r:id="rId2" invalidUrl="" action="" tgtFrame="" tooltip="" history="1" highlightClick="0" endSnd="0"/>
              </a:rPr>
              <a:t>descriptive title</a:t>
            </a:r>
            <a:r>
              <a:t>, summary, or caption?</a:t>
            </a:r>
          </a:p>
          <a:p>
            <a:pPr marL="914400" indent="-577850">
              <a:buClr>
                <a:srgbClr val="000000"/>
              </a:buClr>
              <a:buSzPts val="5500"/>
              <a:buAutoNum type="arabicPeriod" startAt="1"/>
            </a:pPr>
            <a:r>
              <a:t> Is there an </a:t>
            </a:r>
            <a:r>
              <a:rPr u="sng">
                <a:solidFill>
                  <a:srgbClr val="0000FF"/>
                </a:solidFill>
                <a:uFill>
                  <a:solidFill>
                    <a:srgbClr val="0000FF"/>
                  </a:solidFill>
                </a:uFill>
                <a:hlinkClick r:id="rId3" invalidUrl="" action="" tgtFrame="" tooltip="" history="1" highlightClick="0" endSnd="0"/>
              </a:rPr>
              <a:t>accessible table</a:t>
            </a:r>
            <a:r>
              <a:t> or downloadable data file provided?</a:t>
            </a:r>
          </a:p>
          <a:p>
            <a:pPr marL="914400" indent="-577850">
              <a:buClr>
                <a:srgbClr val="000000"/>
              </a:buClr>
              <a:buSzPts val="5500"/>
              <a:buAutoNum type="arabicPeriod" startAt="1"/>
            </a:pPr>
            <a:r>
              <a:t> Is the descriptive text supporting the visualization presented at </a:t>
            </a:r>
            <a:r>
              <a:rPr u="sng">
                <a:solidFill>
                  <a:srgbClr val="0000FF"/>
                </a:solidFill>
                <a:uFill>
                  <a:solidFill>
                    <a:srgbClr val="0000FF"/>
                  </a:solidFill>
                </a:uFill>
                <a:hlinkClick r:id="rId4" invalidUrl="" action="" tgtFrame="" tooltip="" history="1" highlightClick="0" endSnd="0"/>
              </a:rPr>
              <a:t>a reading level at grade 9</a:t>
            </a:r>
            <a:r>
              <a:t> or below?</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2" name="Show more states button" descr="Show more states button"/>
          <p:cNvPicPr>
            <a:picLocks noChangeAspect="1"/>
          </p:cNvPicPr>
          <p:nvPr/>
        </p:nvPicPr>
        <p:blipFill>
          <a:blip r:embed="rId2">
            <a:extLst/>
          </a:blip>
          <a:stretch>
            <a:fillRect/>
          </a:stretch>
        </p:blipFill>
        <p:spPr>
          <a:xfrm>
            <a:off x="3761913" y="12459733"/>
            <a:ext cx="2298701" cy="850901"/>
          </a:xfrm>
          <a:prstGeom prst="rect">
            <a:avLst/>
          </a:prstGeom>
          <a:ln w="12700">
            <a:miter lim="400000"/>
          </a:ln>
        </p:spPr>
      </p:pic>
      <p:sp>
        <p:nvSpPr>
          <p:cNvPr id="2443" name="TextBox 18"/>
          <p:cNvSpPr txBox="1"/>
          <p:nvPr/>
        </p:nvSpPr>
        <p:spPr>
          <a:xfrm>
            <a:off x="9931400" y="3792473"/>
            <a:ext cx="12804600" cy="6131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337">
              <a:defRPr b="1" sz="8000">
                <a:solidFill>
                  <a:srgbClr val="090909"/>
                </a:solidFill>
              </a:defRPr>
            </a:pPr>
            <a:r>
              <a:t>Continue this for:</a:t>
            </a:r>
            <a:endParaRPr>
              <a:solidFill>
                <a:srgbClr val="000000"/>
              </a:solidFill>
            </a:endParaRPr>
          </a:p>
          <a:p>
            <a:pPr algn="l" defTabSz="2438337">
              <a:defRPr sz="8000">
                <a:solidFill>
                  <a:srgbClr val="090909"/>
                </a:solidFill>
              </a:defRPr>
            </a:pPr>
            <a:r>
              <a:t>Robust,</a:t>
            </a:r>
            <a:endParaRPr>
              <a:solidFill>
                <a:srgbClr val="000000"/>
              </a:solidFill>
            </a:endParaRPr>
          </a:p>
          <a:p>
            <a:pPr algn="l" defTabSz="2438337">
              <a:defRPr sz="8000">
                <a:solidFill>
                  <a:srgbClr val="090909"/>
                </a:solidFill>
              </a:defRPr>
            </a:pPr>
            <a:r>
              <a:t>Compromising,</a:t>
            </a:r>
            <a:endParaRPr>
              <a:solidFill>
                <a:srgbClr val="000000"/>
              </a:solidFill>
            </a:endParaRPr>
          </a:p>
          <a:p>
            <a:pPr algn="l" defTabSz="2438337">
              <a:defRPr sz="8000">
                <a:solidFill>
                  <a:srgbClr val="090909"/>
                </a:solidFill>
              </a:defRPr>
            </a:pPr>
            <a:r>
              <a:t>Assistive,</a:t>
            </a:r>
            <a:endParaRPr>
              <a:solidFill>
                <a:srgbClr val="000000"/>
              </a:solidFill>
            </a:endParaRPr>
          </a:p>
          <a:p>
            <a:pPr algn="l" defTabSz="2438337">
              <a:defRPr sz="8000">
                <a:solidFill>
                  <a:srgbClr val="090909"/>
                </a:solidFill>
              </a:defRPr>
            </a:pPr>
            <a:r>
              <a:t>and Flexible</a:t>
            </a:r>
          </a:p>
        </p:txBody>
      </p:sp>
      <p:sp>
        <p:nvSpPr>
          <p:cNvPr id="2444" name="Slide Number Placeholder 5"/>
          <p:cNvSpPr txBox="1"/>
          <p:nvPr>
            <p:ph type="sldNum" sz="quarter" idx="4294967295"/>
          </p:nvPr>
        </p:nvSpPr>
        <p:spPr>
          <a:xfrm>
            <a:off x="22943128" y="12818619"/>
            <a:ext cx="724206"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pic>
        <p:nvPicPr>
          <p:cNvPr id="2445" name="A bar chart between Biden (306) and Trump (232) above a map of the United States, which shows which states each candidate won." descr="A bar chart between Biden (306) and Trump (232) above a map of the United States, which shows which states each candidate won."/>
          <p:cNvPicPr>
            <a:picLocks noChangeAspect="1"/>
          </p:cNvPicPr>
          <p:nvPr/>
        </p:nvPicPr>
        <p:blipFill>
          <a:blip r:embed="rId3">
            <a:extLst/>
          </a:blip>
          <a:stretch>
            <a:fillRect/>
          </a:stretch>
        </p:blipFill>
        <p:spPr>
          <a:xfrm>
            <a:off x="1207691" y="3590251"/>
            <a:ext cx="7407148" cy="5643192"/>
          </a:xfrm>
          <a:prstGeom prst="rect">
            <a:avLst/>
          </a:prstGeom>
          <a:ln w="12700">
            <a:miter lim="400000"/>
          </a:ln>
        </p:spPr>
      </p:pic>
      <p:pic>
        <p:nvPicPr>
          <p:cNvPr id="2446" name="Presidential ResultsJoe Biden wins election to be the 46th US PresidentPennsylvania’s 20 electoral votes put native son Joe Biden above the 270 needed to become the 46th President of the United States. Born in Scranton, the former vice president and long" descr="Presidential ResultsJoe Biden wins election to be the 46th US President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p:cNvPicPr>
            <a:picLocks noChangeAspect="1"/>
          </p:cNvPicPr>
          <p:nvPr/>
        </p:nvPicPr>
        <p:blipFill>
          <a:blip r:embed="rId4">
            <a:extLst/>
          </a:blip>
          <a:stretch>
            <a:fillRect/>
          </a:stretch>
        </p:blipFill>
        <p:spPr>
          <a:xfrm>
            <a:off x="1207690" y="1858791"/>
            <a:ext cx="7407148" cy="1567235"/>
          </a:xfrm>
          <a:prstGeom prst="rect">
            <a:avLst/>
          </a:prstGeom>
          <a:ln w="12700">
            <a:miter lim="400000"/>
          </a:ln>
        </p:spPr>
      </p:pic>
      <p:pic>
        <p:nvPicPr>
          <p:cNvPr id="2447" name="State resultsAlabama, Alaska, and Arizona are shown with information cards and a button “Show more states”" descr="State resultsAlabama, Alaska, and Arizona are shown with information cards and a button “Show more states”"/>
          <p:cNvPicPr>
            <a:picLocks noChangeAspect="1"/>
          </p:cNvPicPr>
          <p:nvPr/>
        </p:nvPicPr>
        <p:blipFill>
          <a:blip r:embed="rId5">
            <a:extLst/>
          </a:blip>
          <a:stretch>
            <a:fillRect/>
          </a:stretch>
        </p:blipFill>
        <p:spPr>
          <a:xfrm>
            <a:off x="1207690" y="9233443"/>
            <a:ext cx="7407148" cy="3226291"/>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9" name="Show more states button" descr="Show more states button"/>
          <p:cNvPicPr>
            <a:picLocks noChangeAspect="1"/>
          </p:cNvPicPr>
          <p:nvPr/>
        </p:nvPicPr>
        <p:blipFill>
          <a:blip r:embed="rId3">
            <a:extLst/>
          </a:blip>
          <a:stretch>
            <a:fillRect/>
          </a:stretch>
        </p:blipFill>
        <p:spPr>
          <a:xfrm>
            <a:off x="10326114" y="11372425"/>
            <a:ext cx="2298701" cy="850901"/>
          </a:xfrm>
          <a:prstGeom prst="rect">
            <a:avLst/>
          </a:prstGeom>
          <a:ln w="12700">
            <a:miter lim="400000"/>
          </a:ln>
        </p:spPr>
      </p:pic>
      <p:pic>
        <p:nvPicPr>
          <p:cNvPr id="2450" name="A bar chart between Biden (306) and Trump (232) above a map of the United States, which shows which states each candidate won." descr="A bar chart between Biden (306) and Trump (232) above a map of the United States, which shows which states each candidate won."/>
          <p:cNvPicPr>
            <a:picLocks noChangeAspect="1"/>
          </p:cNvPicPr>
          <p:nvPr/>
        </p:nvPicPr>
        <p:blipFill>
          <a:blip r:embed="rId4">
            <a:extLst/>
          </a:blip>
          <a:stretch>
            <a:fillRect/>
          </a:stretch>
        </p:blipFill>
        <p:spPr>
          <a:xfrm>
            <a:off x="7771893" y="2502943"/>
            <a:ext cx="7407148" cy="5643193"/>
          </a:xfrm>
          <a:prstGeom prst="rect">
            <a:avLst/>
          </a:prstGeom>
          <a:ln w="12700">
            <a:miter lim="400000"/>
          </a:ln>
        </p:spPr>
      </p:pic>
      <p:sp>
        <p:nvSpPr>
          <p:cNvPr id="2451" name="TextBox 12"/>
          <p:cNvSpPr txBox="1"/>
          <p:nvPr/>
        </p:nvSpPr>
        <p:spPr>
          <a:xfrm>
            <a:off x="318261" y="5217413"/>
            <a:ext cx="7033516" cy="63750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337">
              <a:defRPr b="1">
                <a:solidFill>
                  <a:srgbClr val="000000"/>
                </a:solidFill>
              </a:defRPr>
            </a:pPr>
            <a:r>
              <a:t>Perceivable</a:t>
            </a:r>
            <a:r>
              <a:rPr b="0"/>
              <a:t>:</a:t>
            </a:r>
          </a:p>
          <a:p>
            <a:pPr algn="l" defTabSz="914400">
              <a:defRPr b="1">
                <a:solidFill>
                  <a:srgbClr val="000000"/>
                </a:solidFill>
              </a:defRPr>
            </a:pPr>
            <a:r>
              <a:t>6</a:t>
            </a:r>
            <a:r>
              <a:rPr b="0">
                <a:latin typeface="Arial"/>
                <a:ea typeface="Arial"/>
                <a:cs typeface="Arial"/>
                <a:sym typeface="Arial"/>
              </a:rPr>
              <a:t> – Low contrast</a:t>
            </a:r>
          </a:p>
          <a:p>
            <a:pPr algn="l" defTabSz="2438337">
              <a:defRPr b="1">
                <a:solidFill>
                  <a:srgbClr val="000000"/>
                </a:solidFill>
              </a:defRPr>
            </a:pPr>
            <a:r>
              <a:t>57</a:t>
            </a:r>
            <a:r>
              <a:rPr b="0"/>
              <a:t> - Content is only visual</a:t>
            </a:r>
          </a:p>
          <a:p>
            <a:pPr algn="l" defTabSz="914400">
              <a:defRPr b="1">
                <a:solidFill>
                  <a:srgbClr val="000000"/>
                </a:solidFill>
              </a:defRPr>
            </a:pPr>
            <a:r>
              <a:t>50</a:t>
            </a:r>
            <a:r>
              <a:rPr b="0">
                <a:latin typeface="Arial"/>
                <a:ea typeface="Arial"/>
                <a:cs typeface="Arial"/>
                <a:sym typeface="Arial"/>
              </a:rPr>
              <a:t> - Color alone is used</a:t>
            </a:r>
          </a:p>
          <a:p>
            <a:pPr algn="l" defTabSz="914400">
              <a:defRPr b="1">
                <a:solidFill>
                  <a:srgbClr val="000000"/>
                </a:solidFill>
              </a:defRPr>
            </a:pPr>
            <a:r>
              <a:t>3</a:t>
            </a:r>
            <a:r>
              <a:rPr b="0">
                <a:latin typeface="Arial"/>
                <a:ea typeface="Arial"/>
                <a:cs typeface="Arial"/>
                <a:sym typeface="Arial"/>
              </a:rPr>
              <a:t> - Meaningful elements can be distinguished</a:t>
            </a:r>
          </a:p>
          <a:p>
            <a:pPr algn="l" defTabSz="914400">
              <a:defRPr>
                <a:solidFill>
                  <a:srgbClr val="000000"/>
                </a:solidFill>
              </a:defRPr>
            </a:pPr>
          </a:p>
          <a:p>
            <a:pPr algn="l" defTabSz="914400">
              <a:defRPr b="1">
                <a:solidFill>
                  <a:srgbClr val="000000"/>
                </a:solidFill>
              </a:defRPr>
            </a:pPr>
            <a:r>
              <a:t>Operable</a:t>
            </a:r>
            <a:r>
              <a:rPr b="0">
                <a:latin typeface="Arial"/>
                <a:ea typeface="Arial"/>
                <a:cs typeface="Arial"/>
                <a:sym typeface="Arial"/>
              </a:rPr>
              <a:t>:</a:t>
            </a:r>
          </a:p>
          <a:p>
            <a:pPr algn="l" defTabSz="914400">
              <a:defRPr b="1">
                <a:solidFill>
                  <a:srgbClr val="000000"/>
                </a:solidFill>
              </a:defRPr>
            </a:pPr>
            <a:r>
              <a:t>54</a:t>
            </a:r>
            <a:r>
              <a:rPr b="0">
                <a:latin typeface="Arial"/>
                <a:ea typeface="Arial"/>
                <a:cs typeface="Arial"/>
                <a:sym typeface="Arial"/>
              </a:rPr>
              <a:t> - Interaction </a:t>
            </a:r>
            <a:r>
              <a:rPr b="0"/>
              <a:t>modality only has one input type</a:t>
            </a:r>
          </a:p>
          <a:p>
            <a:pPr algn="l" defTabSz="914400">
              <a:defRPr b="1">
                <a:solidFill>
                  <a:srgbClr val="000000"/>
                </a:solidFill>
              </a:defRPr>
            </a:pPr>
            <a:r>
              <a:t>58</a:t>
            </a:r>
            <a:r>
              <a:rPr b="0">
                <a:latin typeface="Arial"/>
                <a:ea typeface="Arial"/>
                <a:cs typeface="Arial"/>
                <a:sym typeface="Arial"/>
              </a:rPr>
              <a:t> - No interaction cues or instructions</a:t>
            </a:r>
          </a:p>
          <a:p>
            <a:pPr algn="l" defTabSz="914400">
              <a:defRPr b="1">
                <a:solidFill>
                  <a:srgbClr val="000000"/>
                </a:solidFill>
              </a:defRPr>
            </a:pPr>
            <a:r>
              <a:t>5</a:t>
            </a:r>
            <a:r>
              <a:rPr b="0">
                <a:latin typeface="Arial"/>
                <a:ea typeface="Arial"/>
                <a:cs typeface="Arial"/>
                <a:sym typeface="Arial"/>
              </a:rPr>
              <a:t> - </a:t>
            </a:r>
            <a:r>
              <a:rPr b="0"/>
              <a:t>Low contrast on interactive elements</a:t>
            </a:r>
          </a:p>
          <a:p>
            <a:pPr algn="l" defTabSz="914400">
              <a:defRPr b="1">
                <a:solidFill>
                  <a:srgbClr val="000000"/>
                </a:solidFill>
              </a:defRPr>
            </a:pPr>
            <a:r>
              <a:t>4</a:t>
            </a:r>
            <a:r>
              <a:rPr b="0">
                <a:latin typeface="Arial"/>
                <a:ea typeface="Arial"/>
                <a:cs typeface="Arial"/>
                <a:sym typeface="Arial"/>
              </a:rPr>
              <a:t> - Keyboard focus indicator missing</a:t>
            </a:r>
          </a:p>
          <a:p>
            <a:pPr algn="l" defTabSz="914400">
              <a:defRPr b="1">
                <a:solidFill>
                  <a:srgbClr val="000000"/>
                </a:solidFill>
              </a:defRPr>
            </a:pPr>
            <a:r>
              <a:t>4</a:t>
            </a:r>
            <a:r>
              <a:rPr b="0">
                <a:latin typeface="Arial"/>
                <a:ea typeface="Arial"/>
                <a:cs typeface="Arial"/>
                <a:sym typeface="Arial"/>
              </a:rPr>
              <a:t> - </a:t>
            </a:r>
            <a:r>
              <a:rPr b="0"/>
              <a:t>Complex actions have no alternative</a:t>
            </a:r>
          </a:p>
          <a:p>
            <a:pPr algn="l" defTabSz="914400">
              <a:defRPr b="1">
                <a:solidFill>
                  <a:srgbClr val="000000"/>
                </a:solidFill>
              </a:defRPr>
            </a:pPr>
            <a:r>
              <a:t>18</a:t>
            </a:r>
            <a:r>
              <a:rPr b="0">
                <a:latin typeface="Arial"/>
                <a:ea typeface="Arial"/>
                <a:cs typeface="Arial"/>
                <a:sym typeface="Arial"/>
              </a:rPr>
              <a:t> - Target pointer interaction is too small</a:t>
            </a:r>
          </a:p>
          <a:p>
            <a:pPr algn="l" defTabSz="2438337">
              <a:defRPr>
                <a:solidFill>
                  <a:srgbClr val="000000"/>
                </a:solidFill>
              </a:defRPr>
            </a:pPr>
          </a:p>
          <a:p>
            <a:pPr algn="l" defTabSz="914400">
              <a:defRPr b="1">
                <a:solidFill>
                  <a:srgbClr val="000000"/>
                </a:solidFill>
              </a:defRPr>
            </a:pPr>
            <a:r>
              <a:t>Understandable</a:t>
            </a:r>
            <a:r>
              <a:rPr b="0">
                <a:latin typeface="Arial"/>
                <a:ea typeface="Arial"/>
                <a:cs typeface="Arial"/>
                <a:sym typeface="Arial"/>
              </a:rPr>
              <a:t>:</a:t>
            </a:r>
          </a:p>
          <a:p>
            <a:pPr algn="l" defTabSz="914400">
              <a:defRPr b="1">
                <a:solidFill>
                  <a:srgbClr val="000000"/>
                </a:solidFill>
              </a:defRPr>
            </a:pPr>
            <a:r>
              <a:t>4</a:t>
            </a:r>
            <a:r>
              <a:rPr b="0">
                <a:latin typeface="Arial"/>
                <a:ea typeface="Arial"/>
                <a:cs typeface="Arial"/>
                <a:sym typeface="Arial"/>
              </a:rPr>
              <a:t> - Interactive context is not clear</a:t>
            </a:r>
          </a:p>
          <a:p>
            <a:pPr algn="l" defTabSz="914400">
              <a:defRPr b="1">
                <a:solidFill>
                  <a:srgbClr val="000000"/>
                </a:solidFill>
              </a:defRPr>
            </a:pPr>
            <a:r>
              <a:t>6</a:t>
            </a:r>
            <a:r>
              <a:rPr b="0">
                <a:latin typeface="Arial"/>
                <a:ea typeface="Arial"/>
                <a:cs typeface="Arial"/>
                <a:sym typeface="Arial"/>
              </a:rPr>
              <a:t> - Metrics or variables are undefined</a:t>
            </a:r>
          </a:p>
        </p:txBody>
      </p:sp>
      <p:pic>
        <p:nvPicPr>
          <p:cNvPr id="2452" name="Presidential ResultsJoe Biden wins election to be the 46th US PresidentPennsylvania’s 20 electoral votes put native son Joe Biden above the 270 needed to become the 46th President of the United States. Born in Scranton, the former vice president and long" descr="Presidential ResultsJoe Biden wins election to be the 46th US President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p:cNvPicPr>
            <a:picLocks noChangeAspect="1"/>
          </p:cNvPicPr>
          <p:nvPr/>
        </p:nvPicPr>
        <p:blipFill>
          <a:blip r:embed="rId5">
            <a:extLst/>
          </a:blip>
          <a:stretch>
            <a:fillRect/>
          </a:stretch>
        </p:blipFill>
        <p:spPr>
          <a:xfrm>
            <a:off x="7771892" y="771484"/>
            <a:ext cx="7407148" cy="1567235"/>
          </a:xfrm>
          <a:prstGeom prst="rect">
            <a:avLst/>
          </a:prstGeom>
          <a:ln w="12700">
            <a:miter lim="400000"/>
          </a:ln>
        </p:spPr>
      </p:pic>
      <p:pic>
        <p:nvPicPr>
          <p:cNvPr id="2453" name="State resultsAlabama, Alaska, and Arizona are shown with information cards and a button “Show more states”" descr="State resultsAlabama, Alaska, and Arizona are shown with information cards and a button “Show more states”"/>
          <p:cNvPicPr>
            <a:picLocks noChangeAspect="1"/>
          </p:cNvPicPr>
          <p:nvPr/>
        </p:nvPicPr>
        <p:blipFill>
          <a:blip r:embed="rId6">
            <a:extLst/>
          </a:blip>
          <a:stretch>
            <a:fillRect/>
          </a:stretch>
        </p:blipFill>
        <p:spPr>
          <a:xfrm>
            <a:off x="7771892" y="8146136"/>
            <a:ext cx="7407148" cy="3226291"/>
          </a:xfrm>
          <a:prstGeom prst="rect">
            <a:avLst/>
          </a:prstGeom>
          <a:ln w="12700">
            <a:miter lim="400000"/>
          </a:ln>
        </p:spPr>
      </p:pic>
      <p:sp>
        <p:nvSpPr>
          <p:cNvPr id="2454" name="TextBox 17"/>
          <p:cNvSpPr txBox="1"/>
          <p:nvPr/>
        </p:nvSpPr>
        <p:spPr>
          <a:xfrm>
            <a:off x="15782036" y="4514828"/>
            <a:ext cx="8601965" cy="66722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914400">
              <a:defRPr b="1">
                <a:solidFill>
                  <a:srgbClr val="000000"/>
                </a:solidFill>
              </a:defRPr>
            </a:pPr>
            <a:r>
              <a:t>Robust</a:t>
            </a:r>
            <a:r>
              <a:rPr b="0">
                <a:latin typeface="Arial"/>
                <a:ea typeface="Arial"/>
                <a:cs typeface="Arial"/>
                <a:sym typeface="Arial"/>
              </a:rPr>
              <a:t>:</a:t>
            </a:r>
          </a:p>
          <a:p>
            <a:pPr algn="l" defTabSz="914400">
              <a:defRPr b="1">
                <a:solidFill>
                  <a:srgbClr val="000000"/>
                </a:solidFill>
              </a:defRPr>
            </a:pPr>
            <a:r>
              <a:t>275</a:t>
            </a:r>
            <a:r>
              <a:rPr b="0">
                <a:latin typeface="Arial"/>
                <a:ea typeface="Arial"/>
                <a:cs typeface="Arial"/>
                <a:sym typeface="Arial"/>
              </a:rPr>
              <a:t> - Does not conform to standards</a:t>
            </a:r>
          </a:p>
          <a:p>
            <a:pPr algn="l" defTabSz="914400">
              <a:defRPr b="1">
                <a:solidFill>
                  <a:srgbClr val="000000"/>
                </a:solidFill>
              </a:defRPr>
            </a:pPr>
            <a:r>
              <a:t>82</a:t>
            </a:r>
            <a:r>
              <a:rPr b="0">
                <a:latin typeface="Arial"/>
                <a:ea typeface="Arial"/>
                <a:cs typeface="Arial"/>
                <a:sym typeface="Arial"/>
              </a:rPr>
              <a:t> - Semantically invalid</a:t>
            </a:r>
          </a:p>
          <a:p>
            <a:pPr algn="l" defTabSz="914400">
              <a:defRPr b="1">
                <a:solidFill>
                  <a:srgbClr val="000000"/>
                </a:solidFill>
              </a:defRPr>
            </a:pPr>
            <a:r>
              <a:t>12</a:t>
            </a:r>
            <a:r>
              <a:rPr b="0">
                <a:latin typeface="Arial"/>
                <a:ea typeface="Arial"/>
                <a:cs typeface="Arial"/>
                <a:sym typeface="Arial"/>
              </a:rPr>
              <a:t> - Fragile technology support</a:t>
            </a:r>
          </a:p>
          <a:p>
            <a:pPr algn="l" defTabSz="914400">
              <a:defRPr>
                <a:solidFill>
                  <a:srgbClr val="000000"/>
                </a:solidFill>
                <a:latin typeface="Arial"/>
                <a:ea typeface="Arial"/>
                <a:cs typeface="Arial"/>
                <a:sym typeface="Arial"/>
              </a:defRPr>
            </a:pPr>
          </a:p>
          <a:p>
            <a:pPr algn="l" defTabSz="914400">
              <a:defRPr b="1">
                <a:solidFill>
                  <a:srgbClr val="000000"/>
                </a:solidFill>
              </a:defRPr>
            </a:pPr>
            <a:r>
              <a:t>Compromising</a:t>
            </a:r>
            <a:r>
              <a:rPr b="0">
                <a:latin typeface="Arial"/>
                <a:ea typeface="Arial"/>
                <a:cs typeface="Arial"/>
                <a:sym typeface="Arial"/>
              </a:rPr>
              <a:t>:</a:t>
            </a:r>
          </a:p>
          <a:p>
            <a:pPr algn="l" defTabSz="914400">
              <a:defRPr b="1">
                <a:solidFill>
                  <a:srgbClr val="000000"/>
                </a:solidFill>
              </a:defRPr>
            </a:pPr>
            <a:r>
              <a:t>54</a:t>
            </a:r>
            <a:r>
              <a:rPr b="0">
                <a:latin typeface="Arial"/>
                <a:ea typeface="Arial"/>
                <a:cs typeface="Arial"/>
                <a:sym typeface="Arial"/>
              </a:rPr>
              <a:t> - Information can only be reached through single process</a:t>
            </a:r>
          </a:p>
          <a:p>
            <a:pPr algn="l" defTabSz="914400">
              <a:defRPr b="1">
                <a:solidFill>
                  <a:srgbClr val="000000"/>
                </a:solidFill>
              </a:defRPr>
            </a:pPr>
            <a:r>
              <a:t>61</a:t>
            </a:r>
            <a:r>
              <a:rPr b="0">
                <a:latin typeface="Arial"/>
                <a:ea typeface="Arial"/>
                <a:cs typeface="Arial"/>
                <a:sym typeface="Arial"/>
              </a:rPr>
              <a:t> - Information cannot be navigated according to narrative or structure</a:t>
            </a:r>
          </a:p>
          <a:p>
            <a:pPr algn="l" defTabSz="914400">
              <a:defRPr>
                <a:solidFill>
                  <a:srgbClr val="000000"/>
                </a:solidFill>
                <a:latin typeface="Arial"/>
                <a:ea typeface="Arial"/>
                <a:cs typeface="Arial"/>
                <a:sym typeface="Arial"/>
              </a:defRPr>
            </a:pPr>
          </a:p>
          <a:p>
            <a:pPr algn="l" defTabSz="914400">
              <a:defRPr b="1">
                <a:solidFill>
                  <a:srgbClr val="000000"/>
                </a:solidFill>
              </a:defRPr>
            </a:pPr>
            <a:r>
              <a:t>Assistive</a:t>
            </a:r>
            <a:r>
              <a:rPr b="0">
                <a:latin typeface="Arial"/>
                <a:ea typeface="Arial"/>
                <a:cs typeface="Arial"/>
                <a:sym typeface="Arial"/>
              </a:rPr>
              <a:t>:</a:t>
            </a:r>
          </a:p>
          <a:p>
            <a:pPr algn="l" defTabSz="914400">
              <a:defRPr b="1">
                <a:solidFill>
                  <a:srgbClr val="000000"/>
                </a:solidFill>
              </a:defRPr>
            </a:pPr>
            <a:r>
              <a:t>101</a:t>
            </a:r>
            <a:r>
              <a:rPr b="0">
                <a:latin typeface="Arial"/>
                <a:ea typeface="Arial"/>
                <a:cs typeface="Arial"/>
                <a:sym typeface="Arial"/>
              </a:rPr>
              <a:t> - Navigation and interaction is tedious</a:t>
            </a:r>
          </a:p>
          <a:p>
            <a:pPr algn="l" defTabSz="914400">
              <a:defRPr>
                <a:solidFill>
                  <a:srgbClr val="000000"/>
                </a:solidFill>
                <a:latin typeface="Arial"/>
                <a:ea typeface="Arial"/>
                <a:cs typeface="Arial"/>
                <a:sym typeface="Arial"/>
              </a:defRPr>
            </a:pPr>
          </a:p>
          <a:p>
            <a:pPr algn="l" defTabSz="914400">
              <a:defRPr b="1">
                <a:solidFill>
                  <a:srgbClr val="000000"/>
                </a:solidFill>
              </a:defRPr>
            </a:pPr>
            <a:r>
              <a:t>Flexible</a:t>
            </a:r>
            <a:r>
              <a:rPr b="0">
                <a:latin typeface="Arial"/>
                <a:ea typeface="Arial"/>
                <a:cs typeface="Arial"/>
                <a:sym typeface="Arial"/>
              </a:rPr>
              <a:t>:</a:t>
            </a:r>
          </a:p>
          <a:p>
            <a:pPr algn="l" defTabSz="914400">
              <a:defRPr b="1">
                <a:solidFill>
                  <a:srgbClr val="000000"/>
                </a:solidFill>
              </a:defRPr>
            </a:pPr>
            <a:r>
              <a:t>2</a:t>
            </a:r>
            <a:r>
              <a:rPr b="0">
                <a:latin typeface="Arial"/>
                <a:ea typeface="Arial"/>
                <a:cs typeface="Arial"/>
                <a:sym typeface="Arial"/>
              </a:rPr>
              <a:t> - User style change not respected</a:t>
            </a:r>
          </a:p>
          <a:p>
            <a:pPr algn="l" defTabSz="914400">
              <a:defRPr b="1">
                <a:solidFill>
                  <a:srgbClr val="000000"/>
                </a:solidFill>
              </a:defRPr>
            </a:pPr>
            <a:r>
              <a:t>121</a:t>
            </a:r>
            <a:r>
              <a:rPr b="0">
                <a:latin typeface="Arial"/>
                <a:ea typeface="Arial"/>
                <a:cs typeface="Arial"/>
                <a:sym typeface="Arial"/>
              </a:rPr>
              <a:t> - User text adjustments are not respected</a:t>
            </a:r>
          </a:p>
          <a:p>
            <a:pPr algn="l" defTabSz="914400">
              <a:defRPr b="1">
                <a:solidFill>
                  <a:srgbClr val="000000"/>
                </a:solidFill>
              </a:defRPr>
            </a:pPr>
            <a:r>
              <a:t>1</a:t>
            </a:r>
            <a:r>
              <a:rPr b="0">
                <a:latin typeface="Arial"/>
                <a:ea typeface="Arial"/>
                <a:cs typeface="Arial"/>
                <a:sym typeface="Arial"/>
              </a:rPr>
              <a:t> - Scrolling experiences cannot be adjusted or opted out of</a:t>
            </a:r>
          </a:p>
          <a:p>
            <a:pPr algn="l" defTabSz="914400">
              <a:defRPr>
                <a:solidFill>
                  <a:srgbClr val="000000"/>
                </a:solidFill>
                <a:latin typeface="Arial"/>
                <a:ea typeface="Arial"/>
                <a:cs typeface="Arial"/>
                <a:sym typeface="Arial"/>
              </a:defRPr>
            </a:pPr>
            <a:r>
              <a:t>Contrast and textures cannot be adjusted</a:t>
            </a:r>
          </a:p>
        </p:txBody>
      </p:sp>
      <p:sp>
        <p:nvSpPr>
          <p:cNvPr id="2455" name="TextBox 18"/>
          <p:cNvSpPr txBox="1"/>
          <p:nvPr/>
        </p:nvSpPr>
        <p:spPr>
          <a:xfrm>
            <a:off x="318262" y="1049115"/>
            <a:ext cx="6850634" cy="36078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337">
              <a:defRPr b="1" sz="9600">
                <a:solidFill>
                  <a:srgbClr val="090909"/>
                </a:solidFill>
              </a:defRPr>
            </a:pPr>
            <a:r>
              <a:t>978</a:t>
            </a:r>
            <a:r>
              <a:rPr sz="6600"/>
              <a:t> access failures found in ~60 minutes.</a:t>
            </a:r>
          </a:p>
        </p:txBody>
      </p:sp>
      <p:sp>
        <p:nvSpPr>
          <p:cNvPr id="2456" name="Text Placeholder 3"/>
          <p:cNvSpPr txBox="1"/>
          <p:nvPr/>
        </p:nvSpPr>
        <p:spPr>
          <a:xfrm>
            <a:off x="1201439" y="12397185"/>
            <a:ext cx="21968622" cy="6369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l" defTabSz="825500">
              <a:lnSpc>
                <a:spcPct val="90000"/>
              </a:lnSpc>
              <a:defRPr i="1" sz="3600">
                <a:solidFill>
                  <a:srgbClr val="000000"/>
                </a:solidFill>
                <a:latin typeface="Helvetica Neue UltraLight"/>
                <a:ea typeface="Helvetica Neue UltraLight"/>
                <a:cs typeface="Helvetica Neue UltraLight"/>
                <a:sym typeface="Helvetica Neue UltraLight"/>
              </a:defRPr>
            </a:lvl1pPr>
          </a:lstStyle>
          <a:p>
            <a:pPr/>
            <a:r>
              <a:t> </a:t>
            </a:r>
          </a:p>
        </p:txBody>
      </p:sp>
      <p:sp>
        <p:nvSpPr>
          <p:cNvPr id="2457" name="Slide Number Placeholder 5"/>
          <p:cNvSpPr txBox="1"/>
          <p:nvPr>
            <p:ph type="sldNum" sz="quarter" idx="4294967295"/>
          </p:nvPr>
        </p:nvSpPr>
        <p:spPr>
          <a:xfrm>
            <a:off x="22943128" y="12818619"/>
            <a:ext cx="724206"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07B6C"/>
        </a:solidFill>
      </p:bgPr>
    </p:bg>
    <p:spTree>
      <p:nvGrpSpPr>
        <p:cNvPr id="1" name=""/>
        <p:cNvGrpSpPr/>
        <p:nvPr/>
      </p:nvGrpSpPr>
      <p:grpSpPr>
        <a:xfrm>
          <a:off x="0" y="0"/>
          <a:ext cx="0" cy="0"/>
          <a:chOff x="0" y="0"/>
          <a:chExt cx="0" cy="0"/>
        </a:xfrm>
      </p:grpSpPr>
      <p:sp>
        <p:nvSpPr>
          <p:cNvPr id="2461" name="Google Shape;134;p30"/>
          <p:cNvSpPr txBox="1"/>
          <p:nvPr>
            <p:ph type="title"/>
          </p:nvPr>
        </p:nvSpPr>
        <p:spPr>
          <a:xfrm>
            <a:off x="1307332" y="3586733"/>
            <a:ext cx="21285603" cy="8522401"/>
          </a:xfrm>
          <a:prstGeom prst="rect">
            <a:avLst/>
          </a:prstGeom>
        </p:spPr>
        <p:txBody>
          <a:bodyPr/>
          <a:lstStyle/>
          <a:p>
            <a:pPr/>
            <a:r>
              <a:t>Question for Frank</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3" name="What and how of visualization accessibility"/>
          <p:cNvSpPr txBox="1"/>
          <p:nvPr>
            <p:ph type="title"/>
          </p:nvPr>
        </p:nvSpPr>
        <p:spPr>
          <a:prstGeom prst="rect">
            <a:avLst/>
          </a:prstGeom>
        </p:spPr>
        <p:txBody>
          <a:bodyPr/>
          <a:lstStyle/>
          <a:p>
            <a:pPr/>
            <a:r>
              <a:rPr>
                <a:solidFill>
                  <a:schemeClr val="accent5">
                    <a:lumOff val="-29866"/>
                  </a:schemeClr>
                </a:solidFill>
              </a:rPr>
              <a:t>What</a:t>
            </a:r>
            <a:r>
              <a:t> and </a:t>
            </a:r>
            <a:r>
              <a:rPr>
                <a:solidFill>
                  <a:schemeClr val="accent1">
                    <a:hueOff val="114395"/>
                    <a:lumOff val="-24975"/>
                  </a:schemeClr>
                </a:solidFill>
              </a:rPr>
              <a:t>how</a:t>
            </a:r>
            <a:r>
              <a:t> of visualization accessibility</a:t>
            </a:r>
          </a:p>
        </p:txBody>
      </p:sp>
      <p:sp>
        <p:nvSpPr>
          <p:cNvPr id="2464" name="(My recent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(My recent research)</a:t>
            </a:r>
          </a:p>
        </p:txBody>
      </p:sp>
      <p:pic>
        <p:nvPicPr>
          <p:cNvPr id="2465" name="A semi-transparent layer floats above a bar chart, representing an invisible structure that is added to it." descr="A semi-transparent layer floats above a bar chart, representing an invisible structure that is added to it."/>
          <p:cNvPicPr>
            <a:picLocks noChangeAspect="1"/>
          </p:cNvPicPr>
          <p:nvPr/>
        </p:nvPicPr>
        <p:blipFill>
          <a:blip r:embed="rId2">
            <a:extLst/>
          </a:blip>
          <a:stretch>
            <a:fillRect/>
          </a:stretch>
        </p:blipFill>
        <p:spPr>
          <a:xfrm>
            <a:off x="10724924" y="7345978"/>
            <a:ext cx="9071253" cy="4960624"/>
          </a:xfrm>
          <a:prstGeom prst="rect">
            <a:avLst/>
          </a:prstGeom>
          <a:ln w="12700">
            <a:miter lim="400000"/>
          </a:ln>
        </p:spPr>
      </p:pic>
      <p:sp>
        <p:nvSpPr>
          <p:cNvPr id="2466"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7" name="Line"/>
          <p:cNvSpPr/>
          <p:nvPr/>
        </p:nvSpPr>
        <p:spPr>
          <a:xfrm flipH="1">
            <a:off x="16718862" y="8401141"/>
            <a:ext cx="1066774" cy="1403925"/>
          </a:xfrm>
          <a:prstGeom prst="line">
            <a:avLst/>
          </a:prstGeom>
          <a:ln w="101600">
            <a:solidFill>
              <a:srgbClr val="000000"/>
            </a:solidFill>
            <a:miter lim="400000"/>
            <a:tailEnd type="triangle"/>
          </a:ln>
        </p:spPr>
        <p:txBody>
          <a:bodyPr lIns="50800" tIns="50800" rIns="50800" bIns="50800" anchor="ctr"/>
          <a:lstStyle/>
          <a:p>
            <a:pPr/>
          </a:p>
        </p:txBody>
      </p:sp>
      <p:sp>
        <p:nvSpPr>
          <p:cNvPr id="2468" name="Line"/>
          <p:cNvSpPr/>
          <p:nvPr/>
        </p:nvSpPr>
        <p:spPr>
          <a:xfrm flipH="1" flipV="1">
            <a:off x="16472423" y="10801930"/>
            <a:ext cx="375849" cy="1260348"/>
          </a:xfrm>
          <a:prstGeom prst="line">
            <a:avLst/>
          </a:prstGeom>
          <a:ln w="101600">
            <a:solidFill>
              <a:srgbClr val="000000"/>
            </a:solidFill>
            <a:miter lim="400000"/>
            <a:tailEnd type="triangle"/>
          </a:ln>
        </p:spPr>
        <p:txBody>
          <a:bodyPr lIns="50800" tIns="50800" rIns="50800" bIns="50800" anchor="ctr"/>
          <a:lstStyle/>
          <a:p>
            <a:pPr/>
          </a:p>
        </p:txBody>
      </p:sp>
      <p:sp>
        <p:nvSpPr>
          <p:cNvPr id="2469" name="To any visualization toolkit"/>
          <p:cNvSpPr txBox="1"/>
          <p:nvPr/>
        </p:nvSpPr>
        <p:spPr>
          <a:xfrm>
            <a:off x="13533104" y="12257043"/>
            <a:ext cx="6771133" cy="771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50000"/>
              </a:lnSpc>
              <a:spcBef>
                <a:spcPts val="4500"/>
              </a:spcBef>
              <a:defRPr sz="4500">
                <a:solidFill>
                  <a:srgbClr val="000000"/>
                </a:solidFill>
              </a:defRPr>
            </a:lvl1pPr>
          </a:lstStyle>
          <a:p>
            <a:pPr/>
            <a:r>
              <a:t>To any visualization toolkit</a:t>
            </a:r>
          </a:p>
        </p:txBody>
      </p:sp>
      <p:grpSp>
        <p:nvGrpSpPr>
          <p:cNvPr id="2474" name="Group"/>
          <p:cNvGrpSpPr/>
          <p:nvPr/>
        </p:nvGrpSpPr>
        <p:grpSpPr>
          <a:xfrm>
            <a:off x="17783686" y="5582740"/>
            <a:ext cx="5587235" cy="2813873"/>
            <a:chOff x="0" y="0"/>
            <a:chExt cx="5587234" cy="2813872"/>
          </a:xfrm>
        </p:grpSpPr>
        <p:sp>
          <p:nvSpPr>
            <p:cNvPr id="2470" name="Structure…"/>
            <p:cNvSpPr txBox="1"/>
            <p:nvPr/>
          </p:nvSpPr>
          <p:spPr>
            <a:xfrm>
              <a:off x="0" y="114180"/>
              <a:ext cx="2928938" cy="264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lnSpc>
                  <a:spcPct val="50000"/>
                </a:lnSpc>
                <a:spcBef>
                  <a:spcPts val="4500"/>
                </a:spcBef>
                <a:defRPr b="1" sz="4500">
                  <a:solidFill>
                    <a:srgbClr val="000000"/>
                  </a:solidFill>
                </a:defRPr>
              </a:pPr>
              <a:r>
                <a:t>Structure</a:t>
              </a:r>
            </a:p>
            <a:p>
              <a:pPr algn="l">
                <a:lnSpc>
                  <a:spcPct val="50000"/>
                </a:lnSpc>
                <a:spcBef>
                  <a:spcPts val="4500"/>
                </a:spcBef>
                <a:defRPr b="1" sz="4500">
                  <a:solidFill>
                    <a:srgbClr val="000000"/>
                  </a:solidFill>
                </a:defRPr>
              </a:pPr>
              <a:r>
                <a:t>Input</a:t>
              </a:r>
            </a:p>
            <a:p>
              <a:pPr algn="l">
                <a:lnSpc>
                  <a:spcPct val="50000"/>
                </a:lnSpc>
                <a:spcBef>
                  <a:spcPts val="4500"/>
                </a:spcBef>
                <a:defRPr b="1" sz="4500">
                  <a:solidFill>
                    <a:srgbClr val="000000"/>
                  </a:solidFill>
                </a:defRPr>
              </a:pPr>
              <a:r>
                <a:t>Rendering</a:t>
              </a:r>
            </a:p>
          </p:txBody>
        </p:sp>
        <p:pic>
          <p:nvPicPr>
            <p:cNvPr id="2471" name="Image" descr="Image"/>
            <p:cNvPicPr>
              <a:picLocks noChangeAspect="1"/>
            </p:cNvPicPr>
            <p:nvPr/>
          </p:nvPicPr>
          <p:blipFill>
            <a:blip r:embed="rId3">
              <a:extLst/>
            </a:blip>
            <a:srcRect l="0" t="0" r="0" b="0"/>
            <a:stretch>
              <a:fillRect/>
            </a:stretch>
          </p:blipFill>
          <p:spPr>
            <a:xfrm>
              <a:off x="2934836" y="0"/>
              <a:ext cx="2652399" cy="1080800"/>
            </a:xfrm>
            <a:prstGeom prst="rect">
              <a:avLst/>
            </a:prstGeom>
            <a:ln w="12700" cap="flat">
              <a:noFill/>
              <a:miter lim="400000"/>
            </a:ln>
            <a:effectLst/>
          </p:spPr>
        </p:pic>
        <p:pic>
          <p:nvPicPr>
            <p:cNvPr id="2472" name="Image" descr="Image"/>
            <p:cNvPicPr>
              <a:picLocks noChangeAspect="1"/>
            </p:cNvPicPr>
            <p:nvPr/>
          </p:nvPicPr>
          <p:blipFill>
            <a:blip r:embed="rId4">
              <a:extLst/>
            </a:blip>
            <a:stretch>
              <a:fillRect/>
            </a:stretch>
          </p:blipFill>
          <p:spPr>
            <a:xfrm>
              <a:off x="2640841" y="256180"/>
              <a:ext cx="2377794" cy="2382853"/>
            </a:xfrm>
            <a:prstGeom prst="rect">
              <a:avLst/>
            </a:prstGeom>
            <a:ln w="12700" cap="flat">
              <a:noFill/>
              <a:miter lim="400000"/>
            </a:ln>
            <a:effectLst/>
          </p:spPr>
        </p:pic>
        <p:pic>
          <p:nvPicPr>
            <p:cNvPr id="2473" name="Image" descr="Image"/>
            <p:cNvPicPr>
              <a:picLocks noChangeAspect="1"/>
            </p:cNvPicPr>
            <p:nvPr/>
          </p:nvPicPr>
          <p:blipFill>
            <a:blip r:embed="rId5">
              <a:extLst/>
            </a:blip>
            <a:stretch>
              <a:fillRect/>
            </a:stretch>
          </p:blipFill>
          <p:spPr>
            <a:xfrm>
              <a:off x="3142910" y="2042474"/>
              <a:ext cx="2109248" cy="771399"/>
            </a:xfrm>
            <a:prstGeom prst="rect">
              <a:avLst/>
            </a:prstGeom>
            <a:ln w="12700" cap="flat">
              <a:noFill/>
              <a:miter lim="400000"/>
            </a:ln>
            <a:effectLst/>
          </p:spPr>
        </p:pic>
      </p:grpSp>
      <p:pic>
        <p:nvPicPr>
          <p:cNvPr id="2475" name="A map of the US filled with detected accessibility errors." descr="A map of the US filled with detected accessibility errors."/>
          <p:cNvPicPr>
            <a:picLocks noChangeAspect="1"/>
          </p:cNvPicPr>
          <p:nvPr/>
        </p:nvPicPr>
        <p:blipFill>
          <a:blip r:embed="rId6">
            <a:extLst/>
          </a:blip>
          <a:stretch>
            <a:fillRect/>
          </a:stretch>
        </p:blipFill>
        <p:spPr>
          <a:xfrm>
            <a:off x="2596302" y="5346062"/>
            <a:ext cx="4826001" cy="6959601"/>
          </a:xfrm>
          <a:prstGeom prst="rect">
            <a:avLst/>
          </a:prstGeom>
          <a:ln w="12700">
            <a:miter lim="400000"/>
          </a:ln>
        </p:spPr>
      </p:pic>
      <p:sp>
        <p:nvSpPr>
          <p:cNvPr id="2476" name="Chartability:…"/>
          <p:cNvSpPr txBox="1"/>
          <p:nvPr/>
        </p:nvSpPr>
        <p:spPr>
          <a:xfrm>
            <a:off x="1433128" y="3997234"/>
            <a:ext cx="7978852" cy="14315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400">
                <a:solidFill>
                  <a:schemeClr val="accent5">
                    <a:lumOff val="-29866"/>
                  </a:schemeClr>
                </a:solidFill>
              </a:defRPr>
            </a:pPr>
            <a:r>
              <a:rPr i="1"/>
              <a:t>Chartability</a:t>
            </a:r>
            <a:r>
              <a:t>:</a:t>
            </a:r>
          </a:p>
          <a:p>
            <a:pPr>
              <a:defRPr sz="4400">
                <a:solidFill>
                  <a:schemeClr val="accent5">
                    <a:lumOff val="-29866"/>
                  </a:schemeClr>
                </a:solidFill>
              </a:defRPr>
            </a:pPr>
            <a:r>
              <a:rPr b="1"/>
              <a:t>What</a:t>
            </a:r>
            <a:r>
              <a:t> are accessibility barriers?</a:t>
            </a:r>
          </a:p>
        </p:txBody>
      </p:sp>
      <p:sp>
        <p:nvSpPr>
          <p:cNvPr id="2477" name="Data Navigator:…"/>
          <p:cNvSpPr txBox="1"/>
          <p:nvPr/>
        </p:nvSpPr>
        <p:spPr>
          <a:xfrm>
            <a:off x="11787977" y="3997234"/>
            <a:ext cx="10968991" cy="14315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400">
                <a:solidFill>
                  <a:schemeClr val="accent1">
                    <a:hueOff val="114395"/>
                    <a:lumOff val="-24975"/>
                  </a:schemeClr>
                </a:solidFill>
              </a:defRPr>
            </a:pPr>
            <a:r>
              <a:rPr i="1"/>
              <a:t>Data Navigator</a:t>
            </a:r>
            <a:r>
              <a:t>:</a:t>
            </a:r>
          </a:p>
          <a:p>
            <a:pPr>
              <a:defRPr sz="4400">
                <a:solidFill>
                  <a:schemeClr val="accent1">
                    <a:hueOff val="114395"/>
                    <a:lumOff val="-24975"/>
                  </a:schemeClr>
                </a:solidFill>
              </a:defRPr>
            </a:pPr>
            <a:r>
              <a:rPr b="1"/>
              <a:t>How </a:t>
            </a:r>
            <a:r>
              <a:t>do we build accessible visualizations?</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9" name="Google Shape;193;g10117343390_0_11"/>
          <p:cNvSpPr txBox="1"/>
          <p:nvPr>
            <p:ph type="title"/>
          </p:nvPr>
        </p:nvSpPr>
        <p:spPr>
          <a:xfrm>
            <a:off x="822402" y="5777348"/>
            <a:ext cx="21837136" cy="3605337"/>
          </a:xfrm>
          <a:prstGeom prst="rect">
            <a:avLst/>
          </a:prstGeom>
        </p:spPr>
        <p:txBody>
          <a:bodyPr/>
          <a:lstStyle>
            <a:lvl1pPr defTabSz="2438338">
              <a:defRPr b="1" spc="-232" sz="11600"/>
            </a:lvl1pPr>
          </a:lstStyle>
          <a:p>
            <a:pPr/>
            <a:r>
              <a:t>Past problems:</a:t>
            </a:r>
          </a:p>
        </p:txBody>
      </p:sp>
      <p:sp>
        <p:nvSpPr>
          <p:cNvPr id="2480"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4" name="Google Shape;193;g10117343390_0_11"/>
          <p:cNvSpPr txBox="1"/>
          <p:nvPr>
            <p:ph type="title"/>
          </p:nvPr>
        </p:nvSpPr>
        <p:spPr>
          <a:xfrm>
            <a:off x="822402" y="5777348"/>
            <a:ext cx="21837136" cy="3790665"/>
          </a:xfrm>
          <a:prstGeom prst="rect">
            <a:avLst/>
          </a:prstGeom>
        </p:spPr>
        <p:txBody>
          <a:bodyPr/>
          <a:lstStyle/>
          <a:p>
            <a:pPr defTabSz="2145738">
              <a:defRPr b="1" spc="-204" sz="10208"/>
            </a:pPr>
            <a:r>
              <a:rPr b="0"/>
              <a:t>Problem 1: </a:t>
            </a:r>
            <a:r>
              <a:t>Do people who build stuff know what is or isn’t accessible?</a:t>
            </a:r>
          </a:p>
        </p:txBody>
      </p:sp>
      <p:sp>
        <p:nvSpPr>
          <p:cNvPr id="2485"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9" name="Google Shape;193;g10117343390_0_11"/>
          <p:cNvSpPr txBox="1"/>
          <p:nvPr>
            <p:ph type="title"/>
          </p:nvPr>
        </p:nvSpPr>
        <p:spPr>
          <a:xfrm>
            <a:off x="822402" y="5777348"/>
            <a:ext cx="21837136" cy="3790665"/>
          </a:xfrm>
          <a:prstGeom prst="rect">
            <a:avLst/>
          </a:prstGeom>
        </p:spPr>
        <p:txBody>
          <a:bodyPr/>
          <a:lstStyle/>
          <a:p>
            <a:pPr defTabSz="2438338">
              <a:defRPr b="1" spc="-232" sz="11600"/>
            </a:pPr>
            <a:r>
              <a:rPr b="0"/>
              <a:t>Problem 2: </a:t>
            </a:r>
            <a:r>
              <a:t>What do we do with all these pixels?</a:t>
            </a:r>
          </a:p>
        </p:txBody>
      </p:sp>
      <p:sp>
        <p:nvSpPr>
          <p:cNvPr id="2490"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4" name="Text Placeholder 3"/>
          <p:cNvSpPr txBox="1"/>
          <p:nvPr/>
        </p:nvSpPr>
        <p:spPr>
          <a:xfrm>
            <a:off x="1201439" y="12397185"/>
            <a:ext cx="21968622" cy="6369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l" defTabSz="825500">
              <a:lnSpc>
                <a:spcPct val="90000"/>
              </a:lnSpc>
              <a:defRPr i="1" sz="3600">
                <a:solidFill>
                  <a:srgbClr val="000000"/>
                </a:solidFill>
                <a:latin typeface="Helvetica Neue UltraLight"/>
                <a:ea typeface="Helvetica Neue UltraLight"/>
                <a:cs typeface="Helvetica Neue UltraLight"/>
                <a:sym typeface="Helvetica Neue UltraLight"/>
              </a:defRPr>
            </a:lvl1pPr>
          </a:lstStyle>
          <a:p>
            <a:pPr/>
            <a:r>
              <a:t> </a:t>
            </a:r>
          </a:p>
        </p:txBody>
      </p:sp>
      <p:sp>
        <p:nvSpPr>
          <p:cNvPr id="2495" name="Slide Number Placeholder 5"/>
          <p:cNvSpPr txBox="1"/>
          <p:nvPr>
            <p:ph type="sldNum" sz="quarter" idx="4294967295"/>
          </p:nvPr>
        </p:nvSpPr>
        <p:spPr>
          <a:xfrm>
            <a:off x="22943128" y="12818619"/>
            <a:ext cx="724206"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2496" name="Why are pixels so much trouble?"/>
          <p:cNvSpPr txBox="1"/>
          <p:nvPr>
            <p:ph type="title"/>
          </p:nvPr>
        </p:nvSpPr>
        <p:spPr>
          <a:xfrm>
            <a:off x="1206500" y="638080"/>
            <a:ext cx="20840809" cy="2509860"/>
          </a:xfrm>
          <a:prstGeom prst="rect">
            <a:avLst/>
          </a:prstGeom>
        </p:spPr>
        <p:txBody>
          <a:bodyPr anchor="t"/>
          <a:lstStyle>
            <a:lvl1pPr defTabSz="2438338">
              <a:defRPr b="1" spc="-170" sz="8500"/>
            </a:lvl1pPr>
          </a:lstStyle>
          <a:p>
            <a:pPr/>
            <a:r>
              <a:t>Why are pixels so much trouble?</a:t>
            </a:r>
          </a:p>
        </p:txBody>
      </p:sp>
      <p:sp>
        <p:nvSpPr>
          <p:cNvPr id="2497" name="Second demo link"/>
          <p:cNvSpPr txBox="1"/>
          <p:nvPr/>
        </p:nvSpPr>
        <p:spPr>
          <a:xfrm>
            <a:off x="10903915" y="9840848"/>
            <a:ext cx="257617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Second demo link</a:t>
            </a:r>
          </a:p>
        </p:txBody>
      </p:sp>
      <p:pic>
        <p:nvPicPr>
          <p:cNvPr id="2498" name="Major trophies for some English teams. A stacked bar chart from Highcharts." descr="Major trophies for some English teams. A stacked bar chart from Highcharts."/>
          <p:cNvPicPr>
            <a:picLocks noChangeAspect="1"/>
          </p:cNvPicPr>
          <p:nvPr/>
        </p:nvPicPr>
        <p:blipFill>
          <a:blip r:embed="rId4">
            <a:extLst/>
          </a:blip>
          <a:stretch>
            <a:fillRect/>
          </a:stretch>
        </p:blipFill>
        <p:spPr>
          <a:xfrm>
            <a:off x="8079540" y="4066872"/>
            <a:ext cx="8224920" cy="5582256"/>
          </a:xfrm>
          <a:prstGeom prst="rect">
            <a:avLst/>
          </a:prstGeom>
          <a:ln w="12700">
            <a:miter lim="400000"/>
          </a:ln>
        </p:spPr>
      </p:pic>
      <p:pic>
        <p:nvPicPr>
          <p:cNvPr id="2499" name="A screenshot of a line chart with 2 lines" descr="A screenshot of a line chart with 2 lines"/>
          <p:cNvPicPr>
            <a:picLocks noChangeAspect="1"/>
          </p:cNvPicPr>
          <p:nvPr/>
        </p:nvPicPr>
        <p:blipFill>
          <a:blip r:embed="rId5">
            <a:extLst/>
          </a:blip>
          <a:stretch>
            <a:fillRect/>
          </a:stretch>
        </p:blipFill>
        <p:spPr>
          <a:xfrm>
            <a:off x="318350" y="4254285"/>
            <a:ext cx="7573699" cy="5207430"/>
          </a:xfrm>
          <a:prstGeom prst="rect">
            <a:avLst/>
          </a:prstGeom>
          <a:ln w="12700">
            <a:miter lim="400000"/>
          </a:ln>
        </p:spPr>
      </p:pic>
      <p:pic>
        <p:nvPicPr>
          <p:cNvPr id="2500" name="A scatterplot data visualization" descr="A scatterplot data visualization"/>
          <p:cNvPicPr>
            <a:picLocks noChangeAspect="1"/>
          </p:cNvPicPr>
          <p:nvPr/>
        </p:nvPicPr>
        <p:blipFill>
          <a:blip r:embed="rId6">
            <a:extLst/>
          </a:blip>
          <a:stretch>
            <a:fillRect/>
          </a:stretch>
        </p:blipFill>
        <p:spPr>
          <a:xfrm>
            <a:off x="16491951" y="3982511"/>
            <a:ext cx="7068191" cy="5750977"/>
          </a:xfrm>
          <a:prstGeom prst="rect">
            <a:avLst/>
          </a:prstGeom>
          <a:ln w="12700">
            <a:miter lim="400000"/>
          </a:ln>
        </p:spPr>
      </p:pic>
      <p:sp>
        <p:nvSpPr>
          <p:cNvPr id="2501" name="First demo link"/>
          <p:cNvSpPr txBox="1"/>
          <p:nvPr/>
        </p:nvSpPr>
        <p:spPr>
          <a:xfrm>
            <a:off x="2643084" y="9840848"/>
            <a:ext cx="211866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7" invalidUrl="" action="" tgtFrame="" tooltip="" history="1" highlightClick="0" endSnd="0"/>
              </a:defRPr>
            </a:lvl1pPr>
          </a:lstStyle>
          <a:p>
            <a:pPr>
              <a:defRPr u="none"/>
            </a:pPr>
            <a:r>
              <a:rPr u="sng">
                <a:hlinkClick r:id="rId7" invalidUrl="" action="" tgtFrame="" tooltip="" history="1" highlightClick="0" endSnd="0"/>
              </a:rPr>
              <a:t>First demo link</a:t>
            </a:r>
          </a:p>
        </p:txBody>
      </p:sp>
      <p:sp>
        <p:nvSpPr>
          <p:cNvPr id="2502" name="Third demo link"/>
          <p:cNvSpPr txBox="1"/>
          <p:nvPr/>
        </p:nvSpPr>
        <p:spPr>
          <a:xfrm>
            <a:off x="18918556" y="9840848"/>
            <a:ext cx="221498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8" invalidUrl="" action="" tgtFrame="" tooltip="" history="1" highlightClick="0" endSnd="0"/>
              </a:defRPr>
            </a:lvl1pPr>
          </a:lstStyle>
          <a:p>
            <a:pPr>
              <a:defRPr u="none"/>
            </a:pPr>
            <a:r>
              <a:rPr u="sng">
                <a:hlinkClick r:id="rId8" invalidUrl="" action="" tgtFrame="" tooltip="" history="1" highlightClick="0" endSnd="0"/>
              </a:rPr>
              <a:t>Third demo link</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6" name="A diagram of a game-aware streaming architecture.Audio, video, and stream UI combines into streaming software along with data from the game engine. This becomes an inaccessible video feed.However, the game engine also sends data to MARS which then sends " descr="A diagram of a game-aware streaming architecture.Audio, video, and stream UI combines into streaming software along with data from the game engine. This becomes an inaccessible video feed.However, the game engine also sends data to MARS which then sends data to a twitch extension. This creates a screen reader customizable interface."/>
          <p:cNvPicPr>
            <a:picLocks noChangeAspect="1"/>
          </p:cNvPicPr>
          <p:nvPr/>
        </p:nvPicPr>
        <p:blipFill>
          <a:blip r:embed="rId3">
            <a:extLst/>
          </a:blip>
          <a:stretch>
            <a:fillRect/>
          </a:stretch>
        </p:blipFill>
        <p:spPr>
          <a:xfrm>
            <a:off x="859490" y="1357824"/>
            <a:ext cx="22665020" cy="13716001"/>
          </a:xfrm>
          <a:prstGeom prst="rect">
            <a:avLst/>
          </a:prstGeom>
          <a:ln w="12700">
            <a:miter lim="400000"/>
          </a:ln>
        </p:spPr>
      </p:pic>
      <p:sp>
        <p:nvSpPr>
          <p:cNvPr id="2507"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08" name="Accessible Streaming Software Infrastructure"/>
          <p:cNvSpPr txBox="1"/>
          <p:nvPr>
            <p:ph type="title" idx="4294967295"/>
          </p:nvPr>
        </p:nvSpPr>
        <p:spPr>
          <a:prstGeom prst="rect">
            <a:avLst/>
          </a:prstGeom>
        </p:spPr>
        <p:txBody>
          <a:bodyPr/>
          <a:lstStyle>
            <a:lvl1pPr defTabSz="2365188">
              <a:defRPr spc="-164" sz="8245"/>
            </a:lvl1pPr>
          </a:lstStyle>
          <a:p>
            <a:pPr/>
            <a:r>
              <a:t>Accessible Streaming Software Infrastructure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0" name="TextBox 4"/>
          <p:cNvSpPr txBox="1"/>
          <p:nvPr/>
        </p:nvSpPr>
        <p:spPr>
          <a:xfrm>
            <a:off x="9689944" y="4052752"/>
            <a:ext cx="2311556" cy="912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Color Vision Deficiency</a:t>
            </a:r>
          </a:p>
        </p:txBody>
      </p:sp>
      <p:sp>
        <p:nvSpPr>
          <p:cNvPr id="441" name="TextBox 6"/>
          <p:cNvSpPr txBox="1"/>
          <p:nvPr/>
        </p:nvSpPr>
        <p:spPr>
          <a:xfrm>
            <a:off x="9689944" y="5246552"/>
            <a:ext cx="2311556" cy="912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Blindness, Low Vision</a:t>
            </a:r>
          </a:p>
        </p:txBody>
      </p:sp>
      <p:sp>
        <p:nvSpPr>
          <p:cNvPr id="442" name="TextBox 8"/>
          <p:cNvSpPr txBox="1"/>
          <p:nvPr/>
        </p:nvSpPr>
        <p:spPr>
          <a:xfrm>
            <a:off x="9689944" y="64403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Cognitive, Neurological</a:t>
            </a:r>
          </a:p>
        </p:txBody>
      </p:sp>
      <p:sp>
        <p:nvSpPr>
          <p:cNvPr id="443" name="TextBox 10"/>
          <p:cNvSpPr txBox="1"/>
          <p:nvPr/>
        </p:nvSpPr>
        <p:spPr>
          <a:xfrm>
            <a:off x="9689944" y="76087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Motor, Dexterity</a:t>
            </a:r>
          </a:p>
        </p:txBody>
      </p:sp>
      <p:sp>
        <p:nvSpPr>
          <p:cNvPr id="444" name="TextBox 12"/>
          <p:cNvSpPr txBox="1"/>
          <p:nvPr/>
        </p:nvSpPr>
        <p:spPr>
          <a:xfrm>
            <a:off x="9689944" y="8777152"/>
            <a:ext cx="2311556" cy="912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2800">
                <a:solidFill>
                  <a:srgbClr val="000000"/>
                </a:solidFill>
              </a:defRPr>
            </a:lvl1pPr>
          </a:lstStyle>
          <a:p>
            <a:pPr/>
            <a:r>
              <a:t>Vestibular, Motion</a:t>
            </a:r>
          </a:p>
        </p:txBody>
      </p:sp>
      <p:sp>
        <p:nvSpPr>
          <p:cNvPr id="445" name="TextBox 41"/>
          <p:cNvSpPr txBox="1"/>
          <p:nvPr/>
        </p:nvSpPr>
        <p:spPr>
          <a:xfrm>
            <a:off x="14782798" y="3777558"/>
            <a:ext cx="6477002" cy="7835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4500">
                <a:solidFill>
                  <a:srgbClr val="000000"/>
                </a:solidFill>
              </a:defRPr>
            </a:lvl1pPr>
          </a:lstStyle>
          <a:p>
            <a:pPr/>
            <a:r>
              <a:t>Visual design</a:t>
            </a:r>
          </a:p>
        </p:txBody>
      </p:sp>
      <p:sp>
        <p:nvSpPr>
          <p:cNvPr id="446" name="TextBox 42"/>
          <p:cNvSpPr txBox="1"/>
          <p:nvPr/>
        </p:nvSpPr>
        <p:spPr>
          <a:xfrm>
            <a:off x="14782798" y="4806663"/>
            <a:ext cx="6477002" cy="7835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4500">
                <a:solidFill>
                  <a:srgbClr val="000000"/>
                </a:solidFill>
              </a:defRPr>
            </a:lvl1pPr>
          </a:lstStyle>
          <a:p>
            <a:pPr/>
            <a:r>
              <a:t>Non-visual design</a:t>
            </a:r>
          </a:p>
        </p:txBody>
      </p:sp>
      <p:sp>
        <p:nvSpPr>
          <p:cNvPr id="447" name="TextBox 43"/>
          <p:cNvSpPr txBox="1"/>
          <p:nvPr/>
        </p:nvSpPr>
        <p:spPr>
          <a:xfrm>
            <a:off x="14782798" y="5863487"/>
            <a:ext cx="9855356" cy="14138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4500">
                <a:solidFill>
                  <a:srgbClr val="000000"/>
                </a:solidFill>
              </a:defRPr>
            </a:lvl1pPr>
          </a:lstStyle>
          <a:p>
            <a:pPr/>
            <a:r>
              <a:t>Narrative design, statistics, storytelling</a:t>
            </a:r>
          </a:p>
        </p:txBody>
      </p:sp>
      <p:sp>
        <p:nvSpPr>
          <p:cNvPr id="448" name="TextBox 44"/>
          <p:cNvSpPr txBox="1"/>
          <p:nvPr/>
        </p:nvSpPr>
        <p:spPr>
          <a:xfrm>
            <a:off x="14782798" y="7566398"/>
            <a:ext cx="9855356" cy="14138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4500">
                <a:solidFill>
                  <a:srgbClr val="000000"/>
                </a:solidFill>
              </a:defRPr>
            </a:lvl1pPr>
          </a:lstStyle>
          <a:p>
            <a:pPr/>
            <a:r>
              <a:t>Interaction design, device considerations, performance</a:t>
            </a:r>
          </a:p>
        </p:txBody>
      </p:sp>
      <p:sp>
        <p:nvSpPr>
          <p:cNvPr id="449" name="TextBox 45"/>
          <p:cNvSpPr txBox="1"/>
          <p:nvPr/>
        </p:nvSpPr>
        <p:spPr>
          <a:xfrm>
            <a:off x="14782798" y="9245909"/>
            <a:ext cx="6477002" cy="7835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b="1" sz="4500">
                <a:solidFill>
                  <a:srgbClr val="000000"/>
                </a:solidFill>
              </a:defRPr>
            </a:lvl1pPr>
          </a:lstStyle>
          <a:p>
            <a:pPr/>
            <a:r>
              <a:t>Animation, transitions</a:t>
            </a:r>
          </a:p>
        </p:txBody>
      </p:sp>
      <p:sp>
        <p:nvSpPr>
          <p:cNvPr id="450" name="Straight Arrow Connector 46"/>
          <p:cNvSpPr/>
          <p:nvPr/>
        </p:nvSpPr>
        <p:spPr>
          <a:xfrm flipV="1">
            <a:off x="12090399" y="4169319"/>
            <a:ext cx="2692400" cy="368291"/>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51" name="Straight Arrow Connector 47"/>
          <p:cNvSpPr/>
          <p:nvPr/>
        </p:nvSpPr>
        <p:spPr>
          <a:xfrm flipV="1">
            <a:off x="12090399" y="4169319"/>
            <a:ext cx="2692400" cy="1562091"/>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52" name="Straight Arrow Connector 48"/>
          <p:cNvSpPr/>
          <p:nvPr/>
        </p:nvSpPr>
        <p:spPr>
          <a:xfrm flipV="1">
            <a:off x="12090399" y="5198424"/>
            <a:ext cx="2692400" cy="532985"/>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53" name="Straight Arrow Connector 49"/>
          <p:cNvSpPr/>
          <p:nvPr/>
        </p:nvSpPr>
        <p:spPr>
          <a:xfrm>
            <a:off x="12090399" y="5731408"/>
            <a:ext cx="2692400" cy="838996"/>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54" name="Straight Arrow Connector 50"/>
          <p:cNvSpPr/>
          <p:nvPr/>
        </p:nvSpPr>
        <p:spPr>
          <a:xfrm>
            <a:off x="12090399" y="5731409"/>
            <a:ext cx="2692400" cy="2541906"/>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55" name="Straight Arrow Connector 51"/>
          <p:cNvSpPr/>
          <p:nvPr/>
        </p:nvSpPr>
        <p:spPr>
          <a:xfrm>
            <a:off x="12090399" y="5731409"/>
            <a:ext cx="2692400" cy="3906263"/>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56" name="Straight Arrow Connector 52"/>
          <p:cNvSpPr/>
          <p:nvPr/>
        </p:nvSpPr>
        <p:spPr>
          <a:xfrm flipV="1">
            <a:off x="12090400" y="4169319"/>
            <a:ext cx="2692400" cy="2755891"/>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57" name="Straight Arrow Connector 53"/>
          <p:cNvSpPr/>
          <p:nvPr/>
        </p:nvSpPr>
        <p:spPr>
          <a:xfrm flipV="1">
            <a:off x="12090399" y="5198424"/>
            <a:ext cx="2692400" cy="1726785"/>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58" name="Straight Arrow Connector 54"/>
          <p:cNvSpPr/>
          <p:nvPr/>
        </p:nvSpPr>
        <p:spPr>
          <a:xfrm flipV="1">
            <a:off x="12090400" y="6570402"/>
            <a:ext cx="2692400" cy="354807"/>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59" name="Straight Arrow Connector 55"/>
          <p:cNvSpPr/>
          <p:nvPr/>
        </p:nvSpPr>
        <p:spPr>
          <a:xfrm>
            <a:off x="12090399" y="6925209"/>
            <a:ext cx="2692401" cy="1348106"/>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60" name="Straight Arrow Connector 56"/>
          <p:cNvSpPr/>
          <p:nvPr/>
        </p:nvSpPr>
        <p:spPr>
          <a:xfrm>
            <a:off x="12090399" y="6925209"/>
            <a:ext cx="2692401" cy="2712463"/>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61" name="Straight Arrow Connector 57"/>
          <p:cNvSpPr/>
          <p:nvPr/>
        </p:nvSpPr>
        <p:spPr>
          <a:xfrm flipV="1">
            <a:off x="12090399" y="5198424"/>
            <a:ext cx="2692400" cy="2895185"/>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62" name="Straight Arrow Connector 58"/>
          <p:cNvSpPr/>
          <p:nvPr/>
        </p:nvSpPr>
        <p:spPr>
          <a:xfrm>
            <a:off x="12090400" y="8093608"/>
            <a:ext cx="2692400" cy="179707"/>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63" name="Straight Arrow Connector 59"/>
          <p:cNvSpPr/>
          <p:nvPr/>
        </p:nvSpPr>
        <p:spPr>
          <a:xfrm>
            <a:off x="12090399" y="8093609"/>
            <a:ext cx="2692400" cy="1544063"/>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64" name="Straight Arrow Connector 60"/>
          <p:cNvSpPr/>
          <p:nvPr/>
        </p:nvSpPr>
        <p:spPr>
          <a:xfrm>
            <a:off x="12090400" y="9262009"/>
            <a:ext cx="2692400" cy="375663"/>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65" name="Straight Arrow Connector 61"/>
          <p:cNvSpPr/>
          <p:nvPr/>
        </p:nvSpPr>
        <p:spPr>
          <a:xfrm flipV="1">
            <a:off x="12090400" y="4169319"/>
            <a:ext cx="2692400" cy="5092691"/>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66" name="Straight Arrow Connector 62"/>
          <p:cNvSpPr/>
          <p:nvPr/>
        </p:nvSpPr>
        <p:spPr>
          <a:xfrm flipV="1">
            <a:off x="12090400" y="6570402"/>
            <a:ext cx="2692400" cy="2691607"/>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67" name="Straight Arrow Connector 63"/>
          <p:cNvSpPr/>
          <p:nvPr/>
        </p:nvSpPr>
        <p:spPr>
          <a:xfrm flipV="1">
            <a:off x="12090399" y="8273314"/>
            <a:ext cx="2692401" cy="988696"/>
          </a:xfrm>
          <a:prstGeom prst="line">
            <a:avLst/>
          </a:prstGeom>
          <a:ln w="28575">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468" name="Accessibility affects every aspect of visualization work"/>
          <p:cNvSpPr txBox="1"/>
          <p:nvPr>
            <p:ph type="title" idx="4294967295"/>
          </p:nvPr>
        </p:nvSpPr>
        <p:spPr>
          <a:prstGeom prst="rect">
            <a:avLst/>
          </a:prstGeom>
        </p:spPr>
        <p:txBody>
          <a:bodyPr/>
          <a:lstStyle>
            <a:lvl1pPr defTabSz="1487386">
              <a:defRPr b="0" spc="-141" sz="7076">
                <a:latin typeface="Helvetica Neue Medium"/>
                <a:ea typeface="Helvetica Neue Medium"/>
                <a:cs typeface="Helvetica Neue Medium"/>
                <a:sym typeface="Helvetica Neue Medium"/>
              </a:defRPr>
            </a:lvl1pPr>
          </a:lstStyle>
          <a:p>
            <a:pPr/>
            <a:r>
              <a:t>Accessibility affects every aspect of visualization work</a:t>
            </a:r>
          </a:p>
        </p:txBody>
      </p:sp>
      <p:grpSp>
        <p:nvGrpSpPr>
          <p:cNvPr id="474" name="Group"/>
          <p:cNvGrpSpPr/>
          <p:nvPr/>
        </p:nvGrpSpPr>
        <p:grpSpPr>
          <a:xfrm>
            <a:off x="1434468" y="4052752"/>
            <a:ext cx="8128787" cy="5637138"/>
            <a:chOff x="0" y="0"/>
            <a:chExt cx="8128785" cy="5637137"/>
          </a:xfrm>
        </p:grpSpPr>
        <p:sp>
          <p:nvSpPr>
            <p:cNvPr id="469" name="Rectangle"/>
            <p:cNvSpPr/>
            <p:nvPr/>
          </p:nvSpPr>
          <p:spPr>
            <a:xfrm>
              <a:off x="5522177" y="0"/>
              <a:ext cx="2606609" cy="912737"/>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70" name="Rectangle"/>
            <p:cNvSpPr/>
            <p:nvPr/>
          </p:nvSpPr>
          <p:spPr>
            <a:xfrm>
              <a:off x="5084274" y="1175613"/>
              <a:ext cx="3044512"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71" name="Rectangle"/>
            <p:cNvSpPr/>
            <p:nvPr/>
          </p:nvSpPr>
          <p:spPr>
            <a:xfrm>
              <a:off x="0" y="2369113"/>
              <a:ext cx="8128786" cy="912737"/>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72" name="Rectangle"/>
            <p:cNvSpPr/>
            <p:nvPr/>
          </p:nvSpPr>
          <p:spPr>
            <a:xfrm>
              <a:off x="447767" y="3562612"/>
              <a:ext cx="7681019"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73" name="Rectangle"/>
            <p:cNvSpPr/>
            <p:nvPr/>
          </p:nvSpPr>
          <p:spPr>
            <a:xfrm>
              <a:off x="3427468" y="4724400"/>
              <a:ext cx="4701318" cy="912738"/>
            </a:xfrm>
            <a:prstGeom prst="rect">
              <a:avLst/>
            </a:prstGeom>
            <a:solidFill>
              <a:srgbClr val="E6E6E6"/>
            </a:solidFill>
            <a:ln w="25400" cap="flat">
              <a:solidFill>
                <a:srgbClr val="5E5E5E"/>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475" name="TextBox 14"/>
          <p:cNvSpPr txBox="1"/>
          <p:nvPr/>
        </p:nvSpPr>
        <p:spPr>
          <a:xfrm>
            <a:off x="6680199" y="5423012"/>
            <a:ext cx="1829691"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4.8%</a:t>
            </a:r>
          </a:p>
        </p:txBody>
      </p:sp>
      <p:sp>
        <p:nvSpPr>
          <p:cNvPr id="476" name="TextBox 18"/>
          <p:cNvSpPr txBox="1"/>
          <p:nvPr/>
        </p:nvSpPr>
        <p:spPr>
          <a:xfrm>
            <a:off x="2006599" y="7770886"/>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12.1%</a:t>
            </a:r>
          </a:p>
        </p:txBody>
      </p:sp>
      <p:sp>
        <p:nvSpPr>
          <p:cNvPr id="477" name="TextBox 20"/>
          <p:cNvSpPr txBox="1"/>
          <p:nvPr/>
        </p:nvSpPr>
        <p:spPr>
          <a:xfrm>
            <a:off x="5003646" y="8953511"/>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7.4%</a:t>
            </a:r>
          </a:p>
        </p:txBody>
      </p:sp>
      <p:sp>
        <p:nvSpPr>
          <p:cNvPr id="478" name="TextBox 2"/>
          <p:cNvSpPr txBox="1"/>
          <p:nvPr/>
        </p:nvSpPr>
        <p:spPr>
          <a:xfrm>
            <a:off x="7099299" y="4251462"/>
            <a:ext cx="1829691"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4.1%</a:t>
            </a:r>
          </a:p>
        </p:txBody>
      </p:sp>
      <p:sp>
        <p:nvSpPr>
          <p:cNvPr id="479" name="TextBox 17"/>
          <p:cNvSpPr txBox="1"/>
          <p:nvPr/>
        </p:nvSpPr>
        <p:spPr>
          <a:xfrm>
            <a:off x="1536699" y="6602486"/>
            <a:ext cx="1829691"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2500"/>
              </a:spcBef>
              <a:defRPr sz="2800">
                <a:solidFill>
                  <a:srgbClr val="505050"/>
                </a:solidFill>
              </a:defRPr>
            </a:lvl1pPr>
          </a:lstStyle>
          <a:p>
            <a:pPr/>
            <a:r>
              <a:t>12.8%</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2" name="Two screenshots of bloomwood. The left is the gamer interface shown to the gamer. The right is the stream interface, shown to viewers.In the stream interface, the text size is larger and red. There is a panel with options for dialogue nav, enabling keybo" descr="Two screenshots of bloomwood. The left is the gamer interface shown to the gamer. The right is the stream interface, shown to viewers.In the stream interface, the text size is larger and red. There is a panel with options for dialogue nav, enabling keyboard shortcuts, changing font size, color, and type, and changing the language."/>
          <p:cNvPicPr>
            <a:picLocks noChangeAspect="1"/>
          </p:cNvPicPr>
          <p:nvPr/>
        </p:nvPicPr>
        <p:blipFill>
          <a:blip r:embed="rId3">
            <a:extLst/>
          </a:blip>
          <a:stretch>
            <a:fillRect/>
          </a:stretch>
        </p:blipFill>
        <p:spPr>
          <a:xfrm>
            <a:off x="-1" y="4413086"/>
            <a:ext cx="24384001" cy="7926847"/>
          </a:xfrm>
          <a:prstGeom prst="rect">
            <a:avLst/>
          </a:prstGeom>
          <a:ln w="12700">
            <a:miter lim="400000"/>
          </a:ln>
        </p:spPr>
      </p:pic>
      <p:sp>
        <p:nvSpPr>
          <p:cNvPr id="2513"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14" name="Game-aware interfaces for streaming"/>
          <p:cNvSpPr txBox="1"/>
          <p:nvPr>
            <p:ph type="title" idx="4294967295"/>
          </p:nvPr>
        </p:nvSpPr>
        <p:spPr>
          <a:prstGeom prst="rect">
            <a:avLst/>
          </a:prstGeom>
        </p:spPr>
        <p:txBody>
          <a:bodyPr/>
          <a:lstStyle/>
          <a:p>
            <a:pPr/>
            <a:r>
              <a:t>Game-aware interfaces for streaming</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07B6C"/>
        </a:solidFill>
      </p:bgPr>
    </p:bg>
    <p:spTree>
      <p:nvGrpSpPr>
        <p:cNvPr id="1" name=""/>
        <p:cNvGrpSpPr/>
        <p:nvPr/>
      </p:nvGrpSpPr>
      <p:grpSpPr>
        <a:xfrm>
          <a:off x="0" y="0"/>
          <a:ext cx="0" cy="0"/>
          <a:chOff x="0" y="0"/>
          <a:chExt cx="0" cy="0"/>
        </a:xfrm>
      </p:grpSpPr>
      <p:sp>
        <p:nvSpPr>
          <p:cNvPr id="2518" name="Google Shape;134;p30"/>
          <p:cNvSpPr txBox="1"/>
          <p:nvPr>
            <p:ph type="title"/>
          </p:nvPr>
        </p:nvSpPr>
        <p:spPr>
          <a:xfrm>
            <a:off x="1307332" y="3586733"/>
            <a:ext cx="21285603" cy="8522401"/>
          </a:xfrm>
          <a:prstGeom prst="rect">
            <a:avLst/>
          </a:prstGeom>
        </p:spPr>
        <p:txBody>
          <a:bodyPr/>
          <a:lstStyle/>
          <a:p>
            <a:pPr/>
            <a:r>
              <a:t>Question for Frank</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0" name="Google Shape;193;g10117343390_0_11"/>
          <p:cNvSpPr txBox="1"/>
          <p:nvPr>
            <p:ph type="title"/>
          </p:nvPr>
        </p:nvSpPr>
        <p:spPr>
          <a:xfrm>
            <a:off x="822402" y="5777348"/>
            <a:ext cx="21837136" cy="3605337"/>
          </a:xfrm>
          <a:prstGeom prst="rect">
            <a:avLst/>
          </a:prstGeom>
        </p:spPr>
        <p:txBody>
          <a:bodyPr/>
          <a:lstStyle>
            <a:lvl1pPr defTabSz="2365188">
              <a:defRPr b="1" spc="-225" sz="11252"/>
            </a:lvl1pPr>
          </a:lstStyle>
          <a:p>
            <a:pPr/>
            <a:r>
              <a:t>What are some “big-P” Problems in accessibility and visualization?</a:t>
            </a:r>
          </a:p>
        </p:txBody>
      </p:sp>
      <p:sp>
        <p:nvSpPr>
          <p:cNvPr id="2521"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5" name="Google Shape;193;g10117343390_0_11"/>
          <p:cNvSpPr txBox="1"/>
          <p:nvPr>
            <p:ph type="title"/>
          </p:nvPr>
        </p:nvSpPr>
        <p:spPr>
          <a:xfrm>
            <a:off x="822402" y="5777348"/>
            <a:ext cx="21837136" cy="5113916"/>
          </a:xfrm>
          <a:prstGeom prst="rect">
            <a:avLst/>
          </a:prstGeom>
        </p:spPr>
        <p:txBody>
          <a:bodyPr/>
          <a:lstStyle/>
          <a:p>
            <a:pPr defTabSz="2292038">
              <a:defRPr b="1" spc="-218" sz="10904"/>
            </a:pPr>
            <a:r>
              <a:rPr b="0"/>
              <a:t>Problem 1: </a:t>
            </a:r>
            <a:r>
              <a:t>Centering research</a:t>
            </a:r>
            <a:r>
              <a:rPr b="0"/>
              <a:t> and development on screen readers (not blind people) limits what we can do</a:t>
            </a:r>
          </a:p>
        </p:txBody>
      </p:sp>
      <p:sp>
        <p:nvSpPr>
          <p:cNvPr id="2526"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0" name="Screen readers processes 1 input at a time"/>
          <p:cNvSpPr txBox="1"/>
          <p:nvPr>
            <p:ph type="title"/>
          </p:nvPr>
        </p:nvSpPr>
        <p:spPr>
          <a:xfrm>
            <a:off x="1206500" y="1079500"/>
            <a:ext cx="20840809" cy="1435100"/>
          </a:xfrm>
          <a:prstGeom prst="rect">
            <a:avLst/>
          </a:prstGeom>
        </p:spPr>
        <p:txBody>
          <a:bodyPr/>
          <a:lstStyle>
            <a:lvl1pPr defTabSz="2389572">
              <a:defRPr spc="-166" sz="8330"/>
            </a:lvl1pPr>
          </a:lstStyle>
          <a:p>
            <a:pPr/>
            <a:r>
              <a:t>Screen readers processes 1 input at a time</a:t>
            </a:r>
          </a:p>
        </p:txBody>
      </p:sp>
      <p:sp>
        <p:nvSpPr>
          <p:cNvPr id="2531"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32" name="67 nav points, 32seconds. A screenshot of the keyboard navigation path a screen reader user traverses between two interactive elements." descr="67 nav points, 32seconds. A screenshot of the keyboard navigation path a screen reader user traverses between two interactive elements."/>
          <p:cNvPicPr>
            <a:picLocks noChangeAspect="1"/>
          </p:cNvPicPr>
          <p:nvPr/>
        </p:nvPicPr>
        <p:blipFill>
          <a:blip r:embed="rId3">
            <a:extLst/>
          </a:blip>
          <a:stretch>
            <a:fillRect/>
          </a:stretch>
        </p:blipFill>
        <p:spPr>
          <a:xfrm>
            <a:off x="2133600" y="3504632"/>
            <a:ext cx="20116800" cy="7594601"/>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6" name="Movement between tasks becomes cognitively expensive"/>
          <p:cNvSpPr txBox="1"/>
          <p:nvPr>
            <p:ph type="title"/>
          </p:nvPr>
        </p:nvSpPr>
        <p:spPr>
          <a:xfrm>
            <a:off x="1206500" y="1079500"/>
            <a:ext cx="20840809" cy="1435100"/>
          </a:xfrm>
          <a:prstGeom prst="rect">
            <a:avLst/>
          </a:prstGeom>
        </p:spPr>
        <p:txBody>
          <a:bodyPr/>
          <a:lstStyle>
            <a:lvl1pPr defTabSz="1755604">
              <a:defRPr spc="-122" sz="6120"/>
            </a:lvl1pPr>
          </a:lstStyle>
          <a:p>
            <a:pPr/>
            <a:r>
              <a:t>Movement between tasks becomes cognitively expensive</a:t>
            </a:r>
          </a:p>
        </p:txBody>
      </p:sp>
      <p:sp>
        <p:nvSpPr>
          <p:cNvPr id="2537"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38" name="67 nav points, 32seconds. A screenshot of the keyboard navigation path a screen reader user traverses between two interactive elements." descr="67 nav points, 32seconds. A screenshot of the keyboard navigation path a screen reader user traverses between two interactive elements."/>
          <p:cNvPicPr>
            <a:picLocks noChangeAspect="1"/>
          </p:cNvPicPr>
          <p:nvPr/>
        </p:nvPicPr>
        <p:blipFill>
          <a:blip r:embed="rId3">
            <a:extLst/>
          </a:blip>
          <a:stretch>
            <a:fillRect/>
          </a:stretch>
        </p:blipFill>
        <p:spPr>
          <a:xfrm>
            <a:off x="2133600" y="3504632"/>
            <a:ext cx="20116800" cy="7594601"/>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2" name="Auditory processing struggles with dual-task paradigms*"/>
          <p:cNvSpPr txBox="1"/>
          <p:nvPr>
            <p:ph type="title"/>
          </p:nvPr>
        </p:nvSpPr>
        <p:spPr>
          <a:xfrm>
            <a:off x="1771595" y="6140450"/>
            <a:ext cx="20840810" cy="1435100"/>
          </a:xfrm>
          <a:prstGeom prst="rect">
            <a:avLst/>
          </a:prstGeom>
        </p:spPr>
        <p:txBody>
          <a:bodyPr/>
          <a:lstStyle/>
          <a:p>
            <a:pPr defTabSz="1779987">
              <a:defRPr spc="-124" sz="6205"/>
            </a:pPr>
            <a:r>
              <a:t>Auditory processing struggles with </a:t>
            </a:r>
            <a:r>
              <a:rPr i="1"/>
              <a:t>dual-task</a:t>
            </a:r>
            <a:r>
              <a:t> paradigms*</a:t>
            </a:r>
          </a:p>
        </p:txBody>
      </p:sp>
      <p:sp>
        <p:nvSpPr>
          <p:cNvPr id="2543"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44" name="*Citation"/>
          <p:cNvSpPr txBox="1"/>
          <p:nvPr/>
        </p:nvSpPr>
        <p:spPr>
          <a:xfrm>
            <a:off x="11553444" y="12444370"/>
            <a:ext cx="127711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u="sng">
                <a:hlinkClick r:id="rId3" invalidUrl="" action="" tgtFrame="" tooltip="" history="1" highlightClick="0" endSnd="0"/>
              </a:rPr>
              <a:t>Citation</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8" name="So what about cross-filtering?"/>
          <p:cNvSpPr txBox="1"/>
          <p:nvPr>
            <p:ph type="title"/>
          </p:nvPr>
        </p:nvSpPr>
        <p:spPr>
          <a:xfrm>
            <a:off x="1206500" y="1079500"/>
            <a:ext cx="20840809" cy="1435100"/>
          </a:xfrm>
          <a:prstGeom prst="rect">
            <a:avLst/>
          </a:prstGeom>
        </p:spPr>
        <p:txBody>
          <a:bodyPr/>
          <a:lstStyle/>
          <a:p>
            <a:pPr/>
            <a:r>
              <a:t>So what about cross-filtering?</a:t>
            </a:r>
          </a:p>
        </p:txBody>
      </p:sp>
      <p:sp>
        <p:nvSpPr>
          <p:cNvPr id="2549"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50" name="Interactive link"/>
          <p:cNvSpPr txBox="1"/>
          <p:nvPr/>
        </p:nvSpPr>
        <p:spPr>
          <a:xfrm>
            <a:off x="11152631" y="2866043"/>
            <a:ext cx="207873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Interactive link</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4" name="So what about cross-filtering?"/>
          <p:cNvSpPr txBox="1"/>
          <p:nvPr>
            <p:ph type="title"/>
          </p:nvPr>
        </p:nvSpPr>
        <p:spPr>
          <a:xfrm>
            <a:off x="1206500" y="1079500"/>
            <a:ext cx="20840809" cy="1435100"/>
          </a:xfrm>
          <a:prstGeom prst="rect">
            <a:avLst/>
          </a:prstGeom>
        </p:spPr>
        <p:txBody>
          <a:bodyPr/>
          <a:lstStyle/>
          <a:p>
            <a:pPr/>
            <a:r>
              <a:t>So what about cross-filtering?</a:t>
            </a:r>
          </a:p>
        </p:txBody>
      </p:sp>
      <p:sp>
        <p:nvSpPr>
          <p:cNvPr id="2555"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56" name="A visualization of 3 charts, one has a filter area visually shown over the chart elements." descr="A visualization of 3 charts, one has a filter area visually shown over the chart elements."/>
          <p:cNvPicPr>
            <a:picLocks noChangeAspect="1"/>
          </p:cNvPicPr>
          <p:nvPr/>
        </p:nvPicPr>
        <p:blipFill>
          <a:blip r:embed="rId3">
            <a:extLst/>
          </a:blip>
          <a:stretch>
            <a:fillRect/>
          </a:stretch>
        </p:blipFill>
        <p:spPr>
          <a:xfrm>
            <a:off x="6699112" y="2598737"/>
            <a:ext cx="10985775" cy="10398126"/>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0" name="Interaction in one space…"/>
          <p:cNvSpPr txBox="1"/>
          <p:nvPr>
            <p:ph type="title"/>
          </p:nvPr>
        </p:nvSpPr>
        <p:spPr>
          <a:xfrm>
            <a:off x="1206500" y="1079500"/>
            <a:ext cx="20840809" cy="1435100"/>
          </a:xfrm>
          <a:prstGeom prst="rect">
            <a:avLst/>
          </a:prstGeom>
        </p:spPr>
        <p:txBody>
          <a:bodyPr/>
          <a:lstStyle/>
          <a:p>
            <a:pPr/>
            <a:r>
              <a:t>Interaction in one space…</a:t>
            </a:r>
          </a:p>
        </p:txBody>
      </p:sp>
      <p:sp>
        <p:nvSpPr>
          <p:cNvPr id="2561"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62" name="A visualization of 3 charts, one has a filter area visually shown over the chart elements." descr="A visualization of 3 charts, one has a filter area visually shown over the chart elements."/>
          <p:cNvPicPr>
            <a:picLocks noChangeAspect="1"/>
          </p:cNvPicPr>
          <p:nvPr/>
        </p:nvPicPr>
        <p:blipFill>
          <a:blip r:embed="rId3">
            <a:extLst/>
          </a:blip>
          <a:stretch>
            <a:fillRect/>
          </a:stretch>
        </p:blipFill>
        <p:spPr>
          <a:xfrm>
            <a:off x="6699112" y="2598737"/>
            <a:ext cx="10985775" cy="10398126"/>
          </a:xfrm>
          <a:prstGeom prst="rect">
            <a:avLst/>
          </a:prstGeom>
          <a:ln w="12700">
            <a:miter lim="400000"/>
          </a:ln>
        </p:spPr>
      </p:pic>
      <p:sp>
        <p:nvSpPr>
          <p:cNvPr id="2563" name="Arrow"/>
          <p:cNvSpPr/>
          <p:nvPr/>
        </p:nvSpPr>
        <p:spPr>
          <a:xfrm rot="2700000">
            <a:off x="9970135" y="2913756"/>
            <a:ext cx="1841027" cy="868220"/>
          </a:xfrm>
          <a:prstGeom prst="rightArrow">
            <a:avLst>
              <a:gd name="adj1" fmla="val 32000"/>
              <a:gd name="adj2" fmla="val 93617"/>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Google Shape;494;g10104eaf235_1_87"/>
          <p:cNvSpPr txBox="1"/>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pPr/>
            <a:r>
              <a:t>Creators</a:t>
            </a:r>
          </a:p>
        </p:txBody>
      </p:sp>
      <p:sp>
        <p:nvSpPr>
          <p:cNvPr id="484"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485" name="Text"/>
          <p:cNvSpPr txBox="1"/>
          <p:nvPr/>
        </p:nvSpPr>
        <p:spPr>
          <a:xfrm>
            <a:off x="12001499" y="13080999"/>
            <a:ext cx="3685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914400">
              <a:defRPr sz="1800"/>
            </a:lvl1pPr>
          </a:lstStyle>
          <a:p>
            <a:pPr/>
            <a:fld id="{86CB4B4D-7CA3-9044-876B-883B54F8677D}" type="slidenum"/>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7" name="Produces simultaneous, coordinated change in another."/>
          <p:cNvSpPr txBox="1"/>
          <p:nvPr>
            <p:ph type="title"/>
          </p:nvPr>
        </p:nvSpPr>
        <p:spPr>
          <a:xfrm>
            <a:off x="1206500" y="1079500"/>
            <a:ext cx="20840809" cy="1435100"/>
          </a:xfrm>
          <a:prstGeom prst="rect">
            <a:avLst/>
          </a:prstGeom>
        </p:spPr>
        <p:txBody>
          <a:bodyPr/>
          <a:lstStyle>
            <a:lvl1pPr defTabSz="1828754">
              <a:defRPr spc="-127" sz="6375"/>
            </a:lvl1pPr>
          </a:lstStyle>
          <a:p>
            <a:pPr/>
            <a:r>
              <a:t>Produces simultaneous, coordinated change in another.</a:t>
            </a:r>
          </a:p>
        </p:txBody>
      </p:sp>
      <p:sp>
        <p:nvSpPr>
          <p:cNvPr id="2568"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69" name="A visualization of 3 charts, one has a filter area visually shown over the chart elements." descr="A visualization of 3 charts, one has a filter area visually shown over the chart elements."/>
          <p:cNvPicPr>
            <a:picLocks noChangeAspect="1"/>
          </p:cNvPicPr>
          <p:nvPr/>
        </p:nvPicPr>
        <p:blipFill>
          <a:blip r:embed="rId3">
            <a:extLst/>
          </a:blip>
          <a:stretch>
            <a:fillRect/>
          </a:stretch>
        </p:blipFill>
        <p:spPr>
          <a:xfrm>
            <a:off x="6699112" y="2598737"/>
            <a:ext cx="10985775" cy="10398126"/>
          </a:xfrm>
          <a:prstGeom prst="rect">
            <a:avLst/>
          </a:prstGeom>
          <a:ln w="12700">
            <a:miter lim="400000"/>
          </a:ln>
        </p:spPr>
      </p:pic>
      <p:sp>
        <p:nvSpPr>
          <p:cNvPr id="2570" name="Arrow"/>
          <p:cNvSpPr/>
          <p:nvPr/>
        </p:nvSpPr>
        <p:spPr>
          <a:xfrm rot="2700000">
            <a:off x="10291604" y="6847921"/>
            <a:ext cx="1841027" cy="868220"/>
          </a:xfrm>
          <a:prstGeom prst="rightArrow">
            <a:avLst>
              <a:gd name="adj1" fmla="val 32000"/>
              <a:gd name="adj2" fmla="val 93617"/>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71" name="Arrow"/>
          <p:cNvSpPr/>
          <p:nvPr/>
        </p:nvSpPr>
        <p:spPr>
          <a:xfrm rot="2700000">
            <a:off x="7153457" y="9557443"/>
            <a:ext cx="1841026" cy="868220"/>
          </a:xfrm>
          <a:prstGeom prst="rightArrow">
            <a:avLst>
              <a:gd name="adj1" fmla="val 32000"/>
              <a:gd name="adj2" fmla="val 93617"/>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5" name="For blind users, descriptions, structural navigation, and sonifications will likely not solve this challenge."/>
          <p:cNvSpPr txBox="1"/>
          <p:nvPr>
            <p:ph type="title"/>
          </p:nvPr>
        </p:nvSpPr>
        <p:spPr>
          <a:xfrm>
            <a:off x="1771595" y="4988680"/>
            <a:ext cx="20840810" cy="3738640"/>
          </a:xfrm>
          <a:prstGeom prst="rect">
            <a:avLst/>
          </a:prstGeom>
        </p:spPr>
        <p:txBody>
          <a:bodyPr/>
          <a:lstStyle/>
          <a:p>
            <a:pPr/>
            <a:r>
              <a:t>For blind users, descriptions, structural navigation, and sonifications will likely </a:t>
            </a:r>
            <a:r>
              <a:rPr i="1"/>
              <a:t>not</a:t>
            </a:r>
            <a:r>
              <a:t> solve this challenge.</a:t>
            </a:r>
          </a:p>
        </p:txBody>
      </p:sp>
      <p:sp>
        <p:nvSpPr>
          <p:cNvPr id="2576"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0" name="Preliminary research question:"/>
          <p:cNvSpPr txBox="1"/>
          <p:nvPr>
            <p:ph type="title"/>
          </p:nvPr>
        </p:nvSpPr>
        <p:spPr>
          <a:xfrm>
            <a:off x="1206500" y="1270000"/>
            <a:ext cx="15431162" cy="5882273"/>
          </a:xfrm>
          <a:prstGeom prst="rect">
            <a:avLst/>
          </a:prstGeom>
        </p:spPr>
        <p:txBody>
          <a:bodyPr/>
          <a:lstStyle/>
          <a:p>
            <a:pPr/>
            <a:r>
              <a:t>Preliminary research question:</a:t>
            </a:r>
          </a:p>
        </p:txBody>
      </p:sp>
      <p:sp>
        <p:nvSpPr>
          <p:cNvPr id="2581" name="How do blind people interact with multiple tactile media simultaneously?"/>
          <p:cNvSpPr txBox="1"/>
          <p:nvPr>
            <p:ph type="body" sz="half" idx="1"/>
          </p:nvPr>
        </p:nvSpPr>
        <p:spPr>
          <a:xfrm>
            <a:off x="1206500" y="7060576"/>
            <a:ext cx="21971000" cy="5385424"/>
          </a:xfrm>
          <a:prstGeom prst="rect">
            <a:avLst/>
          </a:prstGeom>
        </p:spPr>
        <p:txBody>
          <a:bodyPr/>
          <a:lstStyle/>
          <a:p>
            <a:pPr>
              <a:defRPr b="0"/>
            </a:pPr>
            <a:r>
              <a:t>How do blind people interact with </a:t>
            </a:r>
            <a:r>
              <a:rPr i="1"/>
              <a:t>multiple</a:t>
            </a:r>
            <a:r>
              <a:t> tactile media simultaneously?</a:t>
            </a:r>
          </a:p>
        </p:txBody>
      </p:sp>
      <p:sp>
        <p:nvSpPr>
          <p:cNvPr id="2582" name="Slide Number"/>
          <p:cNvSpPr txBox="1"/>
          <p:nvPr>
            <p:ph type="sldNum" sz="quarter" idx="2"/>
          </p:nvPr>
        </p:nvSpPr>
        <p:spPr>
          <a:xfrm>
            <a:off x="11937949" y="13085233"/>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6" name="Observing: Embossed braille in a research context"/>
          <p:cNvSpPr txBox="1"/>
          <p:nvPr>
            <p:ph type="title"/>
          </p:nvPr>
        </p:nvSpPr>
        <p:spPr>
          <a:xfrm>
            <a:off x="1206500" y="1079500"/>
            <a:ext cx="20840809" cy="1435100"/>
          </a:xfrm>
          <a:prstGeom prst="rect">
            <a:avLst/>
          </a:prstGeom>
        </p:spPr>
        <p:txBody>
          <a:bodyPr/>
          <a:lstStyle>
            <a:lvl1pPr defTabSz="2023821">
              <a:defRPr spc="-141" sz="7054"/>
            </a:lvl1pPr>
          </a:lstStyle>
          <a:p>
            <a:pPr/>
            <a:r>
              <a:t>Observing: Embossed braille in a research context</a:t>
            </a:r>
          </a:p>
        </p:txBody>
      </p:sp>
      <p:sp>
        <p:nvSpPr>
          <p:cNvPr id="2587"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88" name="A hand touching embossed braille paper" descr="A hand touching embossed braille paper"/>
          <p:cNvPicPr>
            <a:picLocks noChangeAspect="1"/>
          </p:cNvPicPr>
          <p:nvPr/>
        </p:nvPicPr>
        <p:blipFill>
          <a:blip r:embed="rId3">
            <a:extLst/>
          </a:blip>
          <a:stretch>
            <a:fillRect/>
          </a:stretch>
        </p:blipFill>
        <p:spPr>
          <a:xfrm>
            <a:off x="5764147" y="2712326"/>
            <a:ext cx="12855706" cy="8569697"/>
          </a:xfrm>
          <a:prstGeom prst="rect">
            <a:avLst/>
          </a:prstGeom>
          <a:ln w="12700">
            <a:miter lim="400000"/>
          </a:ln>
        </p:spPr>
      </p:pic>
      <p:sp>
        <p:nvSpPr>
          <p:cNvPr id="2589" name="Image source"/>
          <p:cNvSpPr txBox="1"/>
          <p:nvPr/>
        </p:nvSpPr>
        <p:spPr>
          <a:xfrm>
            <a:off x="11211763" y="11315184"/>
            <a:ext cx="196047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Image source</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3" name="Observation 1: Spatial memory storage"/>
          <p:cNvSpPr txBox="1"/>
          <p:nvPr>
            <p:ph type="title"/>
          </p:nvPr>
        </p:nvSpPr>
        <p:spPr>
          <a:xfrm>
            <a:off x="1206500" y="1079500"/>
            <a:ext cx="20840809" cy="1435100"/>
          </a:xfrm>
          <a:prstGeom prst="rect">
            <a:avLst/>
          </a:prstGeom>
        </p:spPr>
        <p:txBody>
          <a:bodyPr/>
          <a:lstStyle/>
          <a:p>
            <a:pPr/>
            <a:r>
              <a:t>Observation 1: Spatial memory storage</a:t>
            </a:r>
          </a:p>
        </p:txBody>
      </p:sp>
      <p:sp>
        <p:nvSpPr>
          <p:cNvPr id="2594"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95" name="An arrow points to the location of a hand on an embossed page" descr="An arrow points to the location of a hand on an embossed page"/>
          <p:cNvPicPr>
            <a:picLocks noChangeAspect="1"/>
          </p:cNvPicPr>
          <p:nvPr/>
        </p:nvPicPr>
        <p:blipFill>
          <a:blip r:embed="rId3">
            <a:extLst/>
          </a:blip>
          <a:stretch>
            <a:fillRect/>
          </a:stretch>
        </p:blipFill>
        <p:spPr>
          <a:xfrm>
            <a:off x="13888896" y="5593775"/>
            <a:ext cx="10201856" cy="6800624"/>
          </a:xfrm>
          <a:prstGeom prst="rect">
            <a:avLst/>
          </a:prstGeom>
          <a:ln w="12700">
            <a:miter lim="400000"/>
          </a:ln>
        </p:spPr>
      </p:pic>
      <p:pic>
        <p:nvPicPr>
          <p:cNvPr id="2596" name="An arrow points to a spot in an embossed book" descr="An arrow points to a spot in an embossed book"/>
          <p:cNvPicPr>
            <a:picLocks noChangeAspect="1"/>
          </p:cNvPicPr>
          <p:nvPr/>
        </p:nvPicPr>
        <p:blipFill>
          <a:blip r:embed="rId4">
            <a:extLst/>
          </a:blip>
          <a:stretch>
            <a:fillRect/>
          </a:stretch>
        </p:blipFill>
        <p:spPr>
          <a:xfrm>
            <a:off x="293248" y="5337949"/>
            <a:ext cx="12999601" cy="7312276"/>
          </a:xfrm>
          <a:prstGeom prst="rect">
            <a:avLst/>
          </a:prstGeom>
          <a:ln w="12700">
            <a:miter lim="400000"/>
          </a:ln>
        </p:spPr>
      </p:pic>
      <p:sp>
        <p:nvSpPr>
          <p:cNvPr id="2597" name="Arrow"/>
          <p:cNvSpPr/>
          <p:nvPr/>
        </p:nvSpPr>
        <p:spPr>
          <a:xfrm rot="2700000">
            <a:off x="9311890" y="7827139"/>
            <a:ext cx="1841027" cy="868220"/>
          </a:xfrm>
          <a:prstGeom prst="rightArrow">
            <a:avLst>
              <a:gd name="adj1" fmla="val 32000"/>
              <a:gd name="adj2" fmla="val 93617"/>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98" name="Arrow"/>
          <p:cNvSpPr/>
          <p:nvPr/>
        </p:nvSpPr>
        <p:spPr>
          <a:xfrm rot="2700000">
            <a:off x="19750444" y="6135491"/>
            <a:ext cx="1841026" cy="868220"/>
          </a:xfrm>
          <a:prstGeom prst="rightArrow">
            <a:avLst>
              <a:gd name="adj1" fmla="val 32000"/>
              <a:gd name="adj2" fmla="val 93617"/>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99" name="My friend didn’t remember the details of a math equation exactly, but he knew where that equation was located in his stack of braille pages and where on the page the equation was."/>
          <p:cNvSpPr txBox="1"/>
          <p:nvPr>
            <p:ph type="body" sz="quarter" idx="1"/>
          </p:nvPr>
        </p:nvSpPr>
        <p:spPr>
          <a:xfrm>
            <a:off x="1203685" y="2729685"/>
            <a:ext cx="22306069" cy="2859629"/>
          </a:xfrm>
          <a:prstGeom prst="rect">
            <a:avLst/>
          </a:prstGeom>
        </p:spPr>
        <p:txBody>
          <a:bodyPr/>
          <a:lstStyle/>
          <a:p>
            <a:pPr marL="0" indent="0">
              <a:buSzTx/>
              <a:buNone/>
            </a:pPr>
            <a:r>
              <a:t>My friend didn’t remember the details of a math equation exactly, but he knew </a:t>
            </a:r>
            <a:r>
              <a:rPr i="1"/>
              <a:t>where </a:t>
            </a:r>
            <a:r>
              <a:t>that equation was located in his stack of braille pages and </a:t>
            </a:r>
            <a:r>
              <a:rPr i="1"/>
              <a:t>where </a:t>
            </a:r>
            <a:r>
              <a:t>on the page the equation was.</a:t>
            </a:r>
          </a:p>
        </p:txBody>
      </p:sp>
      <p:sp>
        <p:nvSpPr>
          <p:cNvPr id="2600" name="Image source"/>
          <p:cNvSpPr txBox="1"/>
          <p:nvPr/>
        </p:nvSpPr>
        <p:spPr>
          <a:xfrm>
            <a:off x="5812811" y="12683589"/>
            <a:ext cx="196047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5" invalidUrl="" action="" tgtFrame="" tooltip="" history="1" highlightClick="0" endSnd="0"/>
              </a:defRPr>
            </a:lvl1pPr>
          </a:lstStyle>
          <a:p>
            <a:pPr>
              <a:defRPr u="none"/>
            </a:pPr>
            <a:r>
              <a:rPr u="sng">
                <a:hlinkClick r:id="rId5" invalidUrl="" action="" tgtFrame="" tooltip="" history="1" highlightClick="0" endSnd="0"/>
              </a:rPr>
              <a:t>Image source</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4" name="Observation 2: Coordinating perception and comparison"/>
          <p:cNvSpPr txBox="1"/>
          <p:nvPr>
            <p:ph type="title"/>
          </p:nvPr>
        </p:nvSpPr>
        <p:spPr>
          <a:xfrm>
            <a:off x="1206500" y="1079500"/>
            <a:ext cx="22742815" cy="1435100"/>
          </a:xfrm>
          <a:prstGeom prst="rect">
            <a:avLst/>
          </a:prstGeom>
        </p:spPr>
        <p:txBody>
          <a:bodyPr/>
          <a:lstStyle>
            <a:lvl1pPr defTabSz="1975054">
              <a:defRPr spc="-137" sz="6885"/>
            </a:lvl1pPr>
          </a:lstStyle>
          <a:p>
            <a:pPr/>
            <a:r>
              <a:t>Observation 2: Coordinating perception and comparison</a:t>
            </a:r>
          </a:p>
        </p:txBody>
      </p:sp>
      <p:sp>
        <p:nvSpPr>
          <p:cNvPr id="2605"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06" name="A second hand touching a different embossed braille paper" descr="A second hand touching a different embossed braille paper"/>
          <p:cNvPicPr>
            <a:picLocks noChangeAspect="1"/>
          </p:cNvPicPr>
          <p:nvPr/>
        </p:nvPicPr>
        <p:blipFill>
          <a:blip r:embed="rId3">
            <a:extLst/>
          </a:blip>
          <a:srcRect l="18593" t="0" r="0" b="0"/>
          <a:stretch>
            <a:fillRect/>
          </a:stretch>
        </p:blipFill>
        <p:spPr>
          <a:xfrm rot="18900000">
            <a:off x="14032394" y="5776857"/>
            <a:ext cx="7226647" cy="5917626"/>
          </a:xfrm>
          <a:prstGeom prst="rect">
            <a:avLst/>
          </a:prstGeom>
          <a:ln w="12700">
            <a:miter lim="400000"/>
          </a:ln>
        </p:spPr>
      </p:pic>
      <p:pic>
        <p:nvPicPr>
          <p:cNvPr id="2607" name="A hand touching embossed braille paper" descr="A hand touching embossed braille paper"/>
          <p:cNvPicPr>
            <a:picLocks noChangeAspect="1"/>
          </p:cNvPicPr>
          <p:nvPr/>
        </p:nvPicPr>
        <p:blipFill>
          <a:blip r:embed="rId3">
            <a:extLst/>
          </a:blip>
          <a:srcRect l="18836" t="0" r="0" b="0"/>
          <a:stretch>
            <a:fillRect/>
          </a:stretch>
        </p:blipFill>
        <p:spPr>
          <a:xfrm flipH="1" rot="2700000">
            <a:off x="3735556" y="5774597"/>
            <a:ext cx="7210838" cy="5922363"/>
          </a:xfrm>
          <a:prstGeom prst="rect">
            <a:avLst/>
          </a:prstGeom>
          <a:ln w="12700">
            <a:miter lim="400000"/>
          </a:ln>
        </p:spPr>
      </p:pic>
      <p:sp>
        <p:nvSpPr>
          <p:cNvPr id="2608" name="He then compared 2 equations at once. The details of each weren’t important. He was feeling for differences simultaneously."/>
          <p:cNvSpPr txBox="1"/>
          <p:nvPr>
            <p:ph type="body" sz="quarter" idx="1"/>
          </p:nvPr>
        </p:nvSpPr>
        <p:spPr>
          <a:xfrm>
            <a:off x="1203685" y="2729685"/>
            <a:ext cx="22451143" cy="2859629"/>
          </a:xfrm>
          <a:prstGeom prst="rect">
            <a:avLst/>
          </a:prstGeom>
        </p:spPr>
        <p:txBody>
          <a:bodyPr/>
          <a:lstStyle/>
          <a:p>
            <a:pPr marL="0" indent="0">
              <a:buSzTx/>
              <a:buNone/>
            </a:pPr>
            <a:r>
              <a:t>He then compared 2 equations at once. The details of each weren’t important. He was </a:t>
            </a:r>
            <a:r>
              <a:rPr i="1"/>
              <a:t>feeling </a:t>
            </a:r>
            <a:r>
              <a:t>for differences simultaneously.</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2" name="Prototype 2: the cross-feelter, 2 motorized faders"/>
          <p:cNvSpPr txBox="1"/>
          <p:nvPr>
            <p:ph type="title"/>
          </p:nvPr>
        </p:nvSpPr>
        <p:spPr>
          <a:xfrm>
            <a:off x="1206500" y="1079500"/>
            <a:ext cx="20840809" cy="1435100"/>
          </a:xfrm>
          <a:prstGeom prst="rect">
            <a:avLst/>
          </a:prstGeom>
        </p:spPr>
        <p:txBody>
          <a:bodyPr/>
          <a:lstStyle/>
          <a:p>
            <a:pPr defTabSz="2072588">
              <a:defRPr spc="-144" sz="7225"/>
            </a:pPr>
            <a:r>
              <a:t>Prototype 2: the </a:t>
            </a:r>
            <a:r>
              <a:rPr i="1"/>
              <a:t>cross-feelter</a:t>
            </a:r>
            <a:r>
              <a:t>, 2 motorized faders</a:t>
            </a:r>
          </a:p>
        </p:txBody>
      </p:sp>
      <p:sp>
        <p:nvSpPr>
          <p:cNvPr id="2613"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14" name="A device and schematic. The device has 2 parallel motorized sliding faders, casing, and usb cord to the computer. The schematic includes an Arduino and the wiring layout." descr="A device and schematic. The device has 2 parallel motorized sliding faders, casing, and usb cord to the computer. The schematic includes an Arduino and the wiring layout."/>
          <p:cNvPicPr>
            <a:picLocks noChangeAspect="1"/>
          </p:cNvPicPr>
          <p:nvPr/>
        </p:nvPicPr>
        <p:blipFill>
          <a:blip r:embed="rId3">
            <a:extLst/>
          </a:blip>
          <a:srcRect l="0" t="12096" r="0" b="0"/>
          <a:stretch>
            <a:fillRect/>
          </a:stretch>
        </p:blipFill>
        <p:spPr>
          <a:xfrm>
            <a:off x="3061548" y="2528370"/>
            <a:ext cx="17130542" cy="9891880"/>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8" name="One slider can work with video"/>
          <p:cNvSpPr txBox="1"/>
          <p:nvPr>
            <p:ph type="title"/>
          </p:nvPr>
        </p:nvSpPr>
        <p:spPr>
          <a:xfrm>
            <a:off x="1206500" y="1079500"/>
            <a:ext cx="20840809" cy="1435100"/>
          </a:xfrm>
          <a:prstGeom prst="rect">
            <a:avLst/>
          </a:prstGeom>
        </p:spPr>
        <p:txBody>
          <a:bodyPr/>
          <a:lstStyle/>
          <a:p>
            <a:pPr/>
            <a:r>
              <a:t>One slider can work with video</a:t>
            </a:r>
          </a:p>
        </p:txBody>
      </p:sp>
      <p:sp>
        <p:nvSpPr>
          <p:cNvPr id="2619"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20" name="1. Video plays with progress slider moving 2. Slider follows, can be felt3. User can move slider4. Video slider will move with slider change" descr="1. Video plays with progress slider moving 2. Slider follows, can be felt3. User can move slider4. Video slider will move with slider change"/>
          <p:cNvPicPr>
            <a:picLocks noChangeAspect="1"/>
          </p:cNvPicPr>
          <p:nvPr/>
        </p:nvPicPr>
        <p:blipFill>
          <a:blip r:embed="rId3">
            <a:extLst/>
          </a:blip>
          <a:stretch>
            <a:fillRect/>
          </a:stretch>
        </p:blipFill>
        <p:spPr>
          <a:xfrm>
            <a:off x="4391768" y="2700721"/>
            <a:ext cx="15600464" cy="10785742"/>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4" name="While 2 sliders works for cross-filtering"/>
          <p:cNvSpPr txBox="1"/>
          <p:nvPr>
            <p:ph type="title"/>
          </p:nvPr>
        </p:nvSpPr>
        <p:spPr>
          <a:xfrm>
            <a:off x="1206500" y="1079500"/>
            <a:ext cx="20840809" cy="1435100"/>
          </a:xfrm>
          <a:prstGeom prst="rect">
            <a:avLst/>
          </a:prstGeom>
        </p:spPr>
        <p:txBody>
          <a:bodyPr/>
          <a:lstStyle/>
          <a:p>
            <a:pPr/>
            <a:r>
              <a:t>While 2 sliders works for cross-filtering</a:t>
            </a:r>
          </a:p>
        </p:txBody>
      </p:sp>
      <p:sp>
        <p:nvSpPr>
          <p:cNvPr id="2625"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26" name="1. User moves a slider2. Corresponding filter edge over a data visualization moves with3. Secondary visualization updates" descr="1. User moves a slider2. Corresponding filter edge over a data visualization moves with3. Secondary visualization updates"/>
          <p:cNvPicPr>
            <a:picLocks noChangeAspect="1"/>
          </p:cNvPicPr>
          <p:nvPr/>
        </p:nvPicPr>
        <p:blipFill>
          <a:blip r:embed="rId3">
            <a:extLst/>
          </a:blip>
          <a:stretch>
            <a:fillRect/>
          </a:stretch>
        </p:blipFill>
        <p:spPr>
          <a:xfrm>
            <a:off x="2979587" y="2703597"/>
            <a:ext cx="18424826" cy="10188406"/>
          </a:xfrm>
          <a:prstGeom prst="rect">
            <a:avLst/>
          </a:prstGeom>
          <a:ln w="12700">
            <a:miter lim="400000"/>
          </a:ln>
        </p:spPr>
      </p:pic>
      <p:sp>
        <p:nvSpPr>
          <p:cNvPr id="2627" name="Rectangle"/>
          <p:cNvSpPr/>
          <p:nvPr/>
        </p:nvSpPr>
        <p:spPr>
          <a:xfrm>
            <a:off x="12157330" y="7476630"/>
            <a:ext cx="8814352" cy="541537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1" name="A tactile display can render the input or output chart"/>
          <p:cNvSpPr txBox="1"/>
          <p:nvPr>
            <p:ph type="title"/>
          </p:nvPr>
        </p:nvSpPr>
        <p:spPr>
          <a:xfrm>
            <a:off x="1206500" y="1079500"/>
            <a:ext cx="20840809" cy="1435100"/>
          </a:xfrm>
          <a:prstGeom prst="rect">
            <a:avLst/>
          </a:prstGeom>
        </p:spPr>
        <p:txBody>
          <a:bodyPr/>
          <a:lstStyle/>
          <a:p>
            <a:pPr defTabSz="1950671">
              <a:defRPr spc="-136" sz="6800"/>
            </a:pPr>
            <a:r>
              <a:t>A tactile display can render the input </a:t>
            </a:r>
            <a:r>
              <a:rPr i="1"/>
              <a:t>or</a:t>
            </a:r>
            <a:r>
              <a:t> output chart</a:t>
            </a:r>
          </a:p>
        </p:txBody>
      </p:sp>
      <p:sp>
        <p:nvSpPr>
          <p:cNvPr id="2632"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33" name="1. User moves a slider2. Corresponding filter edge over a data visualization moves with3. Secondary visualization updates4. Refreshable tactile display renders" descr="1. User moves a slider2. Corresponding filter edge over a data visualization moves with3. Secondary visualization updates4. Refreshable tactile display renders"/>
          <p:cNvPicPr>
            <a:picLocks noChangeAspect="1"/>
          </p:cNvPicPr>
          <p:nvPr/>
        </p:nvPicPr>
        <p:blipFill>
          <a:blip r:embed="rId3">
            <a:extLst/>
          </a:blip>
          <a:stretch>
            <a:fillRect/>
          </a:stretch>
        </p:blipFill>
        <p:spPr>
          <a:xfrm>
            <a:off x="2979587" y="2703597"/>
            <a:ext cx="18424826" cy="1018840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Google Shape;494;g10104eaf235_1_87"/>
          <p:cNvSpPr txBox="1"/>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pPr/>
            <a:r>
              <a:t>Creators</a:t>
            </a:r>
          </a:p>
        </p:txBody>
      </p:sp>
      <p:sp>
        <p:nvSpPr>
          <p:cNvPr id="490" name="Google Shape;495;g10104eaf235_1_87"/>
          <p:cNvSpPr/>
          <p:nvPr/>
        </p:nvSpPr>
        <p:spPr>
          <a:xfrm>
            <a:off x="5760377" y="7841056"/>
            <a:ext cx="920101" cy="3010801"/>
          </a:xfrm>
          <a:prstGeom prst="rect">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491"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492" name="Google Shape;498;g10104eaf235_1_87"/>
          <p:cNvSpPr txBox="1"/>
          <p:nvPr>
            <p:ph type="body" idx="21"/>
          </p:nvPr>
        </p:nvSpPr>
        <p:spPr>
          <a:xfrm>
            <a:off x="3927826" y="10903869"/>
            <a:ext cx="4585201" cy="1053901"/>
          </a:xfrm>
          <a:prstGeom prst="rect">
            <a:avLst/>
          </a:prstGeom>
          <a:extLst>
            <a:ext uri="{C572A759-6A51-4108-AA02-DFA0A04FC94B}">
              <ma14:wrappingTextBoxFlag xmlns:ma14="http://schemas.microsoft.com/office/mac/drawingml/2011/main" val="1"/>
            </a:ext>
          </a:extLst>
        </p:spPr>
        <p:txBody>
          <a:bodyPr/>
          <a:lstStyle>
            <a:lvl1pPr marL="0" indent="0" algn="ctr">
              <a:buSzTx/>
              <a:buNone/>
            </a:lvl1pPr>
          </a:lstStyle>
          <a:p>
            <a:pPr/>
            <a:r>
              <a:t>Tools</a:t>
            </a:r>
          </a:p>
        </p:txBody>
      </p:sp>
      <p:sp>
        <p:nvSpPr>
          <p:cNvPr id="493" name="Google Shape;501;g10104eaf235_1_87"/>
          <p:cNvSpPr/>
          <p:nvPr/>
        </p:nvSpPr>
        <p:spPr>
          <a:xfrm>
            <a:off x="4066823"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494" name="Text"/>
          <p:cNvSpPr txBox="1"/>
          <p:nvPr/>
        </p:nvSpPr>
        <p:spPr>
          <a:xfrm>
            <a:off x="12001499" y="13080999"/>
            <a:ext cx="3685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914400">
              <a:defRPr sz="1800"/>
            </a:lvl1pPr>
          </a:lstStyle>
          <a:p>
            <a:pPr/>
            <a:fld id="{86CB4B4D-7CA3-9044-876B-883B54F8677D}" type="slidenum"/>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7" name="Cross-coordination! A tactile, dual-task paradigm."/>
          <p:cNvSpPr txBox="1"/>
          <p:nvPr>
            <p:ph type="title"/>
          </p:nvPr>
        </p:nvSpPr>
        <p:spPr>
          <a:xfrm>
            <a:off x="1206500" y="1079500"/>
            <a:ext cx="20840809" cy="1435100"/>
          </a:xfrm>
          <a:prstGeom prst="rect">
            <a:avLst/>
          </a:prstGeom>
        </p:spPr>
        <p:txBody>
          <a:bodyPr/>
          <a:lstStyle>
            <a:lvl1pPr defTabSz="2048204">
              <a:defRPr spc="-142" sz="7140"/>
            </a:lvl1pPr>
          </a:lstStyle>
          <a:p>
            <a:pPr/>
            <a:r>
              <a:t>Cross-coordination! A tactile, dual-task paradigm.</a:t>
            </a:r>
          </a:p>
        </p:txBody>
      </p:sp>
      <p:sp>
        <p:nvSpPr>
          <p:cNvPr id="2638" name="Slide Number"/>
          <p:cNvSpPr txBox="1"/>
          <p:nvPr>
            <p:ph type="sldNum" sz="quarter" idx="2"/>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39" name="User can interact with a space separate from their current focus! A diagram of the filter device is shown next to a refreshable tactile braille display." descr="User can interact with a space separate from their current focus! A diagram of the filter device is shown next to a refreshable tactile braille display."/>
          <p:cNvPicPr>
            <a:picLocks noChangeAspect="1"/>
          </p:cNvPicPr>
          <p:nvPr/>
        </p:nvPicPr>
        <p:blipFill>
          <a:blip r:embed="rId3">
            <a:extLst/>
          </a:blip>
          <a:srcRect l="0" t="0" r="0" b="0"/>
          <a:stretch>
            <a:fillRect/>
          </a:stretch>
        </p:blipFill>
        <p:spPr>
          <a:xfrm>
            <a:off x="2362200" y="4946650"/>
            <a:ext cx="19659600" cy="5702300"/>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07B6C"/>
        </a:solidFill>
      </p:bgPr>
    </p:bg>
    <p:spTree>
      <p:nvGrpSpPr>
        <p:cNvPr id="1" name=""/>
        <p:cNvGrpSpPr/>
        <p:nvPr/>
      </p:nvGrpSpPr>
      <p:grpSpPr>
        <a:xfrm>
          <a:off x="0" y="0"/>
          <a:ext cx="0" cy="0"/>
          <a:chOff x="0" y="0"/>
          <a:chExt cx="0" cy="0"/>
        </a:xfrm>
      </p:grpSpPr>
      <p:sp>
        <p:nvSpPr>
          <p:cNvPr id="2643" name="Google Shape;134;p30"/>
          <p:cNvSpPr txBox="1"/>
          <p:nvPr>
            <p:ph type="title"/>
          </p:nvPr>
        </p:nvSpPr>
        <p:spPr>
          <a:xfrm>
            <a:off x="1307332" y="3586733"/>
            <a:ext cx="21285603" cy="8522401"/>
          </a:xfrm>
          <a:prstGeom prst="rect">
            <a:avLst/>
          </a:prstGeom>
        </p:spPr>
        <p:txBody>
          <a:bodyPr/>
          <a:lstStyle/>
          <a:p>
            <a:pPr/>
            <a:r>
              <a:t>Question for Frank</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5" name="Google Shape;193;g10117343390_0_11"/>
          <p:cNvSpPr txBox="1"/>
          <p:nvPr>
            <p:ph type="title"/>
          </p:nvPr>
        </p:nvSpPr>
        <p:spPr>
          <a:xfrm>
            <a:off x="822402" y="5777348"/>
            <a:ext cx="21837136" cy="4931387"/>
          </a:xfrm>
          <a:prstGeom prst="rect">
            <a:avLst/>
          </a:prstGeom>
        </p:spPr>
        <p:txBody>
          <a:bodyPr/>
          <a:lstStyle/>
          <a:p>
            <a:pPr defTabSz="2438338">
              <a:defRPr b="1" spc="-232" sz="11600"/>
            </a:pPr>
            <a:r>
              <a:rPr b="0"/>
              <a:t>Problem 2: </a:t>
            </a:r>
            <a:r>
              <a:t>Access Friction</a:t>
            </a:r>
            <a:r>
              <a:rPr b="0"/>
              <a:t> is when accessibility for someone produces a barrier for others</a:t>
            </a:r>
          </a:p>
        </p:txBody>
      </p:sp>
      <p:sp>
        <p:nvSpPr>
          <p:cNvPr id="2646"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0"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ph type="pic" idx="22"/>
          </p:nvPr>
        </p:nvPicPr>
        <p:blipFill>
          <a:blip r:embed="rId3">
            <a:extLst/>
          </a:blip>
          <a:srcRect l="0" t="4236" r="46" b="2686"/>
          <a:stretch>
            <a:fillRect/>
          </a:stretch>
        </p:blipFill>
        <p:spPr>
          <a:xfrm>
            <a:off x="1522704" y="2956367"/>
            <a:ext cx="20266753" cy="8692274"/>
          </a:xfrm>
          <a:prstGeom prst="rect">
            <a:avLst/>
          </a:prstGeom>
        </p:spPr>
      </p:pic>
      <p:sp>
        <p:nvSpPr>
          <p:cNvPr id="2651" name="Google Shape;170;p5"/>
          <p:cNvSpPr txBox="1"/>
          <p:nvPr/>
        </p:nvSpPr>
        <p:spPr>
          <a:xfrm>
            <a:off x="1524000" y="1079500"/>
            <a:ext cx="20871406" cy="14158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96111">
              <a:lnSpc>
                <a:spcPct val="90000"/>
              </a:lnSpc>
              <a:defRPr b="1" sz="7056">
                <a:solidFill>
                  <a:srgbClr val="2F2B37"/>
                </a:solidFill>
              </a:defRPr>
            </a:lvl1pPr>
          </a:lstStyle>
          <a:p>
            <a:pPr/>
            <a:r>
              <a:t>What about this visualization might be a barrier?</a:t>
            </a:r>
          </a:p>
        </p:txBody>
      </p:sp>
      <p:sp>
        <p:nvSpPr>
          <p:cNvPr id="2652"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6"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ph type="pic" idx="22"/>
          </p:nvPr>
        </p:nvPicPr>
        <p:blipFill>
          <a:blip r:embed="rId2">
            <a:extLst/>
          </a:blip>
          <a:srcRect l="0" t="4236" r="46" b="2686"/>
          <a:stretch>
            <a:fillRect/>
          </a:stretch>
        </p:blipFill>
        <p:spPr>
          <a:xfrm>
            <a:off x="1522704" y="2956367"/>
            <a:ext cx="20266753" cy="8692274"/>
          </a:xfrm>
          <a:prstGeom prst="rect">
            <a:avLst/>
          </a:prstGeom>
        </p:spPr>
      </p:pic>
      <p:sp>
        <p:nvSpPr>
          <p:cNvPr id="2657" name="Star: 5 Points 1"/>
          <p:cNvSpPr/>
          <p:nvPr/>
        </p:nvSpPr>
        <p:spPr>
          <a:xfrm>
            <a:off x="15563437" y="2498606"/>
            <a:ext cx="1558323" cy="1404667"/>
          </a:xfrm>
          <a:prstGeom prst="star5">
            <a:avLst>
              <a:gd name="adj" fmla="val 19098"/>
              <a:gd name="hf" fmla="val 105146"/>
              <a:gd name="vf" fmla="val 110557"/>
            </a:avLst>
          </a:prstGeom>
          <a:solidFill>
            <a:srgbClr val="151515"/>
          </a:solidFill>
          <a:ln w="57150">
            <a:solidFill>
              <a:srgbClr val="151515"/>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2658" name="TextBox 2"/>
          <p:cNvSpPr txBox="1"/>
          <p:nvPr/>
        </p:nvSpPr>
        <p:spPr>
          <a:xfrm>
            <a:off x="17121840" y="2608165"/>
            <a:ext cx="5460643" cy="6463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latin typeface="Arial"/>
                <a:ea typeface="Arial"/>
                <a:cs typeface="Arial"/>
                <a:sym typeface="Arial"/>
              </a:defRPr>
            </a:lvl1pPr>
          </a:lstStyle>
          <a:p>
            <a:pPr/>
            <a:r>
              <a:t>Font size too small</a:t>
            </a:r>
          </a:p>
        </p:txBody>
      </p:sp>
      <p:sp>
        <p:nvSpPr>
          <p:cNvPr id="2659" name="Google Shape;170;p5"/>
          <p:cNvSpPr txBox="1"/>
          <p:nvPr/>
        </p:nvSpPr>
        <p:spPr>
          <a:xfrm>
            <a:off x="1524000" y="1079500"/>
            <a:ext cx="20871406" cy="14158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96111">
              <a:lnSpc>
                <a:spcPct val="90000"/>
              </a:lnSpc>
              <a:defRPr b="1" sz="7056">
                <a:solidFill>
                  <a:srgbClr val="2F2B37"/>
                </a:solidFill>
              </a:defRPr>
            </a:lvl1pPr>
          </a:lstStyle>
          <a:p>
            <a:pPr/>
            <a:r>
              <a:t>What about this visualization might be a barrier?</a:t>
            </a:r>
          </a:p>
        </p:txBody>
      </p:sp>
      <p:sp>
        <p:nvSpPr>
          <p:cNvPr id="2660"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2"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ph type="pic" idx="22"/>
          </p:nvPr>
        </p:nvPicPr>
        <p:blipFill>
          <a:blip r:embed="rId2">
            <a:extLst/>
          </a:blip>
          <a:srcRect l="0" t="4236" r="46" b="2686"/>
          <a:stretch>
            <a:fillRect/>
          </a:stretch>
        </p:blipFill>
        <p:spPr>
          <a:xfrm>
            <a:off x="1522704" y="2956367"/>
            <a:ext cx="20266753" cy="8692274"/>
          </a:xfrm>
          <a:prstGeom prst="rect">
            <a:avLst/>
          </a:prstGeom>
        </p:spPr>
      </p:pic>
      <p:sp>
        <p:nvSpPr>
          <p:cNvPr id="2663" name="Star: 5 Points 1"/>
          <p:cNvSpPr/>
          <p:nvPr/>
        </p:nvSpPr>
        <p:spPr>
          <a:xfrm>
            <a:off x="15563437" y="2498606"/>
            <a:ext cx="1558323" cy="1404667"/>
          </a:xfrm>
          <a:prstGeom prst="star5">
            <a:avLst>
              <a:gd name="adj" fmla="val 19098"/>
              <a:gd name="hf" fmla="val 105146"/>
              <a:gd name="vf" fmla="val 110557"/>
            </a:avLst>
          </a:prstGeom>
          <a:solidFill>
            <a:srgbClr val="151515"/>
          </a:solidFill>
          <a:ln w="57150">
            <a:solidFill>
              <a:srgbClr val="151515"/>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2664" name="TextBox 2"/>
          <p:cNvSpPr txBox="1"/>
          <p:nvPr/>
        </p:nvSpPr>
        <p:spPr>
          <a:xfrm>
            <a:off x="17121840" y="2608165"/>
            <a:ext cx="5460643" cy="6463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latin typeface="Arial"/>
                <a:ea typeface="Arial"/>
                <a:cs typeface="Arial"/>
                <a:sym typeface="Arial"/>
              </a:defRPr>
            </a:lvl1pPr>
          </a:lstStyle>
          <a:p>
            <a:pPr/>
            <a:r>
              <a:t>Font size too small</a:t>
            </a:r>
          </a:p>
        </p:txBody>
      </p:sp>
      <p:sp>
        <p:nvSpPr>
          <p:cNvPr id="2665" name="Star: 5 Points 3"/>
          <p:cNvSpPr/>
          <p:nvPr/>
        </p:nvSpPr>
        <p:spPr>
          <a:xfrm>
            <a:off x="9125090" y="4353910"/>
            <a:ext cx="1558321" cy="1404668"/>
          </a:xfrm>
          <a:prstGeom prst="star5">
            <a:avLst>
              <a:gd name="adj" fmla="val 19098"/>
              <a:gd name="hf" fmla="val 105146"/>
              <a:gd name="vf" fmla="val 110557"/>
            </a:avLst>
          </a:prstGeom>
          <a:solidFill>
            <a:srgbClr val="151515"/>
          </a:solidFill>
          <a:ln w="57150">
            <a:solidFill>
              <a:srgbClr val="151515"/>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2666" name="TextBox 4"/>
          <p:cNvSpPr txBox="1"/>
          <p:nvPr/>
        </p:nvSpPr>
        <p:spPr>
          <a:xfrm>
            <a:off x="10683492" y="4463470"/>
            <a:ext cx="5460643" cy="12178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latin typeface="Arial"/>
                <a:ea typeface="Arial"/>
                <a:cs typeface="Arial"/>
                <a:sym typeface="Arial"/>
              </a:defRPr>
            </a:lvl1pPr>
          </a:lstStyle>
          <a:p>
            <a:pPr/>
            <a:r>
              <a:t>Black text on light background is hard</a:t>
            </a:r>
          </a:p>
        </p:txBody>
      </p:sp>
      <p:sp>
        <p:nvSpPr>
          <p:cNvPr id="2667" name="Google Shape;170;p5"/>
          <p:cNvSpPr txBox="1"/>
          <p:nvPr/>
        </p:nvSpPr>
        <p:spPr>
          <a:xfrm>
            <a:off x="1524000" y="1079500"/>
            <a:ext cx="20871406" cy="14158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96111">
              <a:lnSpc>
                <a:spcPct val="90000"/>
              </a:lnSpc>
              <a:defRPr b="1" sz="7056">
                <a:solidFill>
                  <a:srgbClr val="2F2B37"/>
                </a:solidFill>
              </a:defRPr>
            </a:lvl1pPr>
          </a:lstStyle>
          <a:p>
            <a:pPr/>
            <a:r>
              <a:t>What about this visualization might be a barrier?</a:t>
            </a:r>
          </a:p>
        </p:txBody>
      </p:sp>
      <p:sp>
        <p:nvSpPr>
          <p:cNvPr id="2668"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0"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ph type="pic" idx="22"/>
          </p:nvPr>
        </p:nvPicPr>
        <p:blipFill>
          <a:blip r:embed="rId2">
            <a:extLst/>
          </a:blip>
          <a:srcRect l="0" t="4236" r="46" b="2686"/>
          <a:stretch>
            <a:fillRect/>
          </a:stretch>
        </p:blipFill>
        <p:spPr>
          <a:xfrm>
            <a:off x="1522704" y="2956367"/>
            <a:ext cx="20266753" cy="8692274"/>
          </a:xfrm>
          <a:prstGeom prst="rect">
            <a:avLst/>
          </a:prstGeom>
        </p:spPr>
      </p:pic>
      <p:sp>
        <p:nvSpPr>
          <p:cNvPr id="2671" name="Star: 5 Points 1"/>
          <p:cNvSpPr/>
          <p:nvPr/>
        </p:nvSpPr>
        <p:spPr>
          <a:xfrm>
            <a:off x="15563437" y="2498606"/>
            <a:ext cx="1558323" cy="1404667"/>
          </a:xfrm>
          <a:prstGeom prst="star5">
            <a:avLst>
              <a:gd name="adj" fmla="val 19098"/>
              <a:gd name="hf" fmla="val 105146"/>
              <a:gd name="vf" fmla="val 110557"/>
            </a:avLst>
          </a:prstGeom>
          <a:solidFill>
            <a:srgbClr val="151515"/>
          </a:solidFill>
          <a:ln w="57150">
            <a:solidFill>
              <a:srgbClr val="151515"/>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2672" name="TextBox 2"/>
          <p:cNvSpPr txBox="1"/>
          <p:nvPr/>
        </p:nvSpPr>
        <p:spPr>
          <a:xfrm>
            <a:off x="17121840" y="2608165"/>
            <a:ext cx="5460643" cy="6463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latin typeface="Arial"/>
                <a:ea typeface="Arial"/>
                <a:cs typeface="Arial"/>
                <a:sym typeface="Arial"/>
              </a:defRPr>
            </a:lvl1pPr>
          </a:lstStyle>
          <a:p>
            <a:pPr/>
            <a:r>
              <a:t>Font size too small</a:t>
            </a:r>
          </a:p>
        </p:txBody>
      </p:sp>
      <p:sp>
        <p:nvSpPr>
          <p:cNvPr id="2673" name="Star: 5 Points 3"/>
          <p:cNvSpPr/>
          <p:nvPr/>
        </p:nvSpPr>
        <p:spPr>
          <a:xfrm>
            <a:off x="9125090" y="4353910"/>
            <a:ext cx="1558321" cy="1404668"/>
          </a:xfrm>
          <a:prstGeom prst="star5">
            <a:avLst>
              <a:gd name="adj" fmla="val 19098"/>
              <a:gd name="hf" fmla="val 105146"/>
              <a:gd name="vf" fmla="val 110557"/>
            </a:avLst>
          </a:prstGeom>
          <a:solidFill>
            <a:srgbClr val="151515"/>
          </a:solidFill>
          <a:ln w="57150">
            <a:solidFill>
              <a:srgbClr val="151515"/>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2674" name="TextBox 4"/>
          <p:cNvSpPr txBox="1"/>
          <p:nvPr/>
        </p:nvSpPr>
        <p:spPr>
          <a:xfrm>
            <a:off x="10683492" y="4463470"/>
            <a:ext cx="5460643" cy="12178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latin typeface="Arial"/>
                <a:ea typeface="Arial"/>
                <a:cs typeface="Arial"/>
                <a:sym typeface="Arial"/>
              </a:defRPr>
            </a:lvl1pPr>
          </a:lstStyle>
          <a:p>
            <a:pPr/>
            <a:r>
              <a:t>Black text on light background is hard</a:t>
            </a:r>
          </a:p>
        </p:txBody>
      </p:sp>
      <p:sp>
        <p:nvSpPr>
          <p:cNvPr id="2675" name="Star: 5 Points 8"/>
          <p:cNvSpPr/>
          <p:nvPr/>
        </p:nvSpPr>
        <p:spPr>
          <a:xfrm>
            <a:off x="4321176" y="9268258"/>
            <a:ext cx="1558322" cy="1404666"/>
          </a:xfrm>
          <a:prstGeom prst="star5">
            <a:avLst>
              <a:gd name="adj" fmla="val 19098"/>
              <a:gd name="hf" fmla="val 105146"/>
              <a:gd name="vf" fmla="val 110557"/>
            </a:avLst>
          </a:prstGeom>
          <a:solidFill>
            <a:srgbClr val="151515"/>
          </a:solidFill>
          <a:ln w="57150">
            <a:solidFill>
              <a:srgbClr val="151515"/>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2676" name="TextBox 9"/>
          <p:cNvSpPr txBox="1"/>
          <p:nvPr/>
        </p:nvSpPr>
        <p:spPr>
          <a:xfrm>
            <a:off x="5415751" y="8913990"/>
            <a:ext cx="7326991" cy="12178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latin typeface="Arial"/>
                <a:ea typeface="Arial"/>
                <a:cs typeface="Arial"/>
                <a:sym typeface="Arial"/>
              </a:defRPr>
            </a:lvl1pPr>
          </a:lstStyle>
          <a:p>
            <a:pPr/>
            <a:r>
              <a:t>Textures + colors are overwhelming</a:t>
            </a:r>
          </a:p>
        </p:txBody>
      </p:sp>
      <p:sp>
        <p:nvSpPr>
          <p:cNvPr id="2677" name="Google Shape;170;p5"/>
          <p:cNvSpPr txBox="1"/>
          <p:nvPr/>
        </p:nvSpPr>
        <p:spPr>
          <a:xfrm>
            <a:off x="1524000" y="1079500"/>
            <a:ext cx="20871406" cy="14158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96111">
              <a:lnSpc>
                <a:spcPct val="90000"/>
              </a:lnSpc>
              <a:defRPr b="1" sz="7056">
                <a:solidFill>
                  <a:srgbClr val="2F2B37"/>
                </a:solidFill>
              </a:defRPr>
            </a:lvl1pPr>
          </a:lstStyle>
          <a:p>
            <a:pPr/>
            <a:r>
              <a:t>What about this visualization might be a barrier?</a:t>
            </a:r>
          </a:p>
        </p:txBody>
      </p:sp>
      <p:sp>
        <p:nvSpPr>
          <p:cNvPr id="2678"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0"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ph type="pic" idx="22"/>
          </p:nvPr>
        </p:nvPicPr>
        <p:blipFill>
          <a:blip r:embed="rId2">
            <a:extLst/>
          </a:blip>
          <a:srcRect l="0" t="4236" r="46" b="2686"/>
          <a:stretch>
            <a:fillRect/>
          </a:stretch>
        </p:blipFill>
        <p:spPr>
          <a:xfrm>
            <a:off x="1522704" y="2956367"/>
            <a:ext cx="20266753" cy="8692274"/>
          </a:xfrm>
          <a:prstGeom prst="rect">
            <a:avLst/>
          </a:prstGeom>
        </p:spPr>
      </p:pic>
      <p:sp>
        <p:nvSpPr>
          <p:cNvPr id="2681" name="Star: 5 Points 1"/>
          <p:cNvSpPr/>
          <p:nvPr/>
        </p:nvSpPr>
        <p:spPr>
          <a:xfrm>
            <a:off x="15563437" y="2498606"/>
            <a:ext cx="1558323" cy="1404667"/>
          </a:xfrm>
          <a:prstGeom prst="star5">
            <a:avLst>
              <a:gd name="adj" fmla="val 19098"/>
              <a:gd name="hf" fmla="val 105146"/>
              <a:gd name="vf" fmla="val 110557"/>
            </a:avLst>
          </a:prstGeom>
          <a:solidFill>
            <a:srgbClr val="151515"/>
          </a:solidFill>
          <a:ln w="57150">
            <a:solidFill>
              <a:srgbClr val="151515"/>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2682" name="TextBox 2"/>
          <p:cNvSpPr txBox="1"/>
          <p:nvPr/>
        </p:nvSpPr>
        <p:spPr>
          <a:xfrm>
            <a:off x="17121840" y="2608165"/>
            <a:ext cx="5460643" cy="6463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latin typeface="Arial"/>
                <a:ea typeface="Arial"/>
                <a:cs typeface="Arial"/>
                <a:sym typeface="Arial"/>
              </a:defRPr>
            </a:lvl1pPr>
          </a:lstStyle>
          <a:p>
            <a:pPr/>
            <a:r>
              <a:t>Font size too small</a:t>
            </a:r>
          </a:p>
        </p:txBody>
      </p:sp>
      <p:sp>
        <p:nvSpPr>
          <p:cNvPr id="2683" name="Star: 5 Points 3"/>
          <p:cNvSpPr/>
          <p:nvPr/>
        </p:nvSpPr>
        <p:spPr>
          <a:xfrm>
            <a:off x="9125090" y="4353910"/>
            <a:ext cx="1558321" cy="1404668"/>
          </a:xfrm>
          <a:prstGeom prst="star5">
            <a:avLst>
              <a:gd name="adj" fmla="val 19098"/>
              <a:gd name="hf" fmla="val 105146"/>
              <a:gd name="vf" fmla="val 110557"/>
            </a:avLst>
          </a:prstGeom>
          <a:solidFill>
            <a:srgbClr val="151515"/>
          </a:solidFill>
          <a:ln w="57150">
            <a:solidFill>
              <a:srgbClr val="151515"/>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2684" name="TextBox 4"/>
          <p:cNvSpPr txBox="1"/>
          <p:nvPr/>
        </p:nvSpPr>
        <p:spPr>
          <a:xfrm>
            <a:off x="10683492" y="4463470"/>
            <a:ext cx="5460643" cy="12178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latin typeface="Arial"/>
                <a:ea typeface="Arial"/>
                <a:cs typeface="Arial"/>
                <a:sym typeface="Arial"/>
              </a:defRPr>
            </a:lvl1pPr>
          </a:lstStyle>
          <a:p>
            <a:pPr/>
            <a:r>
              <a:t>Black text on light background is hard</a:t>
            </a:r>
          </a:p>
        </p:txBody>
      </p:sp>
      <p:sp>
        <p:nvSpPr>
          <p:cNvPr id="2685" name="Star: 5 Points 6"/>
          <p:cNvSpPr/>
          <p:nvPr/>
        </p:nvSpPr>
        <p:spPr>
          <a:xfrm>
            <a:off x="15563437" y="10483040"/>
            <a:ext cx="1558323" cy="1404667"/>
          </a:xfrm>
          <a:prstGeom prst="star5">
            <a:avLst>
              <a:gd name="adj" fmla="val 19098"/>
              <a:gd name="hf" fmla="val 105146"/>
              <a:gd name="vf" fmla="val 110557"/>
            </a:avLst>
          </a:prstGeom>
          <a:solidFill>
            <a:srgbClr val="151515"/>
          </a:solidFill>
          <a:ln w="57150">
            <a:solidFill>
              <a:srgbClr val="151515"/>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2686" name="TextBox 7"/>
          <p:cNvSpPr txBox="1"/>
          <p:nvPr/>
        </p:nvSpPr>
        <p:spPr>
          <a:xfrm>
            <a:off x="16658012" y="10128773"/>
            <a:ext cx="7326991" cy="12178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latin typeface="Arial"/>
                <a:ea typeface="Arial"/>
                <a:cs typeface="Arial"/>
                <a:sym typeface="Arial"/>
              </a:defRPr>
            </a:lvl1pPr>
          </a:lstStyle>
          <a:p>
            <a:pPr/>
            <a:r>
              <a:t>Explanation doesn't have a summary, it isn't enough</a:t>
            </a:r>
          </a:p>
        </p:txBody>
      </p:sp>
      <p:sp>
        <p:nvSpPr>
          <p:cNvPr id="2687" name="Star: 5 Points 8"/>
          <p:cNvSpPr/>
          <p:nvPr/>
        </p:nvSpPr>
        <p:spPr>
          <a:xfrm>
            <a:off x="4321176" y="9268258"/>
            <a:ext cx="1558322" cy="1404666"/>
          </a:xfrm>
          <a:prstGeom prst="star5">
            <a:avLst>
              <a:gd name="adj" fmla="val 19098"/>
              <a:gd name="hf" fmla="val 105146"/>
              <a:gd name="vf" fmla="val 110557"/>
            </a:avLst>
          </a:prstGeom>
          <a:solidFill>
            <a:srgbClr val="151515"/>
          </a:solidFill>
          <a:ln w="57150">
            <a:solidFill>
              <a:srgbClr val="151515"/>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2688" name="TextBox 9"/>
          <p:cNvSpPr txBox="1"/>
          <p:nvPr/>
        </p:nvSpPr>
        <p:spPr>
          <a:xfrm>
            <a:off x="5415751" y="8913990"/>
            <a:ext cx="7326991" cy="12178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latin typeface="Arial"/>
                <a:ea typeface="Arial"/>
                <a:cs typeface="Arial"/>
                <a:sym typeface="Arial"/>
              </a:defRPr>
            </a:lvl1pPr>
          </a:lstStyle>
          <a:p>
            <a:pPr/>
            <a:r>
              <a:t>Textures + colors are overwhelming</a:t>
            </a:r>
          </a:p>
        </p:txBody>
      </p:sp>
      <p:sp>
        <p:nvSpPr>
          <p:cNvPr id="2689" name="Google Shape;170;p5"/>
          <p:cNvSpPr txBox="1"/>
          <p:nvPr/>
        </p:nvSpPr>
        <p:spPr>
          <a:xfrm>
            <a:off x="1524000" y="1079500"/>
            <a:ext cx="20871406" cy="14158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96111">
              <a:lnSpc>
                <a:spcPct val="90000"/>
              </a:lnSpc>
              <a:defRPr b="1" sz="7056">
                <a:solidFill>
                  <a:srgbClr val="2F2B37"/>
                </a:solidFill>
              </a:defRPr>
            </a:lvl1pPr>
          </a:lstStyle>
          <a:p>
            <a:pPr/>
            <a:r>
              <a:t>What about this visualization might be a barrier?</a:t>
            </a:r>
          </a:p>
        </p:txBody>
      </p:sp>
      <p:sp>
        <p:nvSpPr>
          <p:cNvPr id="2690"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2"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nvPicPr>
        <p:blipFill>
          <a:blip r:embed="rId2">
            <a:extLst/>
          </a:blip>
          <a:srcRect l="0" t="4236" r="46" b="2686"/>
          <a:stretch>
            <a:fillRect/>
          </a:stretch>
        </p:blipFill>
        <p:spPr>
          <a:xfrm>
            <a:off x="1522704" y="2956367"/>
            <a:ext cx="20266753" cy="8692274"/>
          </a:xfrm>
          <a:prstGeom prst="rect">
            <a:avLst/>
          </a:prstGeom>
          <a:ln w="12700">
            <a:miter lim="400000"/>
          </a:ln>
        </p:spPr>
      </p:pic>
      <p:sp>
        <p:nvSpPr>
          <p:cNvPr id="2693" name="Google Shape;170;p5"/>
          <p:cNvSpPr txBox="1"/>
          <p:nvPr>
            <p:ph type="title"/>
          </p:nvPr>
        </p:nvSpPr>
        <p:spPr>
          <a:xfrm>
            <a:off x="1524000" y="1079500"/>
            <a:ext cx="18787962" cy="1425456"/>
          </a:xfrm>
          <a:prstGeom prst="rect">
            <a:avLst/>
          </a:prstGeom>
        </p:spPr>
        <p:txBody>
          <a:bodyPr/>
          <a:lstStyle>
            <a:lvl1pPr>
              <a:defRPr b="1" sz="8000">
                <a:latin typeface="+mn-lt"/>
                <a:ea typeface="+mn-ea"/>
                <a:cs typeface="+mn-cs"/>
                <a:sym typeface="Helvetica Neue"/>
              </a:defRPr>
            </a:lvl1pPr>
          </a:lstStyle>
          <a:p>
            <a:pPr/>
            <a:r>
              <a:t>Can we fix this?</a:t>
            </a:r>
          </a:p>
        </p:txBody>
      </p:sp>
      <p:sp>
        <p:nvSpPr>
          <p:cNvPr id="2694"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6" name="Google Shape;170;p5"/>
          <p:cNvSpPr txBox="1"/>
          <p:nvPr>
            <p:ph type="title"/>
          </p:nvPr>
        </p:nvSpPr>
        <p:spPr>
          <a:xfrm>
            <a:off x="1524000" y="1079500"/>
            <a:ext cx="18787962" cy="1425456"/>
          </a:xfrm>
          <a:prstGeom prst="rect">
            <a:avLst/>
          </a:prstGeom>
        </p:spPr>
        <p:txBody>
          <a:bodyPr/>
          <a:lstStyle>
            <a:lvl1pPr>
              <a:defRPr b="1" sz="8000">
                <a:latin typeface="+mn-lt"/>
                <a:ea typeface="+mn-ea"/>
                <a:cs typeface="+mn-cs"/>
                <a:sym typeface="Helvetica Neue"/>
              </a:defRPr>
            </a:lvl1pPr>
          </a:lstStyle>
          <a:p>
            <a:pPr/>
            <a:r>
              <a:t>Maybe we can bump up the text size</a:t>
            </a:r>
          </a:p>
        </p:txBody>
      </p:sp>
      <p:pic>
        <p:nvPicPr>
          <p:cNvPr id="2697" name="Text size increased. Estimated US Energy Consumption in 2017. Sankey Diagram shown with textures and colors across the sankey flow bands." descr="Text size increased. Estimated US Energy Consumption in 2017. Sankey Diagram shown with textures and colors across the sankey flow bands."/>
          <p:cNvPicPr>
            <a:picLocks noChangeAspect="1"/>
          </p:cNvPicPr>
          <p:nvPr/>
        </p:nvPicPr>
        <p:blipFill>
          <a:blip r:embed="rId2">
            <a:extLst/>
          </a:blip>
          <a:srcRect l="0" t="706" r="1567" b="158"/>
          <a:stretch>
            <a:fillRect/>
          </a:stretch>
        </p:blipFill>
        <p:spPr>
          <a:xfrm>
            <a:off x="1521649" y="3452983"/>
            <a:ext cx="19900993" cy="8256555"/>
          </a:xfrm>
          <a:prstGeom prst="rect">
            <a:avLst/>
          </a:prstGeom>
          <a:ln w="12700">
            <a:miter lim="400000"/>
          </a:ln>
        </p:spPr>
      </p:pic>
      <p:sp>
        <p:nvSpPr>
          <p:cNvPr id="2698"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Google Shape;494;g10104eaf235_1_87"/>
          <p:cNvSpPr txBox="1"/>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pPr/>
            <a:r>
              <a:t>Creators</a:t>
            </a:r>
          </a:p>
        </p:txBody>
      </p:sp>
      <p:sp>
        <p:nvSpPr>
          <p:cNvPr id="499" name="Google Shape;495;g10104eaf235_1_87"/>
          <p:cNvSpPr/>
          <p:nvPr/>
        </p:nvSpPr>
        <p:spPr>
          <a:xfrm>
            <a:off x="5760377" y="7841056"/>
            <a:ext cx="920101" cy="3010801"/>
          </a:xfrm>
          <a:prstGeom prst="rect">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00"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01" name="Google Shape;497;g10104eaf235_1_87"/>
          <p:cNvSpPr/>
          <p:nvPr/>
        </p:nvSpPr>
        <p:spPr>
          <a:xfrm>
            <a:off x="8577487" y="4171507"/>
            <a:ext cx="8254126" cy="6680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23"/>
                </a:moveTo>
                <a:cubicBezTo>
                  <a:pt x="48" y="16023"/>
                  <a:pt x="0" y="17600"/>
                  <a:pt x="48" y="21600"/>
                </a:cubicBezTo>
                <a:lnTo>
                  <a:pt x="21600" y="21597"/>
                </a:lnTo>
                <a:lnTo>
                  <a:pt x="21600" y="0"/>
                </a:lnTo>
                <a:lnTo>
                  <a:pt x="0" y="12023"/>
                </a:lnTo>
                <a:close/>
              </a:path>
            </a:pathLst>
          </a:custGeom>
          <a:solidFill>
            <a:srgbClr val="FFFFFF"/>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p>
        </p:txBody>
      </p:sp>
      <p:sp>
        <p:nvSpPr>
          <p:cNvPr id="502" name="Google Shape;498;g10104eaf235_1_87"/>
          <p:cNvSpPr txBox="1"/>
          <p:nvPr/>
        </p:nvSpPr>
        <p:spPr>
          <a:xfrm>
            <a:off x="3927826" y="10903869"/>
            <a:ext cx="4585201" cy="105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90000"/>
              </a:lnSpc>
              <a:spcBef>
                <a:spcPts val="2500"/>
              </a:spcBef>
              <a:defRPr sz="4800">
                <a:solidFill>
                  <a:srgbClr val="505050"/>
                </a:solidFill>
              </a:defRPr>
            </a:lvl1pPr>
          </a:lstStyle>
          <a:p>
            <a:pPr/>
            <a:r>
              <a:t>Tools</a:t>
            </a:r>
          </a:p>
        </p:txBody>
      </p:sp>
      <p:sp>
        <p:nvSpPr>
          <p:cNvPr id="503" name="Google Shape;499;g10104eaf235_1_87"/>
          <p:cNvSpPr txBox="1"/>
          <p:nvPr>
            <p:ph type="body" idx="21"/>
          </p:nvPr>
        </p:nvSpPr>
        <p:spPr>
          <a:xfrm>
            <a:off x="8700448" y="10903869"/>
            <a:ext cx="8008202" cy="1053901"/>
          </a:xfrm>
          <a:prstGeom prst="rect">
            <a:avLst/>
          </a:prstGeom>
          <a:extLst>
            <a:ext uri="{C572A759-6A51-4108-AA02-DFA0A04FC94B}">
              <ma14:wrappingTextBoxFlag xmlns:ma14="http://schemas.microsoft.com/office/mac/drawingml/2011/main" val="1"/>
            </a:ext>
          </a:extLst>
        </p:spPr>
        <p:txBody>
          <a:bodyPr/>
          <a:lstStyle>
            <a:lvl1pPr marL="0" indent="0" algn="ctr">
              <a:buSzTx/>
              <a:buNone/>
            </a:lvl1pPr>
          </a:lstStyle>
          <a:p>
            <a:pPr/>
            <a:r>
              <a:t>Things</a:t>
            </a:r>
          </a:p>
        </p:txBody>
      </p:sp>
      <p:sp>
        <p:nvSpPr>
          <p:cNvPr id="504" name="Google Shape;500;g10104eaf235_1_87"/>
          <p:cNvSpPr/>
          <p:nvPr/>
        </p:nvSpPr>
        <p:spPr>
          <a:xfrm>
            <a:off x="7610699" y="7462756"/>
            <a:ext cx="1" cy="3389101"/>
          </a:xfrm>
          <a:prstGeom prst="line">
            <a:avLst/>
          </a:prstGeom>
          <a:ln w="76200">
            <a:solidFill>
              <a:srgbClr val="5E5E5E"/>
            </a:solidFill>
            <a:prstDash val="dash"/>
          </a:ln>
        </p:spPr>
        <p:txBody>
          <a:bodyPr lIns="45719" rIns="45719"/>
          <a:lstStyle/>
          <a:p>
            <a:pPr algn="l" defTabSz="914400">
              <a:defRPr sz="1400">
                <a:latin typeface="Arial"/>
                <a:ea typeface="Arial"/>
                <a:cs typeface="Arial"/>
                <a:sym typeface="Arial"/>
              </a:defRPr>
            </a:pPr>
          </a:p>
        </p:txBody>
      </p:sp>
      <p:sp>
        <p:nvSpPr>
          <p:cNvPr id="505" name="Google Shape;501;g10104eaf235_1_87"/>
          <p:cNvSpPr/>
          <p:nvPr/>
        </p:nvSpPr>
        <p:spPr>
          <a:xfrm>
            <a:off x="4066823"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06" name="Google Shape;502;g10104eaf235_1_87"/>
          <p:cNvSpPr/>
          <p:nvPr/>
        </p:nvSpPr>
        <p:spPr>
          <a:xfrm>
            <a:off x="6876149"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07" name="Text"/>
          <p:cNvSpPr txBox="1"/>
          <p:nvPr/>
        </p:nvSpPr>
        <p:spPr>
          <a:xfrm>
            <a:off x="12001499" y="13080999"/>
            <a:ext cx="3685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914400">
              <a:defRPr sz="1800"/>
            </a:lvl1pPr>
          </a:lstStyle>
          <a:p>
            <a:pPr/>
            <a:fld id="{86CB4B4D-7CA3-9044-876B-883B54F8677D}" type="slidenum"/>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700" name="Colors removed, white on a black background. Text size increased. Estimated US Energy Consumption in 2017. Sankey Diagram shown with textures and colors across the sankey flow bands." descr="Colors removed, white on a black background. Text size increased. Estimated US Energy Consumption in 2017. Sankey Diagram shown with textures and colors across the sankey flow bands."/>
          <p:cNvPicPr>
            <a:picLocks noChangeAspect="1"/>
          </p:cNvPicPr>
          <p:nvPr/>
        </p:nvPicPr>
        <p:blipFill>
          <a:blip r:embed="rId2">
            <a:extLst/>
          </a:blip>
          <a:stretch>
            <a:fillRect/>
          </a:stretch>
        </p:blipFill>
        <p:spPr>
          <a:xfrm>
            <a:off x="1522793" y="3267788"/>
            <a:ext cx="19906527" cy="8385617"/>
          </a:xfrm>
          <a:prstGeom prst="rect">
            <a:avLst/>
          </a:prstGeom>
          <a:ln w="12700">
            <a:miter lim="400000"/>
          </a:ln>
        </p:spPr>
      </p:pic>
      <p:sp>
        <p:nvSpPr>
          <p:cNvPr id="2701" name="Google Shape;170;p5"/>
          <p:cNvSpPr txBox="1"/>
          <p:nvPr>
            <p:ph type="title"/>
          </p:nvPr>
        </p:nvSpPr>
        <p:spPr>
          <a:xfrm>
            <a:off x="1524000" y="1079500"/>
            <a:ext cx="18787962" cy="1425456"/>
          </a:xfrm>
          <a:prstGeom prst="rect">
            <a:avLst/>
          </a:prstGeom>
        </p:spPr>
        <p:txBody>
          <a:bodyPr/>
          <a:lstStyle>
            <a:lvl1pPr>
              <a:defRPr b="1" sz="8000">
                <a:solidFill>
                  <a:srgbClr val="F2F2F2"/>
                </a:solidFill>
                <a:latin typeface="+mn-lt"/>
                <a:ea typeface="+mn-ea"/>
                <a:cs typeface="+mn-cs"/>
                <a:sym typeface="Helvetica Neue"/>
              </a:defRPr>
            </a:lvl1pPr>
          </a:lstStyle>
          <a:p>
            <a:pPr/>
            <a:r>
              <a:t>We can reduce visual complexity too</a:t>
            </a:r>
          </a:p>
        </p:txBody>
      </p:sp>
      <p:sp>
        <p:nvSpPr>
          <p:cNvPr id="2702"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704" name="Google Shape;170;p5"/>
          <p:cNvSpPr txBox="1"/>
          <p:nvPr>
            <p:ph type="title"/>
          </p:nvPr>
        </p:nvSpPr>
        <p:spPr>
          <a:xfrm>
            <a:off x="1523999" y="1079500"/>
            <a:ext cx="20485584" cy="1425456"/>
          </a:xfrm>
          <a:prstGeom prst="rect">
            <a:avLst/>
          </a:prstGeom>
        </p:spPr>
        <p:txBody>
          <a:bodyPr/>
          <a:lstStyle>
            <a:lvl1pPr defTabSz="886968">
              <a:defRPr b="1" sz="7760">
                <a:solidFill>
                  <a:srgbClr val="F2F2F2"/>
                </a:solidFill>
                <a:latin typeface="+mn-lt"/>
                <a:ea typeface="+mn-ea"/>
                <a:cs typeface="+mn-cs"/>
                <a:sym typeface="Helvetica Neue"/>
              </a:defRPr>
            </a:lvl1pPr>
          </a:lstStyle>
          <a:p>
            <a:pPr/>
            <a:r>
              <a:t>We can add a more descriptive explanation</a:t>
            </a:r>
          </a:p>
        </p:txBody>
      </p:sp>
      <p:pic>
        <p:nvPicPr>
          <p:cNvPr id="2705" name="Longer description added. Colors removed, white on a black background. Text size increased. Estimated US Energy Consumption in 2017. Sankey diagram. Sankey charts are used to visualize data flow and volume between nodes. Visually wider lines indicate lar"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p:cNvPicPr>
            <a:picLocks noChangeAspect="1"/>
          </p:cNvPicPr>
          <p:nvPr/>
        </p:nvPicPr>
        <p:blipFill>
          <a:blip r:embed="rId2">
            <a:extLst/>
          </a:blip>
          <a:stretch>
            <a:fillRect/>
          </a:stretch>
        </p:blipFill>
        <p:spPr>
          <a:xfrm>
            <a:off x="1523008" y="3175212"/>
            <a:ext cx="19278601" cy="8572501"/>
          </a:xfrm>
          <a:prstGeom prst="rect">
            <a:avLst/>
          </a:prstGeom>
          <a:ln w="12700">
            <a:miter lim="400000"/>
          </a:ln>
        </p:spPr>
      </p:pic>
      <p:sp>
        <p:nvSpPr>
          <p:cNvPr id="2706"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708" name="Google Shape;170;p5"/>
          <p:cNvSpPr txBox="1"/>
          <p:nvPr>
            <p:ph type="title"/>
          </p:nvPr>
        </p:nvSpPr>
        <p:spPr>
          <a:xfrm>
            <a:off x="1523999" y="1079500"/>
            <a:ext cx="20485584" cy="1425456"/>
          </a:xfrm>
          <a:prstGeom prst="rect">
            <a:avLst/>
          </a:prstGeom>
        </p:spPr>
        <p:txBody>
          <a:bodyPr/>
          <a:lstStyle/>
          <a:p>
            <a:pPr defTabSz="886968">
              <a:defRPr b="1" sz="7760">
                <a:solidFill>
                  <a:srgbClr val="F2F2F2"/>
                </a:solidFill>
                <a:latin typeface="+mn-lt"/>
                <a:ea typeface="+mn-ea"/>
                <a:cs typeface="+mn-cs"/>
                <a:sym typeface="Helvetica Neue"/>
              </a:defRPr>
            </a:pPr>
            <a:r>
              <a:t>Is this the </a:t>
            </a:r>
            <a:r>
              <a:rPr i="1"/>
              <a:t>perfect</a:t>
            </a:r>
            <a:r>
              <a:t>, most accessible design?</a:t>
            </a:r>
          </a:p>
        </p:txBody>
      </p:sp>
      <p:pic>
        <p:nvPicPr>
          <p:cNvPr id="2709" name="Longer description added. Colors removed, white on a black background. Text size increased. Estimated US Energy Consumption in 2017. Sankey diagram. Sankey charts are used to visualize data flow and volume between nodes. Visually wider lines indicate lar"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p:cNvPicPr>
            <a:picLocks noChangeAspect="1"/>
          </p:cNvPicPr>
          <p:nvPr/>
        </p:nvPicPr>
        <p:blipFill>
          <a:blip r:embed="rId2">
            <a:extLst/>
          </a:blip>
          <a:stretch>
            <a:fillRect/>
          </a:stretch>
        </p:blipFill>
        <p:spPr>
          <a:xfrm>
            <a:off x="1523008" y="3175212"/>
            <a:ext cx="19278601" cy="8572501"/>
          </a:xfrm>
          <a:prstGeom prst="rect">
            <a:avLst/>
          </a:prstGeom>
          <a:ln w="12700">
            <a:miter lim="400000"/>
          </a:ln>
        </p:spPr>
      </p:pic>
      <p:sp>
        <p:nvSpPr>
          <p:cNvPr id="2710"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712" name="Google Shape;170;p5"/>
          <p:cNvSpPr txBox="1"/>
          <p:nvPr>
            <p:ph type="title"/>
          </p:nvPr>
        </p:nvSpPr>
        <p:spPr>
          <a:xfrm>
            <a:off x="1523999" y="1079500"/>
            <a:ext cx="20485584" cy="1425456"/>
          </a:xfrm>
          <a:prstGeom prst="rect">
            <a:avLst/>
          </a:prstGeom>
        </p:spPr>
        <p:txBody>
          <a:bodyPr/>
          <a:lstStyle>
            <a:lvl1pPr>
              <a:defRPr b="1" sz="8000">
                <a:solidFill>
                  <a:srgbClr val="F2F2F2"/>
                </a:solidFill>
                <a:latin typeface="+mn-lt"/>
                <a:ea typeface="+mn-ea"/>
                <a:cs typeface="+mn-cs"/>
                <a:sym typeface="Helvetica Neue"/>
              </a:defRPr>
            </a:lvl1pPr>
          </a:lstStyle>
          <a:p>
            <a:pPr/>
            <a:r>
              <a:t>Bad news...</a:t>
            </a:r>
          </a:p>
        </p:txBody>
      </p:sp>
      <p:pic>
        <p:nvPicPr>
          <p:cNvPr id="2713" name="Longer description added. Colors removed, white on a black background. Text size increased. Estimated US Energy Consumption in 2017. Sankey diagram. Sankey charts are used to visualize data flow and volume between nodes. Visually wider lines indicate lar"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p:cNvPicPr>
            <a:picLocks noChangeAspect="1"/>
          </p:cNvPicPr>
          <p:nvPr/>
        </p:nvPicPr>
        <p:blipFill>
          <a:blip r:embed="rId2">
            <a:extLst/>
          </a:blip>
          <a:stretch>
            <a:fillRect/>
          </a:stretch>
        </p:blipFill>
        <p:spPr>
          <a:xfrm>
            <a:off x="1523008" y="3175212"/>
            <a:ext cx="19278601" cy="8572501"/>
          </a:xfrm>
          <a:prstGeom prst="rect">
            <a:avLst/>
          </a:prstGeom>
          <a:ln w="12700">
            <a:miter lim="400000"/>
          </a:ln>
        </p:spPr>
      </p:pic>
      <p:sp>
        <p:nvSpPr>
          <p:cNvPr id="2714"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716" name="Google Shape;170;p5"/>
          <p:cNvSpPr txBox="1"/>
          <p:nvPr>
            <p:ph type="title"/>
          </p:nvPr>
        </p:nvSpPr>
        <p:spPr>
          <a:xfrm>
            <a:off x="1523999" y="1079500"/>
            <a:ext cx="20485584" cy="1425456"/>
          </a:xfrm>
          <a:prstGeom prst="rect">
            <a:avLst/>
          </a:prstGeom>
        </p:spPr>
        <p:txBody>
          <a:bodyPr/>
          <a:lstStyle>
            <a:lvl1pPr>
              <a:defRPr b="1" sz="8000">
                <a:solidFill>
                  <a:srgbClr val="F2F2F2"/>
                </a:solidFill>
                <a:latin typeface="+mn-lt"/>
                <a:ea typeface="+mn-ea"/>
                <a:cs typeface="+mn-cs"/>
                <a:sym typeface="Helvetica Neue"/>
              </a:defRPr>
            </a:lvl1pPr>
          </a:lstStyle>
          <a:p>
            <a:pPr/>
            <a:r>
              <a:t>Bad news...</a:t>
            </a:r>
          </a:p>
        </p:txBody>
      </p:sp>
      <p:pic>
        <p:nvPicPr>
          <p:cNvPr id="2717" name="Longer description added. Colors removed, white on a black background. Text size increased. Estimated US Energy Consumption in 2017. Sankey diagram. Sankey charts are used to visualize data flow and volume between nodes. Visually wider lines indicate lar"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p:cNvPicPr>
            <a:picLocks noChangeAspect="1"/>
          </p:cNvPicPr>
          <p:nvPr/>
        </p:nvPicPr>
        <p:blipFill>
          <a:blip r:embed="rId2">
            <a:extLst/>
          </a:blip>
          <a:stretch>
            <a:fillRect/>
          </a:stretch>
        </p:blipFill>
        <p:spPr>
          <a:xfrm>
            <a:off x="1523008" y="3175212"/>
            <a:ext cx="19278601" cy="8572501"/>
          </a:xfrm>
          <a:prstGeom prst="rect">
            <a:avLst/>
          </a:prstGeom>
          <a:ln w="12700">
            <a:miter lim="400000"/>
          </a:ln>
        </p:spPr>
      </p:pic>
      <p:sp>
        <p:nvSpPr>
          <p:cNvPr id="2718" name="Star: 5 Points 3"/>
          <p:cNvSpPr/>
          <p:nvPr/>
        </p:nvSpPr>
        <p:spPr>
          <a:xfrm>
            <a:off x="7756729" y="1013894"/>
            <a:ext cx="1558322" cy="1404666"/>
          </a:xfrm>
          <a:prstGeom prst="star5">
            <a:avLst>
              <a:gd name="adj" fmla="val 19098"/>
              <a:gd name="hf" fmla="val 105146"/>
              <a:gd name="vf" fmla="val 110557"/>
            </a:avLst>
          </a:prstGeom>
          <a:solidFill>
            <a:srgbClr val="FFFFFF"/>
          </a:solidFill>
          <a:ln w="57150">
            <a:solidFill>
              <a:srgbClr val="FFFFFF"/>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2719" name="TextBox 5"/>
          <p:cNvSpPr txBox="1"/>
          <p:nvPr/>
        </p:nvSpPr>
        <p:spPr>
          <a:xfrm>
            <a:off x="9315132" y="1104163"/>
            <a:ext cx="6261225" cy="121782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latin typeface="Arial"/>
                <a:ea typeface="Arial"/>
                <a:cs typeface="Arial"/>
                <a:sym typeface="Arial"/>
              </a:defRPr>
            </a:lvl1pPr>
          </a:lstStyle>
          <a:p>
            <a:pPr/>
            <a:r>
              <a:t>This design has accessibility issues too</a:t>
            </a:r>
          </a:p>
        </p:txBody>
      </p:sp>
      <p:sp>
        <p:nvSpPr>
          <p:cNvPr id="2720"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2" name="Google Shape;170;p5"/>
          <p:cNvSpPr txBox="1"/>
          <p:nvPr>
            <p:ph type="title"/>
          </p:nvPr>
        </p:nvSpPr>
        <p:spPr>
          <a:xfrm>
            <a:off x="1523999" y="1079500"/>
            <a:ext cx="21392268" cy="1599077"/>
          </a:xfrm>
          <a:prstGeom prst="rect">
            <a:avLst/>
          </a:prstGeom>
        </p:spPr>
        <p:txBody>
          <a:bodyPr/>
          <a:lstStyle>
            <a:lvl1pPr defTabSz="731520">
              <a:defRPr b="1" sz="6400">
                <a:latin typeface="+mn-lt"/>
                <a:ea typeface="+mn-ea"/>
                <a:cs typeface="+mn-cs"/>
                <a:sym typeface="Helvetica Neue"/>
              </a:defRPr>
            </a:lvl1pPr>
          </a:lstStyle>
          <a:p>
            <a:pPr/>
            <a:r>
              <a:t>There is no such thing as a single, perfect visualization</a:t>
            </a:r>
          </a:p>
        </p:txBody>
      </p:sp>
      <p:pic>
        <p:nvPicPr>
          <p:cNvPr id="2723"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ph type="pic" idx="22"/>
          </p:nvPr>
        </p:nvPicPr>
        <p:blipFill>
          <a:blip r:embed="rId2">
            <a:extLst/>
          </a:blip>
          <a:srcRect l="0" t="4236" r="46" b="2686"/>
          <a:stretch>
            <a:fillRect/>
          </a:stretch>
        </p:blipFill>
        <p:spPr>
          <a:xfrm>
            <a:off x="1522704" y="2956367"/>
            <a:ext cx="20266753" cy="8692274"/>
          </a:xfrm>
          <a:prstGeom prst="rect">
            <a:avLst/>
          </a:prstGeom>
        </p:spPr>
      </p:pic>
      <p:sp>
        <p:nvSpPr>
          <p:cNvPr id="2724"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6" name="Google Shape;170;p5"/>
          <p:cNvSpPr txBox="1"/>
          <p:nvPr>
            <p:ph type="title"/>
          </p:nvPr>
        </p:nvSpPr>
        <p:spPr>
          <a:xfrm>
            <a:off x="1523999" y="1079500"/>
            <a:ext cx="21392268" cy="1599077"/>
          </a:xfrm>
          <a:prstGeom prst="rect">
            <a:avLst/>
          </a:prstGeom>
        </p:spPr>
        <p:txBody>
          <a:bodyPr/>
          <a:lstStyle/>
          <a:p>
            <a:pPr>
              <a:defRPr b="1" sz="8000">
                <a:latin typeface="+mn-lt"/>
                <a:ea typeface="+mn-ea"/>
                <a:cs typeface="+mn-cs"/>
                <a:sym typeface="Helvetica Neue"/>
              </a:defRPr>
            </a:pPr>
            <a:r>
              <a:t>One design </a:t>
            </a:r>
            <a:r>
              <a:rPr i="1"/>
              <a:t>cannot </a:t>
            </a:r>
            <a:r>
              <a:t>fit all</a:t>
            </a:r>
          </a:p>
        </p:txBody>
      </p:sp>
      <p:pic>
        <p:nvPicPr>
          <p:cNvPr id="2727" name="Estimated US Energy Consumption in 2017. Sankey Diagram shown with textures and colors across the sankey flow bands." descr="Estimated US Energy Consumption in 2017. Sankey Diagram shown with textures and colors across the sankey flow bands."/>
          <p:cNvPicPr>
            <a:picLocks noChangeAspect="1"/>
          </p:cNvPicPr>
          <p:nvPr>
            <p:ph type="pic" idx="22"/>
          </p:nvPr>
        </p:nvPicPr>
        <p:blipFill>
          <a:blip r:embed="rId2">
            <a:extLst/>
          </a:blip>
          <a:srcRect l="0" t="4236" r="46" b="2686"/>
          <a:stretch>
            <a:fillRect/>
          </a:stretch>
        </p:blipFill>
        <p:spPr>
          <a:xfrm>
            <a:off x="1522704" y="2956367"/>
            <a:ext cx="20266753" cy="8692274"/>
          </a:xfrm>
          <a:prstGeom prst="rect">
            <a:avLst/>
          </a:prstGeom>
        </p:spPr>
      </p:pic>
      <p:sp>
        <p:nvSpPr>
          <p:cNvPr id="2728"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0" name="Google Shape;170;p5"/>
          <p:cNvSpPr txBox="1"/>
          <p:nvPr>
            <p:ph type="title"/>
          </p:nvPr>
        </p:nvSpPr>
        <p:spPr>
          <a:xfrm>
            <a:off x="1523999" y="1079500"/>
            <a:ext cx="21392268" cy="1599077"/>
          </a:xfrm>
          <a:prstGeom prst="rect">
            <a:avLst/>
          </a:prstGeom>
        </p:spPr>
        <p:txBody>
          <a:bodyPr/>
          <a:lstStyle>
            <a:lvl1pPr defTabSz="795527">
              <a:defRPr b="1" sz="6960">
                <a:latin typeface="+mn-lt"/>
                <a:ea typeface="+mn-ea"/>
                <a:cs typeface="+mn-cs"/>
                <a:sym typeface="Helvetica Neue"/>
              </a:defRPr>
            </a:lvl1pPr>
          </a:lstStyle>
          <a:p>
            <a:pPr/>
            <a:r>
              <a:t>Why should our chart designs be one-size-fits-all?</a:t>
            </a:r>
          </a:p>
        </p:txBody>
      </p:sp>
      <p:pic>
        <p:nvPicPr>
          <p:cNvPr id="2731" name="Small t-shirt" descr="Small t-shirt"/>
          <p:cNvPicPr>
            <a:picLocks noChangeAspect="1"/>
          </p:cNvPicPr>
          <p:nvPr/>
        </p:nvPicPr>
        <p:blipFill>
          <a:blip r:embed="rId2">
            <a:extLst/>
          </a:blip>
          <a:stretch>
            <a:fillRect/>
          </a:stretch>
        </p:blipFill>
        <p:spPr>
          <a:xfrm>
            <a:off x="1779588" y="4229100"/>
            <a:ext cx="5181601" cy="5181600"/>
          </a:xfrm>
          <a:prstGeom prst="rect">
            <a:avLst/>
          </a:prstGeom>
          <a:ln w="12700">
            <a:miter lim="400000"/>
          </a:ln>
        </p:spPr>
      </p:pic>
      <p:pic>
        <p:nvPicPr>
          <p:cNvPr id="2732" name="Medium t-shirt" descr="Medium t-shirt"/>
          <p:cNvPicPr>
            <a:picLocks noChangeAspect="1"/>
          </p:cNvPicPr>
          <p:nvPr/>
        </p:nvPicPr>
        <p:blipFill>
          <a:blip r:embed="rId2">
            <a:extLst/>
          </a:blip>
          <a:stretch>
            <a:fillRect/>
          </a:stretch>
        </p:blipFill>
        <p:spPr>
          <a:xfrm>
            <a:off x="8480341" y="3475956"/>
            <a:ext cx="5983706" cy="5999748"/>
          </a:xfrm>
          <a:prstGeom prst="rect">
            <a:avLst/>
          </a:prstGeom>
          <a:ln w="12700">
            <a:miter lim="400000"/>
          </a:ln>
        </p:spPr>
      </p:pic>
      <p:pic>
        <p:nvPicPr>
          <p:cNvPr id="2733" name="Large t-shirt" descr="Large t-shirt"/>
          <p:cNvPicPr>
            <a:picLocks noChangeAspect="1"/>
          </p:cNvPicPr>
          <p:nvPr/>
        </p:nvPicPr>
        <p:blipFill>
          <a:blip r:embed="rId2">
            <a:extLst/>
          </a:blip>
          <a:stretch>
            <a:fillRect/>
          </a:stretch>
        </p:blipFill>
        <p:spPr>
          <a:xfrm>
            <a:off x="15847843" y="2818896"/>
            <a:ext cx="6673516" cy="6737686"/>
          </a:xfrm>
          <a:prstGeom prst="rect">
            <a:avLst/>
          </a:prstGeom>
          <a:ln w="12700">
            <a:miter lim="400000"/>
          </a:ln>
        </p:spPr>
      </p:pic>
      <p:sp>
        <p:nvSpPr>
          <p:cNvPr id="2734"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6" name="Google Shape;170;p5"/>
          <p:cNvSpPr txBox="1"/>
          <p:nvPr>
            <p:ph type="title"/>
          </p:nvPr>
        </p:nvSpPr>
        <p:spPr>
          <a:xfrm>
            <a:off x="1523999" y="1079500"/>
            <a:ext cx="21392268" cy="1599077"/>
          </a:xfrm>
          <a:prstGeom prst="rect">
            <a:avLst/>
          </a:prstGeom>
        </p:spPr>
        <p:txBody>
          <a:bodyPr/>
          <a:lstStyle/>
          <a:p>
            <a:pPr>
              <a:defRPr b="1" sz="8000">
                <a:latin typeface="+mn-lt"/>
                <a:ea typeface="+mn-ea"/>
                <a:cs typeface="+mn-cs"/>
                <a:sym typeface="Helvetica Neue"/>
              </a:defRPr>
            </a:pPr>
            <a:r>
              <a:t>Good design enables </a:t>
            </a:r>
            <a:r>
              <a:rPr i="1"/>
              <a:t>personalization</a:t>
            </a:r>
            <a:r>
              <a:t> </a:t>
            </a:r>
          </a:p>
        </p:txBody>
      </p:sp>
      <p:pic>
        <p:nvPicPr>
          <p:cNvPr id="2737" name="4 different designs of a sankey diagram" descr="4 different designs of a sankey diagram"/>
          <p:cNvPicPr>
            <a:picLocks noChangeAspect="1"/>
          </p:cNvPicPr>
          <p:nvPr>
            <p:ph type="pic" idx="22"/>
          </p:nvPr>
        </p:nvPicPr>
        <p:blipFill>
          <a:blip r:embed="rId2">
            <a:extLst/>
          </a:blip>
          <a:srcRect l="0" t="4236" r="46" b="2686"/>
          <a:stretch>
            <a:fillRect/>
          </a:stretch>
        </p:blipFill>
        <p:spPr>
          <a:xfrm>
            <a:off x="642244" y="2407337"/>
            <a:ext cx="10799536" cy="4565974"/>
          </a:xfrm>
          <a:prstGeom prst="rect">
            <a:avLst/>
          </a:prstGeom>
        </p:spPr>
      </p:pic>
      <p:pic>
        <p:nvPicPr>
          <p:cNvPr id="2738" name="Picture 2" descr="Picture 2"/>
          <p:cNvPicPr>
            <a:picLocks noChangeAspect="1"/>
          </p:cNvPicPr>
          <p:nvPr/>
        </p:nvPicPr>
        <p:blipFill>
          <a:blip r:embed="rId3">
            <a:extLst/>
          </a:blip>
          <a:srcRect l="0" t="706" r="1567" b="158"/>
          <a:stretch>
            <a:fillRect/>
          </a:stretch>
        </p:blipFill>
        <p:spPr>
          <a:xfrm>
            <a:off x="641189" y="7182502"/>
            <a:ext cx="10800307" cy="4535369"/>
          </a:xfrm>
          <a:prstGeom prst="rect">
            <a:avLst/>
          </a:prstGeom>
          <a:ln w="12700">
            <a:miter lim="400000"/>
          </a:ln>
        </p:spPr>
      </p:pic>
      <p:pic>
        <p:nvPicPr>
          <p:cNvPr id="2739" name="Picture 4" descr="Picture 4"/>
          <p:cNvPicPr>
            <a:picLocks noChangeAspect="1"/>
          </p:cNvPicPr>
          <p:nvPr/>
        </p:nvPicPr>
        <p:blipFill>
          <a:blip r:embed="rId4">
            <a:extLst/>
          </a:blip>
          <a:stretch>
            <a:fillRect/>
          </a:stretch>
        </p:blipFill>
        <p:spPr>
          <a:xfrm>
            <a:off x="12101258" y="7182418"/>
            <a:ext cx="10775941" cy="4774271"/>
          </a:xfrm>
          <a:prstGeom prst="rect">
            <a:avLst/>
          </a:prstGeom>
          <a:ln w="12700">
            <a:miter lim="400000"/>
          </a:ln>
        </p:spPr>
      </p:pic>
      <p:pic>
        <p:nvPicPr>
          <p:cNvPr id="2740" name="Picture 8" descr="Picture 8"/>
          <p:cNvPicPr>
            <a:picLocks noChangeAspect="1"/>
          </p:cNvPicPr>
          <p:nvPr/>
        </p:nvPicPr>
        <p:blipFill>
          <a:blip r:embed="rId5">
            <a:extLst/>
          </a:blip>
          <a:srcRect l="236" t="3199" r="61" b="1613"/>
          <a:stretch>
            <a:fillRect/>
          </a:stretch>
        </p:blipFill>
        <p:spPr>
          <a:xfrm>
            <a:off x="12100454" y="2364518"/>
            <a:ext cx="10749788" cy="4606459"/>
          </a:xfrm>
          <a:prstGeom prst="rect">
            <a:avLst/>
          </a:prstGeom>
          <a:ln w="12700">
            <a:miter lim="400000"/>
          </a:ln>
        </p:spPr>
      </p:pic>
      <p:sp>
        <p:nvSpPr>
          <p:cNvPr id="2741"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3" name="Google Shape;170;p5"/>
          <p:cNvSpPr txBox="1"/>
          <p:nvPr>
            <p:ph type="title"/>
          </p:nvPr>
        </p:nvSpPr>
        <p:spPr>
          <a:xfrm>
            <a:off x="1523999" y="1079500"/>
            <a:ext cx="21392268" cy="1599077"/>
          </a:xfrm>
          <a:prstGeom prst="rect">
            <a:avLst/>
          </a:prstGeom>
        </p:spPr>
        <p:txBody>
          <a:bodyPr/>
          <a:lstStyle>
            <a:lvl1pPr defTabSz="905255">
              <a:defRPr b="1" sz="7227">
                <a:latin typeface="+mn-lt"/>
                <a:ea typeface="+mn-ea"/>
                <a:cs typeface="+mn-cs"/>
                <a:sym typeface="Helvetica Neue"/>
              </a:defRPr>
            </a:lvl1pPr>
          </a:lstStyle>
          <a:p>
            <a:pPr/>
            <a:r>
              <a:t>We have been enabling personalization for years</a:t>
            </a:r>
          </a:p>
        </p:txBody>
      </p:sp>
      <p:pic>
        <p:nvPicPr>
          <p:cNvPr id="2744" name="The last of us 2 video game shown with high contrast settings turned on." descr="The last of us 2 video game shown with high contrast settings turned on."/>
          <p:cNvPicPr>
            <a:picLocks noChangeAspect="1"/>
          </p:cNvPicPr>
          <p:nvPr/>
        </p:nvPicPr>
        <p:blipFill>
          <a:blip r:embed="rId2">
            <a:extLst/>
          </a:blip>
          <a:stretch>
            <a:fillRect/>
          </a:stretch>
        </p:blipFill>
        <p:spPr>
          <a:xfrm>
            <a:off x="1523722" y="3822001"/>
            <a:ext cx="10677768" cy="5936636"/>
          </a:xfrm>
          <a:prstGeom prst="rect">
            <a:avLst/>
          </a:prstGeom>
          <a:ln w="12700">
            <a:miter lim="400000"/>
          </a:ln>
        </p:spPr>
      </p:pic>
      <p:sp>
        <p:nvSpPr>
          <p:cNvPr id="2745" name="TextBox 2"/>
          <p:cNvSpPr txBox="1"/>
          <p:nvPr/>
        </p:nvSpPr>
        <p:spPr>
          <a:xfrm>
            <a:off x="1571781" y="3020734"/>
            <a:ext cx="4701349" cy="764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4400">
                <a:solidFill>
                  <a:srgbClr val="000000"/>
                </a:solidFill>
                <a:latin typeface="IBM Plex Sans"/>
                <a:ea typeface="IBM Plex Sans"/>
                <a:cs typeface="IBM Plex Sans"/>
                <a:sym typeface="IBM Plex Sans"/>
              </a:defRPr>
            </a:lvl1pPr>
          </a:lstStyle>
          <a:p>
            <a:pPr/>
            <a:r>
              <a:t>Video games</a:t>
            </a:r>
          </a:p>
        </p:txBody>
      </p:sp>
      <p:pic>
        <p:nvPicPr>
          <p:cNvPr id="2746" name="The accessibility settings on an iPad." descr="The accessibility settings on an iPad."/>
          <p:cNvPicPr>
            <a:picLocks noChangeAspect="1"/>
          </p:cNvPicPr>
          <p:nvPr/>
        </p:nvPicPr>
        <p:blipFill>
          <a:blip r:embed="rId3">
            <a:extLst/>
          </a:blip>
          <a:stretch>
            <a:fillRect/>
          </a:stretch>
        </p:blipFill>
        <p:spPr>
          <a:xfrm>
            <a:off x="13439407" y="3686133"/>
            <a:ext cx="9044653" cy="6290360"/>
          </a:xfrm>
          <a:prstGeom prst="rect">
            <a:avLst/>
          </a:prstGeom>
          <a:ln w="12700">
            <a:miter lim="400000"/>
          </a:ln>
        </p:spPr>
      </p:pic>
      <p:sp>
        <p:nvSpPr>
          <p:cNvPr id="2747" name="TextBox 5"/>
          <p:cNvSpPr txBox="1"/>
          <p:nvPr/>
        </p:nvSpPr>
        <p:spPr>
          <a:xfrm>
            <a:off x="13487826" y="2955172"/>
            <a:ext cx="8569223" cy="764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4400">
                <a:solidFill>
                  <a:srgbClr val="000000"/>
                </a:solidFill>
                <a:latin typeface="IBM Plex Sans"/>
                <a:ea typeface="IBM Plex Sans"/>
                <a:cs typeface="IBM Plex Sans"/>
                <a:sym typeface="IBM Plex Sans"/>
              </a:defRPr>
            </a:lvl1pPr>
          </a:lstStyle>
          <a:p>
            <a:pPr/>
            <a:r>
              <a:t>Devices and operating systems</a:t>
            </a:r>
          </a:p>
        </p:txBody>
      </p:sp>
      <p:sp>
        <p:nvSpPr>
          <p:cNvPr id="2748" name="TextBox 6"/>
          <p:cNvSpPr txBox="1"/>
          <p:nvPr/>
        </p:nvSpPr>
        <p:spPr>
          <a:xfrm>
            <a:off x="1574041" y="9923119"/>
            <a:ext cx="10893805"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3600" u="sng">
                <a:solidFill>
                  <a:srgbClr val="0000FF"/>
                </a:solidFill>
                <a:uFill>
                  <a:solidFill>
                    <a:srgbClr val="0000FF"/>
                  </a:solidFill>
                </a:uFill>
                <a:latin typeface="IBM Plex Sans"/>
                <a:ea typeface="IBM Plex Sans"/>
                <a:cs typeface="IBM Plex Sans"/>
                <a:sym typeface="IBM Plex Sans"/>
                <a:hlinkClick r:id="rId4"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4" invalidUrl="" action="" tgtFrame="" tooltip="" history="1" highlightClick="0" endSnd="0"/>
              </a:rPr>
              <a:t>The Last of Us 2 has more than 60 settings</a:t>
            </a:r>
          </a:p>
        </p:txBody>
      </p:sp>
      <p:sp>
        <p:nvSpPr>
          <p:cNvPr id="2749" name="TextBox 7"/>
          <p:cNvSpPr txBox="1"/>
          <p:nvPr/>
        </p:nvSpPr>
        <p:spPr>
          <a:xfrm>
            <a:off x="13485086" y="9924009"/>
            <a:ext cx="7838122" cy="11432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sz="3600">
                <a:solidFill>
                  <a:srgbClr val="000000"/>
                </a:solidFill>
                <a:latin typeface="Arial"/>
                <a:ea typeface="Arial"/>
                <a:cs typeface="Arial"/>
                <a:sym typeface="Arial"/>
              </a:defRPr>
            </a:pPr>
            <a:r>
              <a:t>"</a:t>
            </a:r>
            <a:r>
              <a:rPr u="sng">
                <a:solidFill>
                  <a:srgbClr val="0000FF"/>
                </a:solidFill>
                <a:uFill>
                  <a:solidFill>
                    <a:srgbClr val="0000FF"/>
                  </a:solidFill>
                </a:uFill>
                <a:hlinkClick r:id="rId5" invalidUrl="" action="" tgtFrame="" tooltip="" history="1" highlightClick="0" endSnd="0"/>
              </a:rPr>
              <a:t>Make it yours</a:t>
            </a:r>
            <a:r>
              <a:t>" is the motto for Apple's accessibility personalization</a:t>
            </a:r>
          </a:p>
        </p:txBody>
      </p:sp>
      <p:sp>
        <p:nvSpPr>
          <p:cNvPr id="2750"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Google Shape;494;g10104eaf235_1_87"/>
          <p:cNvSpPr txBox="1"/>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pPr/>
            <a:r>
              <a:t>Creators</a:t>
            </a:r>
          </a:p>
        </p:txBody>
      </p:sp>
      <p:sp>
        <p:nvSpPr>
          <p:cNvPr id="512" name="Google Shape;495;g10104eaf235_1_87"/>
          <p:cNvSpPr/>
          <p:nvPr/>
        </p:nvSpPr>
        <p:spPr>
          <a:xfrm>
            <a:off x="5760377" y="7841056"/>
            <a:ext cx="920101" cy="3010801"/>
          </a:xfrm>
          <a:prstGeom prst="rect">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13"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14" name="Google Shape;497;g10104eaf235_1_87"/>
          <p:cNvSpPr/>
          <p:nvPr/>
        </p:nvSpPr>
        <p:spPr>
          <a:xfrm>
            <a:off x="8577487" y="4171507"/>
            <a:ext cx="8254126" cy="6680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23"/>
                </a:moveTo>
                <a:cubicBezTo>
                  <a:pt x="48" y="16023"/>
                  <a:pt x="0" y="17600"/>
                  <a:pt x="48" y="21600"/>
                </a:cubicBezTo>
                <a:lnTo>
                  <a:pt x="21600" y="21597"/>
                </a:lnTo>
                <a:lnTo>
                  <a:pt x="21600" y="0"/>
                </a:lnTo>
                <a:lnTo>
                  <a:pt x="0" y="12023"/>
                </a:lnTo>
                <a:close/>
              </a:path>
            </a:pathLst>
          </a:custGeom>
          <a:solidFill>
            <a:srgbClr val="FFFFFF"/>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p>
        </p:txBody>
      </p:sp>
      <p:sp>
        <p:nvSpPr>
          <p:cNvPr id="515" name="Google Shape;498;g10104eaf235_1_87"/>
          <p:cNvSpPr txBox="1"/>
          <p:nvPr/>
        </p:nvSpPr>
        <p:spPr>
          <a:xfrm>
            <a:off x="3927826" y="10903869"/>
            <a:ext cx="4585201" cy="105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90000"/>
              </a:lnSpc>
              <a:spcBef>
                <a:spcPts val="2500"/>
              </a:spcBef>
              <a:defRPr sz="4800">
                <a:solidFill>
                  <a:srgbClr val="505050"/>
                </a:solidFill>
              </a:defRPr>
            </a:lvl1pPr>
          </a:lstStyle>
          <a:p>
            <a:pPr/>
            <a:r>
              <a:t>Tools</a:t>
            </a:r>
          </a:p>
        </p:txBody>
      </p:sp>
      <p:sp>
        <p:nvSpPr>
          <p:cNvPr id="516" name="Google Shape;499;g10104eaf235_1_87"/>
          <p:cNvSpPr txBox="1"/>
          <p:nvPr>
            <p:ph type="body" idx="21"/>
          </p:nvPr>
        </p:nvSpPr>
        <p:spPr>
          <a:xfrm>
            <a:off x="8700448" y="10903869"/>
            <a:ext cx="8008202" cy="1053901"/>
          </a:xfrm>
          <a:prstGeom prst="rect">
            <a:avLst/>
          </a:prstGeom>
          <a:extLst>
            <a:ext uri="{C572A759-6A51-4108-AA02-DFA0A04FC94B}">
              <ma14:wrappingTextBoxFlag xmlns:ma14="http://schemas.microsoft.com/office/mac/drawingml/2011/main" val="1"/>
            </a:ext>
          </a:extLst>
        </p:spPr>
        <p:txBody>
          <a:bodyPr/>
          <a:lstStyle>
            <a:lvl1pPr marL="0" indent="0" algn="ctr">
              <a:buSzTx/>
              <a:buNone/>
            </a:lvl1pPr>
          </a:lstStyle>
          <a:p>
            <a:pPr/>
            <a:r>
              <a:t>Things</a:t>
            </a:r>
          </a:p>
        </p:txBody>
      </p:sp>
      <p:sp>
        <p:nvSpPr>
          <p:cNvPr id="517" name="Google Shape;500;g10104eaf235_1_87"/>
          <p:cNvSpPr/>
          <p:nvPr/>
        </p:nvSpPr>
        <p:spPr>
          <a:xfrm>
            <a:off x="7610699" y="7462756"/>
            <a:ext cx="1" cy="3389101"/>
          </a:xfrm>
          <a:prstGeom prst="line">
            <a:avLst/>
          </a:prstGeom>
          <a:ln w="76200">
            <a:solidFill>
              <a:srgbClr val="5E5E5E"/>
            </a:solidFill>
            <a:prstDash val="dash"/>
          </a:ln>
        </p:spPr>
        <p:txBody>
          <a:bodyPr lIns="45719" rIns="45719"/>
          <a:lstStyle/>
          <a:p>
            <a:pPr algn="l" defTabSz="914400">
              <a:defRPr sz="1400">
                <a:latin typeface="Arial"/>
                <a:ea typeface="Arial"/>
                <a:cs typeface="Arial"/>
                <a:sym typeface="Arial"/>
              </a:defRPr>
            </a:pPr>
          </a:p>
        </p:txBody>
      </p:sp>
      <p:sp>
        <p:nvSpPr>
          <p:cNvPr id="518" name="Google Shape;501;g10104eaf235_1_87"/>
          <p:cNvSpPr/>
          <p:nvPr/>
        </p:nvSpPr>
        <p:spPr>
          <a:xfrm>
            <a:off x="4066823"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19" name="Google Shape;502;g10104eaf235_1_87"/>
          <p:cNvSpPr/>
          <p:nvPr/>
        </p:nvSpPr>
        <p:spPr>
          <a:xfrm>
            <a:off x="6876149"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20" name="Google Shape;503;g10104eaf235_1_87"/>
          <p:cNvSpPr/>
          <p:nvPr/>
        </p:nvSpPr>
        <p:spPr>
          <a:xfrm flipV="1">
            <a:off x="16831611" y="1997245"/>
            <a:ext cx="4976101" cy="219540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p>
        </p:txBody>
      </p:sp>
      <p:sp>
        <p:nvSpPr>
          <p:cNvPr id="521" name="Google Shape;503;g10104eaf235_1_87"/>
          <p:cNvSpPr/>
          <p:nvPr/>
        </p:nvSpPr>
        <p:spPr>
          <a:xfrm>
            <a:off x="16807623" y="10815280"/>
            <a:ext cx="5613466" cy="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p>
        </p:txBody>
      </p:sp>
      <p:sp>
        <p:nvSpPr>
          <p:cNvPr id="522" name="Google Shape;505;g10104eaf235_1_87"/>
          <p:cNvSpPr txBox="1"/>
          <p:nvPr/>
        </p:nvSpPr>
        <p:spPr>
          <a:xfrm>
            <a:off x="16415303" y="10903869"/>
            <a:ext cx="7688281" cy="13366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90000"/>
              </a:lnSpc>
              <a:spcBef>
                <a:spcPts val="2500"/>
              </a:spcBef>
              <a:defRPr sz="4800">
                <a:solidFill>
                  <a:srgbClr val="505050"/>
                </a:solidFill>
              </a:defRPr>
            </a:lvl1pPr>
          </a:lstStyle>
          <a:p>
            <a:pPr/>
            <a:r>
              <a:t>Future Things</a:t>
            </a:r>
          </a:p>
        </p:txBody>
      </p:sp>
      <p:sp>
        <p:nvSpPr>
          <p:cNvPr id="523" name="Text"/>
          <p:cNvSpPr txBox="1"/>
          <p:nvPr/>
        </p:nvSpPr>
        <p:spPr>
          <a:xfrm>
            <a:off x="12001499" y="13080999"/>
            <a:ext cx="3685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914400">
              <a:defRPr sz="1800"/>
            </a:lvl1pPr>
          </a:lstStyle>
          <a:p>
            <a:pPr/>
            <a:fld id="{86CB4B4D-7CA3-9044-876B-883B54F8677D}" type="slidenum"/>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2"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
        <p:nvSpPr>
          <p:cNvPr id="2753" name="Google Shape;193;g10117343390_0_11"/>
          <p:cNvSpPr txBox="1"/>
          <p:nvPr>
            <p:ph type="title"/>
          </p:nvPr>
        </p:nvSpPr>
        <p:spPr>
          <a:xfrm>
            <a:off x="1206500" y="1079500"/>
            <a:ext cx="20840809" cy="1435100"/>
          </a:xfrm>
          <a:prstGeom prst="rect">
            <a:avLst/>
          </a:prstGeom>
        </p:spPr>
        <p:txBody>
          <a:bodyPr/>
          <a:lstStyle/>
          <a:p>
            <a:pPr defTabSz="1584920">
              <a:defRPr b="1" spc="-150" sz="7539"/>
            </a:pPr>
            <a:r>
              <a:t>What if we </a:t>
            </a:r>
            <a:r>
              <a:rPr i="1"/>
              <a:t>let </a:t>
            </a:r>
            <a:r>
              <a:t>users personalize visualizations?</a:t>
            </a:r>
          </a:p>
        </p:txBody>
      </p:sp>
      <p:pic>
        <p:nvPicPr>
          <p:cNvPr id="2754" name="A screenshot of a chart dashboard with 3 charts and a Preferences Menu. Options are chosen in the menu that have made the sankey, bar, and line charts next to it change." descr="A screenshot of a chart dashboard with 3 charts and a Preferences Menu. Options are chosen in the menu that have made the sankey, bar, and line charts next to it change."/>
          <p:cNvPicPr>
            <a:picLocks noChangeAspect="1"/>
          </p:cNvPicPr>
          <p:nvPr/>
        </p:nvPicPr>
        <p:blipFill>
          <a:blip r:embed="rId3">
            <a:extLst/>
          </a:blip>
          <a:stretch>
            <a:fillRect/>
          </a:stretch>
        </p:blipFill>
        <p:spPr>
          <a:xfrm>
            <a:off x="1149350" y="2372568"/>
            <a:ext cx="22085300" cy="10426701"/>
          </a:xfrm>
          <a:prstGeom prst="rect">
            <a:avLst/>
          </a:prstGeom>
          <a:ln w="12700">
            <a:miter lim="400000"/>
          </a:ln>
        </p:spPr>
      </p:pic>
      <p:sp>
        <p:nvSpPr>
          <p:cNvPr id="2755" name="Interactive demo link"/>
          <p:cNvSpPr txBox="1"/>
          <p:nvPr/>
        </p:nvSpPr>
        <p:spPr>
          <a:xfrm>
            <a:off x="10720578" y="12524678"/>
            <a:ext cx="294284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Interactive demo link</a:t>
            </a:r>
          </a:p>
        </p:txBody>
      </p:sp>
      <p:sp>
        <p:nvSpPr>
          <p:cNvPr id="2756" name="Text"/>
          <p:cNvSpPr txBox="1"/>
          <p:nvPr/>
        </p:nvSpPr>
        <p:spPr>
          <a:xfrm>
            <a:off x="11937949" y="13080999"/>
            <a:ext cx="4956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914400">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0" name="Google Shape;193;g10117343390_0_11"/>
          <p:cNvSpPr txBox="1"/>
          <p:nvPr>
            <p:ph type="title"/>
          </p:nvPr>
        </p:nvSpPr>
        <p:spPr>
          <a:xfrm>
            <a:off x="1206500" y="1079500"/>
            <a:ext cx="20840809" cy="1435100"/>
          </a:xfrm>
          <a:prstGeom prst="rect">
            <a:avLst/>
          </a:prstGeom>
        </p:spPr>
        <p:txBody>
          <a:bodyPr/>
          <a:lstStyle>
            <a:lvl1pPr defTabSz="1828754">
              <a:defRPr b="1" spc="-174" sz="8700"/>
            </a:lvl1pPr>
          </a:lstStyle>
          <a:p>
            <a:pPr/>
            <a:r>
              <a:t>Resources</a:t>
            </a:r>
          </a:p>
        </p:txBody>
      </p:sp>
      <p:sp>
        <p:nvSpPr>
          <p:cNvPr id="2761" name="Chartability workbook…"/>
          <p:cNvSpPr txBox="1"/>
          <p:nvPr>
            <p:ph type="body" idx="1"/>
          </p:nvPr>
        </p:nvSpPr>
        <p:spPr>
          <a:xfrm>
            <a:off x="1206500" y="2372961"/>
            <a:ext cx="21971000" cy="9494269"/>
          </a:xfrm>
          <a:prstGeom prst="rect">
            <a:avLst/>
          </a:prstGeom>
        </p:spPr>
        <p:txBody>
          <a:bodyPr/>
          <a:lstStyle/>
          <a:p>
            <a:pPr/>
            <a:r>
              <a:rPr u="sng">
                <a:hlinkClick r:id="rId3" invalidUrl="" action="" tgtFrame="" tooltip="" history="1" highlightClick="0" endSnd="0"/>
              </a:rPr>
              <a:t>Chartability workbook</a:t>
            </a:r>
          </a:p>
          <a:p>
            <a:pPr/>
            <a:r>
              <a:rPr u="sng">
                <a:hlinkClick r:id="rId4" invalidUrl="" action="" tgtFrame="" tooltip="" history="1" highlightClick="0" endSnd="0"/>
              </a:rPr>
              <a:t>Chartability paper</a:t>
            </a:r>
          </a:p>
          <a:p>
            <a:pPr/>
            <a:r>
              <a:rPr u="sng">
                <a:hlinkClick r:id="rId5" invalidUrl="" action="" tgtFrame="" tooltip="" history="1" highlightClick="0" endSnd="0"/>
              </a:rPr>
              <a:t>Chartability super audit</a:t>
            </a:r>
          </a:p>
          <a:p>
            <a:pPr/>
          </a:p>
          <a:p>
            <a:pPr/>
            <a:r>
              <a:rPr u="sng">
                <a:hlinkClick r:id="rId6" invalidUrl="" action="" tgtFrame="" tooltip="" history="1" highlightClick="0" endSnd="0"/>
              </a:rPr>
              <a:t>Data Navigator demo</a:t>
            </a:r>
          </a:p>
          <a:p>
            <a:pPr/>
            <a:r>
              <a:rPr u="sng">
                <a:hlinkClick r:id="rId7" invalidUrl="" action="" tgtFrame="" tooltip="" history="1" highlightClick="0" endSnd="0"/>
              </a:rPr>
              <a:t>Data Navigator paper</a:t>
            </a:r>
          </a:p>
          <a:p>
            <a:pPr/>
          </a:p>
          <a:p>
            <a:pPr/>
            <a:r>
              <a:rPr u="sng">
                <a:hlinkClick r:id="rId8" invalidUrl="" action="" tgtFrame="" tooltip="" history="1" highlightClick="0" endSnd="0"/>
              </a:rPr>
              <a:t>Softerware demo</a:t>
            </a:r>
          </a:p>
          <a:p>
            <a:pPr/>
            <a:r>
              <a:rPr u="sng">
                <a:hlinkClick r:id="rId9" invalidUrl="" action="" tgtFrame="" tooltip="" history="1" highlightClick="0" endSnd="0"/>
              </a:rPr>
              <a:t>Softerware paper (pre-print)</a:t>
            </a:r>
          </a:p>
          <a:p>
            <a:pPr/>
          </a:p>
          <a:p>
            <a:pPr/>
            <a:r>
              <a:rPr u="sng">
                <a:hlinkClick r:id="rId10" invalidUrl="" action="" tgtFrame="" tooltip="" history="1" highlightClick="0" endSnd="0"/>
              </a:rPr>
              <a:t>Our repo of visualization + accessibility resources</a:t>
            </a:r>
          </a:p>
        </p:txBody>
      </p:sp>
      <p:sp>
        <p:nvSpPr>
          <p:cNvPr id="2762" name="Slide Number"/>
          <p:cNvSpPr txBox="1"/>
          <p:nvPr>
            <p:ph type="sldNum" sz="quarter" idx="4294967295"/>
          </p:nvPr>
        </p:nvSpPr>
        <p:spPr>
          <a:xfrm>
            <a:off x="11937949" y="13080999"/>
            <a:ext cx="495605" cy="374600"/>
          </a:xfrm>
          <a:prstGeom prst="rect">
            <a:avLst/>
          </a:prstGeom>
          <a:extLst>
            <a:ext uri="{C572A759-6A51-4108-AA02-DFA0A04FC94B}">
              <ma14:wrappingTextBoxFlag xmlns:ma14="http://schemas.microsoft.com/office/mac/drawingml/2011/main" val="1"/>
            </a:ext>
          </a:extLst>
        </p:spPr>
        <p:txBody>
          <a:bodyPr/>
          <a:lstStyle>
            <a:lvl1pPr defTabSz="914400"/>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Google Shape;494;g10104eaf235_1_87"/>
          <p:cNvSpPr txBox="1"/>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pPr/>
            <a:r>
              <a:t>Creators</a:t>
            </a:r>
          </a:p>
        </p:txBody>
      </p:sp>
      <p:sp>
        <p:nvSpPr>
          <p:cNvPr id="528" name="Google Shape;495;g10104eaf235_1_87"/>
          <p:cNvSpPr/>
          <p:nvPr/>
        </p:nvSpPr>
        <p:spPr>
          <a:xfrm>
            <a:off x="5760377" y="7841056"/>
            <a:ext cx="920101" cy="3010801"/>
          </a:xfrm>
          <a:prstGeom prst="rect">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29"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30" name="Google Shape;497;g10104eaf235_1_87"/>
          <p:cNvSpPr/>
          <p:nvPr/>
        </p:nvSpPr>
        <p:spPr>
          <a:xfrm>
            <a:off x="8577487" y="4171507"/>
            <a:ext cx="8254126" cy="6680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23"/>
                </a:moveTo>
                <a:cubicBezTo>
                  <a:pt x="48" y="16023"/>
                  <a:pt x="0" y="17600"/>
                  <a:pt x="48" y="21600"/>
                </a:cubicBezTo>
                <a:lnTo>
                  <a:pt x="21600" y="21597"/>
                </a:lnTo>
                <a:lnTo>
                  <a:pt x="21600" y="0"/>
                </a:lnTo>
                <a:lnTo>
                  <a:pt x="0" y="12023"/>
                </a:lnTo>
                <a:close/>
              </a:path>
            </a:pathLst>
          </a:custGeom>
          <a:solidFill>
            <a:srgbClr val="FFFFFF"/>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p>
        </p:txBody>
      </p:sp>
      <p:sp>
        <p:nvSpPr>
          <p:cNvPr id="531" name="Google Shape;498;g10104eaf235_1_87"/>
          <p:cNvSpPr txBox="1"/>
          <p:nvPr>
            <p:ph type="body" idx="21"/>
          </p:nvPr>
        </p:nvSpPr>
        <p:spPr>
          <a:xfrm>
            <a:off x="3927826" y="10903869"/>
            <a:ext cx="4585201" cy="1053901"/>
          </a:xfrm>
          <a:prstGeom prst="rect">
            <a:avLst/>
          </a:prstGeom>
          <a:extLst>
            <a:ext uri="{C572A759-6A51-4108-AA02-DFA0A04FC94B}">
              <ma14:wrappingTextBoxFlag xmlns:ma14="http://schemas.microsoft.com/office/mac/drawingml/2011/main" val="1"/>
            </a:ext>
          </a:extLst>
        </p:spPr>
        <p:txBody>
          <a:bodyPr/>
          <a:lstStyle>
            <a:lvl1pPr marL="0" indent="0" algn="ctr">
              <a:buSzTx/>
              <a:buNone/>
            </a:lvl1pPr>
          </a:lstStyle>
          <a:p>
            <a:pPr/>
            <a:r>
              <a:t>Tools</a:t>
            </a:r>
          </a:p>
        </p:txBody>
      </p:sp>
      <p:sp>
        <p:nvSpPr>
          <p:cNvPr id="532" name="Google Shape;500;g10104eaf235_1_87"/>
          <p:cNvSpPr/>
          <p:nvPr/>
        </p:nvSpPr>
        <p:spPr>
          <a:xfrm>
            <a:off x="7610699" y="7462756"/>
            <a:ext cx="1" cy="3389101"/>
          </a:xfrm>
          <a:prstGeom prst="line">
            <a:avLst/>
          </a:prstGeom>
          <a:ln w="76200">
            <a:solidFill>
              <a:srgbClr val="5E5E5E"/>
            </a:solidFill>
            <a:prstDash val="dash"/>
          </a:ln>
        </p:spPr>
        <p:txBody>
          <a:bodyPr lIns="45719" rIns="45719"/>
          <a:lstStyle/>
          <a:p>
            <a:pPr algn="l" defTabSz="914400">
              <a:defRPr sz="1400">
                <a:latin typeface="Arial"/>
                <a:ea typeface="Arial"/>
                <a:cs typeface="Arial"/>
                <a:sym typeface="Arial"/>
              </a:defRPr>
            </a:pPr>
          </a:p>
        </p:txBody>
      </p:sp>
      <p:sp>
        <p:nvSpPr>
          <p:cNvPr id="533" name="Google Shape;501;g10104eaf235_1_87"/>
          <p:cNvSpPr/>
          <p:nvPr/>
        </p:nvSpPr>
        <p:spPr>
          <a:xfrm>
            <a:off x="4066823"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34" name="Google Shape;502;g10104eaf235_1_87"/>
          <p:cNvSpPr/>
          <p:nvPr/>
        </p:nvSpPr>
        <p:spPr>
          <a:xfrm>
            <a:off x="6876149"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35" name="Google Shape;503;g10104eaf235_1_87"/>
          <p:cNvSpPr/>
          <p:nvPr/>
        </p:nvSpPr>
        <p:spPr>
          <a:xfrm flipV="1">
            <a:off x="16831611" y="1997245"/>
            <a:ext cx="4976101" cy="219540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p>
        </p:txBody>
      </p:sp>
      <p:sp>
        <p:nvSpPr>
          <p:cNvPr id="536" name="Google Shape;503;g10104eaf235_1_87"/>
          <p:cNvSpPr/>
          <p:nvPr/>
        </p:nvSpPr>
        <p:spPr>
          <a:xfrm>
            <a:off x="16807623" y="10815280"/>
            <a:ext cx="5613466" cy="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p>
        </p:txBody>
      </p:sp>
      <p:sp>
        <p:nvSpPr>
          <p:cNvPr id="537" name="Google Shape;499;g10104eaf235_1_87"/>
          <p:cNvSpPr txBox="1"/>
          <p:nvPr/>
        </p:nvSpPr>
        <p:spPr>
          <a:xfrm>
            <a:off x="1486790" y="1997245"/>
            <a:ext cx="12247817" cy="27350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2438337">
              <a:lnSpc>
                <a:spcPct val="90000"/>
              </a:lnSpc>
              <a:spcBef>
                <a:spcPts val="1800"/>
              </a:spcBef>
              <a:defRPr b="1" sz="8100">
                <a:solidFill>
                  <a:srgbClr val="000000"/>
                </a:solidFill>
              </a:defRPr>
            </a:lvl1pPr>
          </a:lstStyle>
          <a:p>
            <a:pPr/>
            <a:r>
              <a:t>But how much of this is inaccessible?</a:t>
            </a:r>
          </a:p>
        </p:txBody>
      </p:sp>
      <p:sp>
        <p:nvSpPr>
          <p:cNvPr id="538" name="Straight Arrow Connector 3"/>
          <p:cNvSpPr/>
          <p:nvPr/>
        </p:nvSpPr>
        <p:spPr>
          <a:xfrm flipH="1" flipV="1">
            <a:off x="10702636" y="4364182"/>
            <a:ext cx="1641764" cy="1812962"/>
          </a:xfrm>
          <a:prstGeom prst="line">
            <a:avLst/>
          </a:prstGeom>
          <a:ln w="101600">
            <a:solidFill>
              <a:srgbClr val="000000"/>
            </a:solidFill>
            <a:miter lim="400000"/>
            <a:headEnd type="triangle"/>
          </a:ln>
        </p:spPr>
        <p:txBody>
          <a:bodyPr lIns="45719" rIns="45719"/>
          <a:lstStyle/>
          <a:p>
            <a:pPr algn="l" defTabSz="914400">
              <a:defRPr sz="1400">
                <a:latin typeface="Arial"/>
                <a:ea typeface="Arial"/>
                <a:cs typeface="Arial"/>
                <a:sym typeface="Arial"/>
              </a:defRPr>
            </a:pPr>
          </a:p>
        </p:txBody>
      </p:sp>
      <p:sp>
        <p:nvSpPr>
          <p:cNvPr id="539" name="Google Shape;505;g10104eaf235_1_87"/>
          <p:cNvSpPr txBox="1"/>
          <p:nvPr/>
        </p:nvSpPr>
        <p:spPr>
          <a:xfrm>
            <a:off x="16415303" y="10903869"/>
            <a:ext cx="7688281" cy="13366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90000"/>
              </a:lnSpc>
              <a:spcBef>
                <a:spcPts val="2500"/>
              </a:spcBef>
              <a:defRPr sz="4800">
                <a:solidFill>
                  <a:srgbClr val="505050"/>
                </a:solidFill>
              </a:defRPr>
            </a:lvl1pPr>
          </a:lstStyle>
          <a:p>
            <a:pPr/>
            <a:r>
              <a:t>Future Things</a:t>
            </a:r>
          </a:p>
        </p:txBody>
      </p:sp>
      <p:sp>
        <p:nvSpPr>
          <p:cNvPr id="540" name="Google Shape;499;g10104eaf235_1_87"/>
          <p:cNvSpPr txBox="1"/>
          <p:nvPr/>
        </p:nvSpPr>
        <p:spPr>
          <a:xfrm>
            <a:off x="8700448" y="10903869"/>
            <a:ext cx="8008202" cy="105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90000"/>
              </a:lnSpc>
              <a:spcBef>
                <a:spcPts val="2500"/>
              </a:spcBef>
              <a:defRPr sz="4800">
                <a:solidFill>
                  <a:srgbClr val="505050"/>
                </a:solidFill>
              </a:defRPr>
            </a:lvl1pPr>
          </a:lstStyle>
          <a:p>
            <a:pPr/>
            <a:r>
              <a:t>Things</a:t>
            </a:r>
          </a:p>
        </p:txBody>
      </p:sp>
      <p:sp>
        <p:nvSpPr>
          <p:cNvPr id="541" name="Text"/>
          <p:cNvSpPr txBox="1"/>
          <p:nvPr/>
        </p:nvSpPr>
        <p:spPr>
          <a:xfrm>
            <a:off x="12001499" y="13080999"/>
            <a:ext cx="3685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914400">
              <a:defRPr sz="1800"/>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114395"/>
            <a:lumOff val="-24975"/>
          </a:schemeClr>
        </a:solidFill>
      </p:bgPr>
    </p:bg>
    <p:spTree>
      <p:nvGrpSpPr>
        <p:cNvPr id="1" name=""/>
        <p:cNvGrpSpPr/>
        <p:nvPr/>
      </p:nvGrpSpPr>
      <p:grpSpPr>
        <a:xfrm>
          <a:off x="0" y="0"/>
          <a:ext cx="0" cy="0"/>
          <a:chOff x="0" y="0"/>
          <a:chExt cx="0" cy="0"/>
        </a:xfrm>
      </p:grpSpPr>
      <p:sp>
        <p:nvSpPr>
          <p:cNvPr id="545" name="Google Shape;144;p32"/>
          <p:cNvSpPr txBox="1"/>
          <p:nvPr>
            <p:ph type="title"/>
          </p:nvPr>
        </p:nvSpPr>
        <p:spPr>
          <a:xfrm>
            <a:off x="1307332" y="3586733"/>
            <a:ext cx="21285603" cy="8522401"/>
          </a:xfrm>
          <a:prstGeom prst="rect">
            <a:avLst/>
          </a:prstGeom>
        </p:spPr>
        <p:txBody>
          <a:bodyPr/>
          <a:lstStyle/>
          <a:p>
            <a:pPr/>
            <a:r>
              <a:t>What % of existing content out there is </a:t>
            </a:r>
            <a:r>
              <a:rPr i="1"/>
              <a:t>measurably</a:t>
            </a:r>
            <a:r>
              <a:t> inaccessible in some way?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Google Shape;123;p28"/>
          <p:cNvSpPr txBox="1"/>
          <p:nvPr>
            <p:ph type="title"/>
          </p:nvPr>
        </p:nvSpPr>
        <p:spPr>
          <a:xfrm>
            <a:off x="831199" y="1186733"/>
            <a:ext cx="22721602" cy="1527201"/>
          </a:xfrm>
          <a:prstGeom prst="rect">
            <a:avLst/>
          </a:prstGeom>
        </p:spPr>
        <p:txBody>
          <a:bodyPr/>
          <a:lstStyle>
            <a:lvl1pPr defTabSz="2072640">
              <a:defRPr sz="6800">
                <a:latin typeface="+mn-lt"/>
                <a:ea typeface="+mn-ea"/>
                <a:cs typeface="+mn-cs"/>
                <a:sym typeface="Helvetica Neue"/>
              </a:defRPr>
            </a:lvl1pPr>
          </a:lstStyle>
          <a:p>
            <a:pPr/>
            <a:r>
              <a:t>Today</a:t>
            </a:r>
          </a:p>
        </p:txBody>
      </p:sp>
      <p:sp>
        <p:nvSpPr>
          <p:cNvPr id="339" name="Google Shape;124;p28"/>
          <p:cNvSpPr txBox="1"/>
          <p:nvPr>
            <p:ph type="body" idx="1"/>
          </p:nvPr>
        </p:nvSpPr>
        <p:spPr>
          <a:xfrm>
            <a:off x="831199" y="3073266"/>
            <a:ext cx="22721602" cy="9110401"/>
          </a:xfrm>
          <a:prstGeom prst="rect">
            <a:avLst/>
          </a:prstGeom>
        </p:spPr>
        <p:txBody>
          <a:bodyPr/>
          <a:lstStyle/>
          <a:p>
            <a:pPr marL="0" indent="0">
              <a:buSzTx/>
              <a:buNone/>
              <a:defRPr>
                <a:latin typeface="+mn-lt"/>
                <a:ea typeface="+mn-ea"/>
                <a:cs typeface="+mn-cs"/>
                <a:sym typeface="Helvetica Neue"/>
              </a:defRPr>
            </a:pPr>
            <a:r>
              <a:t>Intro accessibility and models of disability</a:t>
            </a:r>
          </a:p>
          <a:p>
            <a:pPr marL="0" indent="0">
              <a:spcBef>
                <a:spcPts val="3200"/>
              </a:spcBef>
              <a:buSzTx/>
              <a:buNone/>
              <a:defRPr>
                <a:latin typeface="+mn-lt"/>
                <a:ea typeface="+mn-ea"/>
                <a:cs typeface="+mn-cs"/>
                <a:sym typeface="Helvetica Neue"/>
              </a:defRPr>
            </a:pPr>
            <a:r>
              <a:t>A “light” walkthrough evaluating a visualization with Chartability</a:t>
            </a:r>
          </a:p>
          <a:p>
            <a:pPr marL="0" indent="0">
              <a:spcBef>
                <a:spcPts val="3200"/>
              </a:spcBef>
              <a:buSzTx/>
              <a:buNone/>
              <a:defRPr>
                <a:latin typeface="+mn-lt"/>
                <a:ea typeface="+mn-ea"/>
                <a:cs typeface="+mn-cs"/>
                <a:sym typeface="Helvetica Neue"/>
              </a:defRPr>
            </a:pPr>
            <a:r>
              <a:t>A short highlight of some of my more recent work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114395"/>
            <a:lumOff val="-24975"/>
          </a:schemeClr>
        </a:solidFill>
      </p:bgPr>
    </p:bg>
    <p:spTree>
      <p:nvGrpSpPr>
        <p:cNvPr id="1" name=""/>
        <p:cNvGrpSpPr/>
        <p:nvPr/>
      </p:nvGrpSpPr>
      <p:grpSpPr>
        <a:xfrm>
          <a:off x="0" y="0"/>
          <a:ext cx="0" cy="0"/>
          <a:chOff x="0" y="0"/>
          <a:chExt cx="0" cy="0"/>
        </a:xfrm>
      </p:grpSpPr>
      <p:sp>
        <p:nvSpPr>
          <p:cNvPr id="547" name="Google Shape;134;p30"/>
          <p:cNvSpPr txBox="1"/>
          <p:nvPr>
            <p:ph type="title"/>
          </p:nvPr>
        </p:nvSpPr>
        <p:spPr>
          <a:xfrm>
            <a:off x="1307332" y="3586733"/>
            <a:ext cx="21285603" cy="8522401"/>
          </a:xfrm>
          <a:prstGeom prst="rect">
            <a:avLst/>
          </a:prstGeom>
        </p:spPr>
        <p:txBody>
          <a:bodyPr/>
          <a:lstStyle/>
          <a:p>
            <a:pPr/>
            <a:r>
              <a:t>Who is </a:t>
            </a:r>
            <a:r>
              <a:rPr i="1"/>
              <a:t>responsible</a:t>
            </a:r>
            <a:r>
              <a:t> for making things accessible?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114395"/>
            <a:lumOff val="-24975"/>
          </a:schemeClr>
        </a:solidFill>
      </p:bgPr>
    </p:bg>
    <p:spTree>
      <p:nvGrpSpPr>
        <p:cNvPr id="1" name=""/>
        <p:cNvGrpSpPr/>
        <p:nvPr/>
      </p:nvGrpSpPr>
      <p:grpSpPr>
        <a:xfrm>
          <a:off x="0" y="0"/>
          <a:ext cx="0" cy="0"/>
          <a:chOff x="0" y="0"/>
          <a:chExt cx="0" cy="0"/>
        </a:xfrm>
      </p:grpSpPr>
      <p:sp>
        <p:nvSpPr>
          <p:cNvPr id="549" name="Google Shape;134;p30"/>
          <p:cNvSpPr txBox="1"/>
          <p:nvPr>
            <p:ph type="title"/>
          </p:nvPr>
        </p:nvSpPr>
        <p:spPr>
          <a:xfrm>
            <a:off x="1307332" y="3586732"/>
            <a:ext cx="13338269" cy="8522402"/>
          </a:xfrm>
          <a:prstGeom prst="rect">
            <a:avLst/>
          </a:prstGeom>
        </p:spPr>
        <p:txBody>
          <a:bodyPr/>
          <a:lstStyle/>
          <a:p>
            <a:pPr marL="1469813" indent="-1469813" algn="l" defTabSz="1511808">
              <a:buSzPct val="100000"/>
              <a:buAutoNum type="arabicPeriod" startAt="1"/>
              <a:defRPr sz="7564"/>
            </a:pPr>
            <a:r>
              <a:t>What % of existing content out there is </a:t>
            </a:r>
            <a:r>
              <a:rPr i="1"/>
              <a:t>measurably</a:t>
            </a:r>
            <a:r>
              <a:t> inaccessible in some way?</a:t>
            </a:r>
          </a:p>
          <a:p>
            <a:pPr marL="1469813" indent="-1469813" algn="l" defTabSz="1511808">
              <a:buSzPct val="100000"/>
              <a:defRPr sz="7564"/>
            </a:pPr>
            <a:r>
              <a:t>Who is </a:t>
            </a:r>
            <a:r>
              <a:rPr i="1"/>
              <a:t>responsible</a:t>
            </a:r>
            <a:r>
              <a:t> for making things accessible?</a:t>
            </a:r>
          </a:p>
        </p:txBody>
      </p:sp>
      <p:pic>
        <p:nvPicPr>
          <p:cNvPr id="550" name="pasted-movie.png" descr="pasted-movie.png"/>
          <p:cNvPicPr>
            <a:picLocks noChangeAspect="1"/>
          </p:cNvPicPr>
          <p:nvPr/>
        </p:nvPicPr>
        <p:blipFill>
          <a:blip r:embed="rId2">
            <a:extLst/>
          </a:blip>
          <a:stretch>
            <a:fillRect/>
          </a:stretch>
        </p:blipFill>
        <p:spPr>
          <a:xfrm>
            <a:off x="15317108" y="3682333"/>
            <a:ext cx="8331201" cy="83312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Google Shape;494;g10104eaf235_1_87"/>
          <p:cNvSpPr txBox="1"/>
          <p:nvPr>
            <p:ph type="body" sz="quarter" idx="1"/>
          </p:nvPr>
        </p:nvSpPr>
        <p:spPr>
          <a:xfrm>
            <a:off x="575548" y="10903869"/>
            <a:ext cx="3543831" cy="1053901"/>
          </a:xfrm>
          <a:prstGeom prst="rect">
            <a:avLst/>
          </a:prstGeom>
        </p:spPr>
        <p:txBody>
          <a:bodyPr lIns="50800" tIns="50800" rIns="50800" bIns="50800"/>
          <a:lstStyle>
            <a:lvl1pPr marL="0" algn="ctr" defTabSz="2438338">
              <a:lnSpc>
                <a:spcPct val="90000"/>
              </a:lnSpc>
              <a:spcBef>
                <a:spcPts val="2500"/>
              </a:spcBef>
              <a:defRPr sz="4800">
                <a:solidFill>
                  <a:srgbClr val="505050"/>
                </a:solidFill>
              </a:defRPr>
            </a:lvl1pPr>
          </a:lstStyle>
          <a:p>
            <a:pPr/>
            <a:r>
              <a:t>Creators</a:t>
            </a:r>
          </a:p>
        </p:txBody>
      </p:sp>
      <p:sp>
        <p:nvSpPr>
          <p:cNvPr id="553" name="Google Shape;495;g10104eaf235_1_87"/>
          <p:cNvSpPr/>
          <p:nvPr/>
        </p:nvSpPr>
        <p:spPr>
          <a:xfrm>
            <a:off x="5760377" y="7841056"/>
            <a:ext cx="920101" cy="3010801"/>
          </a:xfrm>
          <a:prstGeom prst="rect">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54" name="Google Shape;496;g10104eaf235_1_87"/>
          <p:cNvSpPr/>
          <p:nvPr/>
        </p:nvSpPr>
        <p:spPr>
          <a:xfrm>
            <a:off x="842063" y="7841056"/>
            <a:ext cx="3010802" cy="3010801"/>
          </a:xfrm>
          <a:prstGeom prst="ellipse">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55" name="Google Shape;497;g10104eaf235_1_87"/>
          <p:cNvSpPr/>
          <p:nvPr/>
        </p:nvSpPr>
        <p:spPr>
          <a:xfrm>
            <a:off x="8577487" y="4171507"/>
            <a:ext cx="8254126" cy="6680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23"/>
                </a:moveTo>
                <a:cubicBezTo>
                  <a:pt x="48" y="16023"/>
                  <a:pt x="0" y="17600"/>
                  <a:pt x="48" y="21600"/>
                </a:cubicBezTo>
                <a:lnTo>
                  <a:pt x="21600" y="21597"/>
                </a:lnTo>
                <a:lnTo>
                  <a:pt x="21600" y="0"/>
                </a:lnTo>
                <a:lnTo>
                  <a:pt x="0" y="12023"/>
                </a:lnTo>
                <a:close/>
              </a:path>
            </a:pathLst>
          </a:custGeom>
          <a:solidFill>
            <a:srgbClr val="FFFFFF"/>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p>
        </p:txBody>
      </p:sp>
      <p:sp>
        <p:nvSpPr>
          <p:cNvPr id="556" name="Google Shape;498;g10104eaf235_1_87"/>
          <p:cNvSpPr txBox="1"/>
          <p:nvPr>
            <p:ph type="body" idx="21"/>
          </p:nvPr>
        </p:nvSpPr>
        <p:spPr>
          <a:xfrm>
            <a:off x="3927826" y="10903869"/>
            <a:ext cx="4585201" cy="1053901"/>
          </a:xfrm>
          <a:prstGeom prst="rect">
            <a:avLst/>
          </a:prstGeom>
          <a:extLst>
            <a:ext uri="{C572A759-6A51-4108-AA02-DFA0A04FC94B}">
              <ma14:wrappingTextBoxFlag xmlns:ma14="http://schemas.microsoft.com/office/mac/drawingml/2011/main" val="1"/>
            </a:ext>
          </a:extLst>
        </p:spPr>
        <p:txBody>
          <a:bodyPr/>
          <a:lstStyle>
            <a:lvl1pPr marL="0" indent="0" algn="ctr">
              <a:buSzTx/>
              <a:buNone/>
            </a:lvl1pPr>
          </a:lstStyle>
          <a:p>
            <a:pPr/>
            <a:r>
              <a:t>Tools</a:t>
            </a:r>
          </a:p>
        </p:txBody>
      </p:sp>
      <p:sp>
        <p:nvSpPr>
          <p:cNvPr id="557" name="Google Shape;500;g10104eaf235_1_87"/>
          <p:cNvSpPr/>
          <p:nvPr/>
        </p:nvSpPr>
        <p:spPr>
          <a:xfrm>
            <a:off x="7610699" y="7462756"/>
            <a:ext cx="1" cy="3389101"/>
          </a:xfrm>
          <a:prstGeom prst="line">
            <a:avLst/>
          </a:prstGeom>
          <a:ln w="76200">
            <a:solidFill>
              <a:srgbClr val="5E5E5E"/>
            </a:solidFill>
            <a:prstDash val="dash"/>
          </a:ln>
        </p:spPr>
        <p:txBody>
          <a:bodyPr lIns="45719" rIns="45719"/>
          <a:lstStyle/>
          <a:p>
            <a:pPr algn="l" defTabSz="914400">
              <a:defRPr sz="1400">
                <a:latin typeface="Arial"/>
                <a:ea typeface="Arial"/>
                <a:cs typeface="Arial"/>
                <a:sym typeface="Arial"/>
              </a:defRPr>
            </a:pPr>
          </a:p>
        </p:txBody>
      </p:sp>
      <p:sp>
        <p:nvSpPr>
          <p:cNvPr id="558" name="Google Shape;501;g10104eaf235_1_87"/>
          <p:cNvSpPr/>
          <p:nvPr/>
        </p:nvSpPr>
        <p:spPr>
          <a:xfrm>
            <a:off x="4066823"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59" name="Google Shape;502;g10104eaf235_1_87"/>
          <p:cNvSpPr/>
          <p:nvPr/>
        </p:nvSpPr>
        <p:spPr>
          <a:xfrm>
            <a:off x="6876149" y="9074656"/>
            <a:ext cx="1469101" cy="543601"/>
          </a:xfrm>
          <a:prstGeom prst="rightArrow">
            <a:avLst>
              <a:gd name="adj1" fmla="val 50000"/>
              <a:gd name="adj2" fmla="val 103812"/>
            </a:avLst>
          </a:prstGeom>
          <a:solidFill>
            <a:srgbClr val="FFFFFF"/>
          </a:solidFill>
          <a:ln w="76200">
            <a:solidFill>
              <a:srgbClr val="5E5E5E"/>
            </a:solidFill>
          </a:ln>
        </p:spPr>
        <p:txBody>
          <a:bodyPr lIns="45719" rIns="45719" anchor="ctr"/>
          <a:lstStyle/>
          <a:p>
            <a:pPr algn="l" defTabSz="914400">
              <a:defRPr sz="1400">
                <a:solidFill>
                  <a:srgbClr val="000000"/>
                </a:solidFill>
                <a:latin typeface="Arial"/>
                <a:ea typeface="Arial"/>
                <a:cs typeface="Arial"/>
                <a:sym typeface="Arial"/>
              </a:defRPr>
            </a:pPr>
          </a:p>
        </p:txBody>
      </p:sp>
      <p:sp>
        <p:nvSpPr>
          <p:cNvPr id="560" name="Google Shape;503;g10104eaf235_1_87"/>
          <p:cNvSpPr/>
          <p:nvPr/>
        </p:nvSpPr>
        <p:spPr>
          <a:xfrm flipV="1">
            <a:off x="16831611" y="1997245"/>
            <a:ext cx="4976101" cy="219540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p>
        </p:txBody>
      </p:sp>
      <p:sp>
        <p:nvSpPr>
          <p:cNvPr id="561" name="Google Shape;503;g10104eaf235_1_87"/>
          <p:cNvSpPr/>
          <p:nvPr/>
        </p:nvSpPr>
        <p:spPr>
          <a:xfrm>
            <a:off x="16807623" y="10815280"/>
            <a:ext cx="5613466" cy="1"/>
          </a:xfrm>
          <a:prstGeom prst="line">
            <a:avLst/>
          </a:prstGeom>
          <a:ln w="114300">
            <a:solidFill>
              <a:srgbClr val="5E5E5E"/>
            </a:solidFill>
            <a:prstDash val="dash"/>
            <a:tailEnd type="triangle"/>
          </a:ln>
        </p:spPr>
        <p:txBody>
          <a:bodyPr lIns="45719" rIns="45719"/>
          <a:lstStyle/>
          <a:p>
            <a:pPr algn="l" defTabSz="914400">
              <a:defRPr sz="1400">
                <a:latin typeface="Arial"/>
                <a:ea typeface="Arial"/>
                <a:cs typeface="Arial"/>
                <a:sym typeface="Arial"/>
              </a:defRPr>
            </a:pPr>
          </a:p>
        </p:txBody>
      </p:sp>
      <p:sp>
        <p:nvSpPr>
          <p:cNvPr id="562" name="Google Shape;499;g10104eaf235_1_87"/>
          <p:cNvSpPr txBox="1"/>
          <p:nvPr/>
        </p:nvSpPr>
        <p:spPr>
          <a:xfrm>
            <a:off x="5760377" y="3243082"/>
            <a:ext cx="8818903" cy="16909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l" defTabSz="2438337">
              <a:spcBef>
                <a:spcPts val="1800"/>
              </a:spcBef>
              <a:defRPr b="1" sz="8800">
                <a:solidFill>
                  <a:srgbClr val="000000"/>
                </a:solidFill>
              </a:defRPr>
            </a:lvl1pPr>
          </a:lstStyle>
          <a:p>
            <a:pPr/>
            <a:r>
              <a:t>97-99%</a:t>
            </a:r>
          </a:p>
        </p:txBody>
      </p:sp>
      <p:sp>
        <p:nvSpPr>
          <p:cNvPr id="563" name="Google Shape;505;g10104eaf235_1_87"/>
          <p:cNvSpPr txBox="1"/>
          <p:nvPr/>
        </p:nvSpPr>
        <p:spPr>
          <a:xfrm>
            <a:off x="16415303" y="10903869"/>
            <a:ext cx="7688281" cy="13366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90000"/>
              </a:lnSpc>
              <a:spcBef>
                <a:spcPts val="2500"/>
              </a:spcBef>
              <a:defRPr sz="4800">
                <a:solidFill>
                  <a:srgbClr val="505050"/>
                </a:solidFill>
              </a:defRPr>
            </a:lvl1pPr>
          </a:lstStyle>
          <a:p>
            <a:pPr/>
            <a:r>
              <a:t>Future Things</a:t>
            </a:r>
          </a:p>
        </p:txBody>
      </p:sp>
      <p:sp>
        <p:nvSpPr>
          <p:cNvPr id="564" name="Text Placeholder 3"/>
          <p:cNvSpPr txBox="1"/>
          <p:nvPr/>
        </p:nvSpPr>
        <p:spPr>
          <a:xfrm>
            <a:off x="5760377" y="4888629"/>
            <a:ext cx="8318242" cy="106264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l"/>
          </a:lstStyle>
          <a:p>
            <a:pPr/>
            <a:r>
              <a:t>Source: World Wide Web Consortium. “The WebAIM Million Report.” 2019-2024</a:t>
            </a:r>
          </a:p>
        </p:txBody>
      </p:sp>
      <p:sp>
        <p:nvSpPr>
          <p:cNvPr id="565" name="Google Shape;499;g10104eaf235_1_87"/>
          <p:cNvSpPr txBox="1"/>
          <p:nvPr/>
        </p:nvSpPr>
        <p:spPr>
          <a:xfrm>
            <a:off x="8700448" y="10903869"/>
            <a:ext cx="8008202" cy="105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90000"/>
              </a:lnSpc>
              <a:spcBef>
                <a:spcPts val="2500"/>
              </a:spcBef>
              <a:defRPr sz="4800">
                <a:solidFill>
                  <a:srgbClr val="505050"/>
                </a:solidFill>
              </a:defRPr>
            </a:lvl1pPr>
          </a:lstStyle>
          <a:p>
            <a:pPr/>
            <a:r>
              <a:t>Things</a:t>
            </a:r>
          </a:p>
        </p:txBody>
      </p:sp>
      <p:sp>
        <p:nvSpPr>
          <p:cNvPr id="566" name="Google Shape;497;g10104eaf235_1_87"/>
          <p:cNvSpPr/>
          <p:nvPr/>
        </p:nvSpPr>
        <p:spPr>
          <a:xfrm>
            <a:off x="8565492" y="4405746"/>
            <a:ext cx="8254126" cy="6382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023"/>
                </a:moveTo>
                <a:cubicBezTo>
                  <a:pt x="48" y="16023"/>
                  <a:pt x="0" y="17600"/>
                  <a:pt x="48" y="21600"/>
                </a:cubicBezTo>
                <a:lnTo>
                  <a:pt x="21600" y="21597"/>
                </a:lnTo>
                <a:lnTo>
                  <a:pt x="21600" y="0"/>
                </a:lnTo>
                <a:lnTo>
                  <a:pt x="0" y="12023"/>
                </a:lnTo>
                <a:close/>
              </a:path>
            </a:pathLst>
          </a:custGeom>
          <a:solidFill>
            <a:srgbClr val="5E5E5E"/>
          </a:solidFill>
          <a:ln w="76200">
            <a:solidFill>
              <a:srgbClr val="5E5E5E"/>
            </a:solidFill>
          </a:ln>
        </p:spPr>
        <p:txBody>
          <a:bodyPr lIns="45719" rIns="45719"/>
          <a:lstStyle/>
          <a:p>
            <a:pPr algn="l" defTabSz="914400">
              <a:defRPr sz="1400">
                <a:solidFill>
                  <a:srgbClr val="000000"/>
                </a:solidFill>
                <a:latin typeface="Arial"/>
                <a:ea typeface="Arial"/>
                <a:cs typeface="Arial"/>
                <a:sym typeface="Arial"/>
              </a:defRPr>
            </a:pPr>
          </a:p>
        </p:txBody>
      </p:sp>
      <p:sp>
        <p:nvSpPr>
          <p:cNvPr id="567" name="Text"/>
          <p:cNvSpPr txBox="1"/>
          <p:nvPr/>
        </p:nvSpPr>
        <p:spPr>
          <a:xfrm>
            <a:off x="12001499" y="13080999"/>
            <a:ext cx="3685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914400">
              <a:defRPr sz="1800"/>
            </a:lvl1p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Google Shape;171;g10104eaf235_0_29"/>
          <p:cNvSpPr txBox="1"/>
          <p:nvPr>
            <p:ph type="title"/>
          </p:nvPr>
        </p:nvSpPr>
        <p:spPr>
          <a:xfrm>
            <a:off x="1206449" y="865818"/>
            <a:ext cx="21971102" cy="1433101"/>
          </a:xfrm>
          <a:prstGeom prst="rect">
            <a:avLst/>
          </a:prstGeom>
        </p:spPr>
        <p:txBody>
          <a:bodyPr/>
          <a:lstStyle>
            <a:lvl1pPr defTabSz="1828754">
              <a:defRPr b="1" spc="-174" sz="8700"/>
            </a:lvl1pPr>
          </a:lstStyle>
          <a:p>
            <a:pPr/>
            <a:r>
              <a:t>What about curbs in our cities?</a:t>
            </a:r>
          </a:p>
        </p:txBody>
      </p:sp>
      <p:pic>
        <p:nvPicPr>
          <p:cNvPr id="572" name="Picture of a curb." descr="Picture of a curb."/>
          <p:cNvPicPr>
            <a:picLocks noChangeAspect="1"/>
          </p:cNvPicPr>
          <p:nvPr/>
        </p:nvPicPr>
        <p:blipFill>
          <a:blip r:embed="rId3">
            <a:extLst/>
          </a:blip>
          <a:stretch>
            <a:fillRect/>
          </a:stretch>
        </p:blipFill>
        <p:spPr>
          <a:xfrm>
            <a:off x="10963147" y="2481799"/>
            <a:ext cx="9842501" cy="9842501"/>
          </a:xfrm>
          <a:prstGeom prst="rect">
            <a:avLst/>
          </a:prstGeom>
          <a:ln w="12700">
            <a:miter lim="400000"/>
          </a:ln>
        </p:spPr>
      </p:pic>
      <p:grpSp>
        <p:nvGrpSpPr>
          <p:cNvPr id="758" name="Google Shape;310;p38"/>
          <p:cNvGrpSpPr/>
          <p:nvPr/>
        </p:nvGrpSpPr>
        <p:grpSpPr>
          <a:xfrm>
            <a:off x="1005840" y="3249977"/>
            <a:ext cx="8384228" cy="7581556"/>
            <a:chOff x="0" y="82"/>
            <a:chExt cx="8384227" cy="7581554"/>
          </a:xfrm>
        </p:grpSpPr>
        <p:sp>
          <p:nvSpPr>
            <p:cNvPr id="573" name="Google Shape;311;p38"/>
            <p:cNvSpPr/>
            <p:nvPr/>
          </p:nvSpPr>
          <p:spPr>
            <a:xfrm>
              <a:off x="0" y="7217481"/>
              <a:ext cx="8384228" cy="364157"/>
            </a:xfrm>
            <a:prstGeom prst="ellipse">
              <a:avLst/>
            </a:pr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nvGrpSpPr>
            <p:cNvPr id="757" name="Google Shape;312;p38"/>
            <p:cNvGrpSpPr/>
            <p:nvPr/>
          </p:nvGrpSpPr>
          <p:grpSpPr>
            <a:xfrm>
              <a:off x="1060004" y="82"/>
              <a:ext cx="6991037" cy="7486001"/>
              <a:chOff x="0" y="0"/>
              <a:chExt cx="6991036" cy="7486000"/>
            </a:xfrm>
          </p:grpSpPr>
          <p:sp>
            <p:nvSpPr>
              <p:cNvPr id="574" name="Google Shape;313;p38"/>
              <p:cNvSpPr/>
              <p:nvPr/>
            </p:nvSpPr>
            <p:spPr>
              <a:xfrm>
                <a:off x="1414027" y="1266613"/>
                <a:ext cx="1514526" cy="1686965"/>
              </a:xfrm>
              <a:custGeom>
                <a:avLst/>
                <a:gdLst/>
                <a:ahLst/>
                <a:cxnLst>
                  <a:cxn ang="0">
                    <a:pos x="wd2" y="hd2"/>
                  </a:cxn>
                  <a:cxn ang="5400000">
                    <a:pos x="wd2" y="hd2"/>
                  </a:cxn>
                  <a:cxn ang="10800000">
                    <a:pos x="wd2" y="hd2"/>
                  </a:cxn>
                  <a:cxn ang="16200000">
                    <a:pos x="wd2" y="hd2"/>
                  </a:cxn>
                </a:cxnLst>
                <a:rect l="0" t="0" r="r" b="b"/>
                <a:pathLst>
                  <a:path w="20788" h="21600" fill="norm" stroke="1" extrusionOk="0">
                    <a:moveTo>
                      <a:pt x="2812" y="0"/>
                    </a:moveTo>
                    <a:cubicBezTo>
                      <a:pt x="1364" y="0"/>
                      <a:pt x="-81" y="923"/>
                      <a:pt x="4" y="2520"/>
                    </a:cubicBezTo>
                    <a:lnTo>
                      <a:pt x="4" y="2500"/>
                    </a:lnTo>
                    <a:cubicBezTo>
                      <a:pt x="4" y="2794"/>
                      <a:pt x="52" y="3046"/>
                      <a:pt x="76" y="3321"/>
                    </a:cubicBezTo>
                    <a:cubicBezTo>
                      <a:pt x="101" y="3594"/>
                      <a:pt x="126" y="3847"/>
                      <a:pt x="174" y="4141"/>
                    </a:cubicBezTo>
                    <a:cubicBezTo>
                      <a:pt x="198" y="4416"/>
                      <a:pt x="247" y="4668"/>
                      <a:pt x="271" y="4942"/>
                    </a:cubicBezTo>
                    <a:lnTo>
                      <a:pt x="392" y="5742"/>
                    </a:lnTo>
                    <a:cubicBezTo>
                      <a:pt x="563" y="6815"/>
                      <a:pt x="782" y="7889"/>
                      <a:pt x="1050" y="8942"/>
                    </a:cubicBezTo>
                    <a:cubicBezTo>
                      <a:pt x="1172" y="9468"/>
                      <a:pt x="1294" y="10016"/>
                      <a:pt x="1440" y="10563"/>
                    </a:cubicBezTo>
                    <a:cubicBezTo>
                      <a:pt x="1587" y="11090"/>
                      <a:pt x="1756" y="11637"/>
                      <a:pt x="1927" y="12164"/>
                    </a:cubicBezTo>
                    <a:cubicBezTo>
                      <a:pt x="2098" y="12690"/>
                      <a:pt x="2268" y="13238"/>
                      <a:pt x="2487" y="13785"/>
                    </a:cubicBezTo>
                    <a:lnTo>
                      <a:pt x="2633" y="14206"/>
                    </a:lnTo>
                    <a:lnTo>
                      <a:pt x="2829" y="14627"/>
                    </a:lnTo>
                    <a:lnTo>
                      <a:pt x="2999" y="15048"/>
                    </a:lnTo>
                    <a:lnTo>
                      <a:pt x="3096" y="15237"/>
                    </a:lnTo>
                    <a:cubicBezTo>
                      <a:pt x="3120" y="15301"/>
                      <a:pt x="3145" y="15364"/>
                      <a:pt x="3194" y="15427"/>
                    </a:cubicBezTo>
                    <a:cubicBezTo>
                      <a:pt x="3242" y="15532"/>
                      <a:pt x="3316" y="15659"/>
                      <a:pt x="3388" y="15764"/>
                    </a:cubicBezTo>
                    <a:cubicBezTo>
                      <a:pt x="3632" y="16164"/>
                      <a:pt x="3949" y="16543"/>
                      <a:pt x="4290" y="16880"/>
                    </a:cubicBezTo>
                    <a:cubicBezTo>
                      <a:pt x="4606" y="17175"/>
                      <a:pt x="4923" y="17469"/>
                      <a:pt x="5289" y="17722"/>
                    </a:cubicBezTo>
                    <a:cubicBezTo>
                      <a:pt x="5605" y="17933"/>
                      <a:pt x="5922" y="18165"/>
                      <a:pt x="6263" y="18354"/>
                    </a:cubicBezTo>
                    <a:cubicBezTo>
                      <a:pt x="6579" y="18543"/>
                      <a:pt x="6919" y="18712"/>
                      <a:pt x="7237" y="18880"/>
                    </a:cubicBezTo>
                    <a:cubicBezTo>
                      <a:pt x="7553" y="19048"/>
                      <a:pt x="7895" y="19196"/>
                      <a:pt x="8211" y="19323"/>
                    </a:cubicBezTo>
                    <a:cubicBezTo>
                      <a:pt x="8527" y="19469"/>
                      <a:pt x="8844" y="19596"/>
                      <a:pt x="9160" y="19701"/>
                    </a:cubicBezTo>
                    <a:cubicBezTo>
                      <a:pt x="9794" y="19933"/>
                      <a:pt x="10452" y="20143"/>
                      <a:pt x="11085" y="20312"/>
                    </a:cubicBezTo>
                    <a:cubicBezTo>
                      <a:pt x="12327" y="20670"/>
                      <a:pt x="13593" y="20964"/>
                      <a:pt x="14884" y="21175"/>
                    </a:cubicBezTo>
                    <a:cubicBezTo>
                      <a:pt x="15542" y="21280"/>
                      <a:pt x="16174" y="21385"/>
                      <a:pt x="16807" y="21449"/>
                    </a:cubicBezTo>
                    <a:cubicBezTo>
                      <a:pt x="17125" y="21490"/>
                      <a:pt x="17465" y="21512"/>
                      <a:pt x="17781" y="21533"/>
                    </a:cubicBezTo>
                    <a:lnTo>
                      <a:pt x="18268" y="21576"/>
                    </a:lnTo>
                    <a:lnTo>
                      <a:pt x="18512" y="21596"/>
                    </a:lnTo>
                    <a:lnTo>
                      <a:pt x="18780" y="21596"/>
                    </a:lnTo>
                    <a:cubicBezTo>
                      <a:pt x="18826" y="21599"/>
                      <a:pt x="18870" y="21600"/>
                      <a:pt x="18913" y="21600"/>
                    </a:cubicBezTo>
                    <a:cubicBezTo>
                      <a:pt x="20788" y="21600"/>
                      <a:pt x="21519" y="19429"/>
                      <a:pt x="19876" y="18586"/>
                    </a:cubicBezTo>
                    <a:lnTo>
                      <a:pt x="19609" y="18459"/>
                    </a:lnTo>
                    <a:lnTo>
                      <a:pt x="19511" y="18417"/>
                    </a:lnTo>
                    <a:lnTo>
                      <a:pt x="19413" y="18375"/>
                    </a:lnTo>
                    <a:lnTo>
                      <a:pt x="19219" y="18291"/>
                    </a:lnTo>
                    <a:lnTo>
                      <a:pt x="18805" y="18143"/>
                    </a:lnTo>
                    <a:lnTo>
                      <a:pt x="18002" y="17828"/>
                    </a:lnTo>
                    <a:cubicBezTo>
                      <a:pt x="17441" y="17596"/>
                      <a:pt x="16906" y="17385"/>
                      <a:pt x="16370" y="17175"/>
                    </a:cubicBezTo>
                    <a:cubicBezTo>
                      <a:pt x="15298" y="16754"/>
                      <a:pt x="14251" y="16311"/>
                      <a:pt x="13252" y="15848"/>
                    </a:cubicBezTo>
                    <a:cubicBezTo>
                      <a:pt x="12765" y="15617"/>
                      <a:pt x="12278" y="15385"/>
                      <a:pt x="11815" y="15132"/>
                    </a:cubicBezTo>
                    <a:cubicBezTo>
                      <a:pt x="11572" y="15027"/>
                      <a:pt x="11353" y="14900"/>
                      <a:pt x="11133" y="14774"/>
                    </a:cubicBezTo>
                    <a:cubicBezTo>
                      <a:pt x="10914" y="14648"/>
                      <a:pt x="10720" y="14522"/>
                      <a:pt x="10524" y="14395"/>
                    </a:cubicBezTo>
                    <a:cubicBezTo>
                      <a:pt x="10159" y="14185"/>
                      <a:pt x="9818" y="13932"/>
                      <a:pt x="9525" y="13659"/>
                    </a:cubicBezTo>
                    <a:cubicBezTo>
                      <a:pt x="9404" y="13553"/>
                      <a:pt x="9307" y="13448"/>
                      <a:pt x="9209" y="13343"/>
                    </a:cubicBezTo>
                    <a:cubicBezTo>
                      <a:pt x="9160" y="13280"/>
                      <a:pt x="9112" y="13216"/>
                      <a:pt x="9088" y="13154"/>
                    </a:cubicBezTo>
                    <a:lnTo>
                      <a:pt x="9088" y="13132"/>
                    </a:lnTo>
                    <a:lnTo>
                      <a:pt x="8966" y="12816"/>
                    </a:lnTo>
                    <a:lnTo>
                      <a:pt x="8869" y="12479"/>
                    </a:lnTo>
                    <a:lnTo>
                      <a:pt x="8747" y="12121"/>
                    </a:lnTo>
                    <a:cubicBezTo>
                      <a:pt x="8601" y="11659"/>
                      <a:pt x="8430" y="11174"/>
                      <a:pt x="8283" y="10690"/>
                    </a:cubicBezTo>
                    <a:lnTo>
                      <a:pt x="7408" y="7700"/>
                    </a:lnTo>
                    <a:cubicBezTo>
                      <a:pt x="7115" y="6689"/>
                      <a:pt x="6798" y="5679"/>
                      <a:pt x="6482" y="4668"/>
                    </a:cubicBezTo>
                    <a:lnTo>
                      <a:pt x="6238" y="3910"/>
                    </a:lnTo>
                    <a:cubicBezTo>
                      <a:pt x="6141" y="3636"/>
                      <a:pt x="6067" y="3405"/>
                      <a:pt x="5970" y="3153"/>
                    </a:cubicBezTo>
                    <a:lnTo>
                      <a:pt x="5702" y="2394"/>
                    </a:lnTo>
                    <a:cubicBezTo>
                      <a:pt x="5629" y="2141"/>
                      <a:pt x="5532" y="1888"/>
                      <a:pt x="5435" y="1658"/>
                    </a:cubicBezTo>
                    <a:lnTo>
                      <a:pt x="5410" y="1615"/>
                    </a:lnTo>
                    <a:cubicBezTo>
                      <a:pt x="4954" y="505"/>
                      <a:pt x="3883" y="0"/>
                      <a:pt x="281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75" name="Google Shape;314;p38"/>
              <p:cNvSpPr/>
              <p:nvPr/>
            </p:nvSpPr>
            <p:spPr>
              <a:xfrm>
                <a:off x="1825387" y="2308354"/>
                <a:ext cx="259573" cy="84204"/>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20128" y="0"/>
                    </a:moveTo>
                    <a:cubicBezTo>
                      <a:pt x="20055" y="0"/>
                      <a:pt x="19974" y="21"/>
                      <a:pt x="19901" y="85"/>
                    </a:cubicBezTo>
                    <a:cubicBezTo>
                      <a:pt x="13379" y="3046"/>
                      <a:pt x="6850" y="8521"/>
                      <a:pt x="621" y="16104"/>
                    </a:cubicBezTo>
                    <a:cubicBezTo>
                      <a:pt x="-396" y="17382"/>
                      <a:pt x="-103" y="21600"/>
                      <a:pt x="1053" y="21600"/>
                    </a:cubicBezTo>
                    <a:lnTo>
                      <a:pt x="1492" y="21600"/>
                    </a:lnTo>
                    <a:cubicBezTo>
                      <a:pt x="7575" y="14421"/>
                      <a:pt x="13811" y="8947"/>
                      <a:pt x="20333" y="5986"/>
                    </a:cubicBezTo>
                    <a:cubicBezTo>
                      <a:pt x="20911" y="5560"/>
                      <a:pt x="21204" y="3877"/>
                      <a:pt x="21204" y="2194"/>
                    </a:cubicBezTo>
                    <a:cubicBezTo>
                      <a:pt x="21080" y="1086"/>
                      <a:pt x="20626" y="0"/>
                      <a:pt x="2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76" name="Google Shape;315;p38"/>
              <p:cNvSpPr/>
              <p:nvPr/>
            </p:nvSpPr>
            <p:spPr>
              <a:xfrm>
                <a:off x="1899635" y="2285351"/>
                <a:ext cx="139667" cy="53646"/>
              </a:xfrm>
              <a:custGeom>
                <a:avLst/>
                <a:gdLst/>
                <a:ahLst/>
                <a:cxnLst>
                  <a:cxn ang="0">
                    <a:pos x="wd2" y="hd2"/>
                  </a:cxn>
                  <a:cxn ang="5400000">
                    <a:pos x="wd2" y="hd2"/>
                  </a:cxn>
                  <a:cxn ang="10800000">
                    <a:pos x="wd2" y="hd2"/>
                  </a:cxn>
                  <a:cxn ang="16200000">
                    <a:pos x="wd2" y="hd2"/>
                  </a:cxn>
                </a:cxnLst>
                <a:rect l="0" t="0" r="r" b="b"/>
                <a:pathLst>
                  <a:path w="20161" h="21600" fill="norm" stroke="1" extrusionOk="0">
                    <a:moveTo>
                      <a:pt x="1699" y="0"/>
                    </a:moveTo>
                    <a:cubicBezTo>
                      <a:pt x="-242" y="0"/>
                      <a:pt x="-746" y="7490"/>
                      <a:pt x="1388" y="8727"/>
                    </a:cubicBezTo>
                    <a:cubicBezTo>
                      <a:pt x="6769" y="12037"/>
                      <a:pt x="12408" y="16685"/>
                      <a:pt x="17789" y="21299"/>
                    </a:cubicBezTo>
                    <a:cubicBezTo>
                      <a:pt x="17789" y="21299"/>
                      <a:pt x="17905" y="21600"/>
                      <a:pt x="18047" y="21600"/>
                    </a:cubicBezTo>
                    <a:cubicBezTo>
                      <a:pt x="18125" y="21600"/>
                      <a:pt x="18215" y="21533"/>
                      <a:pt x="18293" y="21299"/>
                    </a:cubicBezTo>
                    <a:cubicBezTo>
                      <a:pt x="20350" y="21299"/>
                      <a:pt x="20854" y="14679"/>
                      <a:pt x="19069" y="12706"/>
                    </a:cubicBezTo>
                    <a:cubicBezTo>
                      <a:pt x="13430" y="7423"/>
                      <a:pt x="7803" y="3444"/>
                      <a:pt x="2164" y="134"/>
                    </a:cubicBezTo>
                    <a:cubicBezTo>
                      <a:pt x="1996" y="33"/>
                      <a:pt x="1841" y="0"/>
                      <a:pt x="169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77" name="Google Shape;316;p38"/>
              <p:cNvSpPr/>
              <p:nvPr/>
            </p:nvSpPr>
            <p:spPr>
              <a:xfrm>
                <a:off x="236108" y="6541416"/>
                <a:ext cx="145515" cy="440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1" y="0"/>
                    </a:moveTo>
                    <a:lnTo>
                      <a:pt x="0" y="21600"/>
                    </a:lnTo>
                    <a:lnTo>
                      <a:pt x="16852" y="21034"/>
                    </a:lnTo>
                    <a:lnTo>
                      <a:pt x="2160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78" name="Google Shape;317;p38"/>
              <p:cNvSpPr/>
              <p:nvPr/>
            </p:nvSpPr>
            <p:spPr>
              <a:xfrm>
                <a:off x="147353" y="4799978"/>
                <a:ext cx="516338" cy="972569"/>
              </a:xfrm>
              <a:custGeom>
                <a:avLst/>
                <a:gdLst/>
                <a:ahLst/>
                <a:cxnLst>
                  <a:cxn ang="0">
                    <a:pos x="wd2" y="hd2"/>
                  </a:cxn>
                  <a:cxn ang="5400000">
                    <a:pos x="wd2" y="hd2"/>
                  </a:cxn>
                  <a:cxn ang="10800000">
                    <a:pos x="wd2" y="hd2"/>
                  </a:cxn>
                  <a:cxn ang="16200000">
                    <a:pos x="wd2" y="hd2"/>
                  </a:cxn>
                </a:cxnLst>
                <a:rect l="0" t="0" r="r" b="b"/>
                <a:pathLst>
                  <a:path w="20147" h="21600" fill="norm" stroke="1" extrusionOk="0">
                    <a:moveTo>
                      <a:pt x="3323" y="0"/>
                    </a:moveTo>
                    <a:cubicBezTo>
                      <a:pt x="3117" y="365"/>
                      <a:pt x="2977" y="693"/>
                      <a:pt x="2771" y="1059"/>
                    </a:cubicBezTo>
                    <a:cubicBezTo>
                      <a:pt x="1868" y="2848"/>
                      <a:pt x="1176" y="4673"/>
                      <a:pt x="694" y="6501"/>
                    </a:cubicBezTo>
                    <a:cubicBezTo>
                      <a:pt x="-1453" y="14693"/>
                      <a:pt x="1466" y="21600"/>
                      <a:pt x="8246" y="21600"/>
                    </a:cubicBezTo>
                    <a:cubicBezTo>
                      <a:pt x="8690" y="21600"/>
                      <a:pt x="9148" y="21570"/>
                      <a:pt x="9623" y="21510"/>
                    </a:cubicBezTo>
                    <a:cubicBezTo>
                      <a:pt x="17102" y="20562"/>
                      <a:pt x="19248" y="11468"/>
                      <a:pt x="19871" y="5514"/>
                    </a:cubicBezTo>
                    <a:cubicBezTo>
                      <a:pt x="20011" y="4382"/>
                      <a:pt x="20077" y="3360"/>
                      <a:pt x="20147" y="2519"/>
                    </a:cubicBezTo>
                    <a:cubicBezTo>
                      <a:pt x="20147" y="1167"/>
                      <a:pt x="20147" y="291"/>
                      <a:pt x="20147" y="291"/>
                    </a:cubicBezTo>
                    <a:lnTo>
                      <a:pt x="3323"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79" name="Google Shape;318;p38"/>
              <p:cNvSpPr/>
              <p:nvPr/>
            </p:nvSpPr>
            <p:spPr>
              <a:xfrm>
                <a:off x="81185" y="5460065"/>
                <a:ext cx="506205" cy="1194951"/>
              </a:xfrm>
              <a:custGeom>
                <a:avLst/>
                <a:gdLst/>
                <a:ahLst/>
                <a:cxnLst>
                  <a:cxn ang="0">
                    <a:pos x="wd2" y="hd2"/>
                  </a:cxn>
                  <a:cxn ang="5400000">
                    <a:pos x="wd2" y="hd2"/>
                  </a:cxn>
                  <a:cxn ang="10800000">
                    <a:pos x="wd2" y="hd2"/>
                  </a:cxn>
                  <a:cxn ang="16200000">
                    <a:pos x="wd2" y="hd2"/>
                  </a:cxn>
                </a:cxnLst>
                <a:rect l="0" t="0" r="r" b="b"/>
                <a:pathLst>
                  <a:path w="18200" h="21600" fill="norm" stroke="1" extrusionOk="0">
                    <a:moveTo>
                      <a:pt x="10441" y="0"/>
                    </a:moveTo>
                    <a:cubicBezTo>
                      <a:pt x="-1102" y="0"/>
                      <a:pt x="-661" y="9607"/>
                      <a:pt x="657" y="11075"/>
                    </a:cubicBezTo>
                    <a:cubicBezTo>
                      <a:pt x="6175" y="17330"/>
                      <a:pt x="3308" y="21600"/>
                      <a:pt x="7032" y="21600"/>
                    </a:cubicBezTo>
                    <a:cubicBezTo>
                      <a:pt x="7093" y="21600"/>
                      <a:pt x="7161" y="21600"/>
                      <a:pt x="7229" y="21597"/>
                    </a:cubicBezTo>
                    <a:cubicBezTo>
                      <a:pt x="15137" y="21300"/>
                      <a:pt x="13672" y="14820"/>
                      <a:pt x="17115" y="8280"/>
                    </a:cubicBezTo>
                    <a:cubicBezTo>
                      <a:pt x="20498" y="1771"/>
                      <a:pt x="14883" y="404"/>
                      <a:pt x="14883" y="404"/>
                    </a:cubicBezTo>
                    <a:cubicBezTo>
                      <a:pt x="13234" y="126"/>
                      <a:pt x="11758" y="0"/>
                      <a:pt x="104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80" name="Google Shape;319;p38"/>
              <p:cNvSpPr/>
              <p:nvPr/>
            </p:nvSpPr>
            <p:spPr>
              <a:xfrm>
                <a:off x="131334" y="5467207"/>
                <a:ext cx="472084" cy="436544"/>
              </a:xfrm>
              <a:custGeom>
                <a:avLst/>
                <a:gdLst/>
                <a:ahLst/>
                <a:cxnLst>
                  <a:cxn ang="0">
                    <a:pos x="wd2" y="hd2"/>
                  </a:cxn>
                  <a:cxn ang="5400000">
                    <a:pos x="wd2" y="hd2"/>
                  </a:cxn>
                  <a:cxn ang="10800000">
                    <a:pos x="wd2" y="hd2"/>
                  </a:cxn>
                  <a:cxn ang="16200000">
                    <a:pos x="wd2" y="hd2"/>
                  </a:cxn>
                </a:cxnLst>
                <a:rect l="0" t="0" r="r" b="b"/>
                <a:pathLst>
                  <a:path w="20380" h="21600" fill="norm" stroke="1" extrusionOk="0">
                    <a:moveTo>
                      <a:pt x="10128" y="0"/>
                    </a:moveTo>
                    <a:cubicBezTo>
                      <a:pt x="5157" y="0"/>
                      <a:pt x="783" y="4002"/>
                      <a:pt x="79" y="9376"/>
                    </a:cubicBezTo>
                    <a:cubicBezTo>
                      <a:pt x="-610" y="15314"/>
                      <a:pt x="3297" y="20766"/>
                      <a:pt x="8886" y="21497"/>
                    </a:cubicBezTo>
                    <a:cubicBezTo>
                      <a:pt x="9354" y="21567"/>
                      <a:pt x="9815" y="21600"/>
                      <a:pt x="10271" y="21600"/>
                    </a:cubicBezTo>
                    <a:cubicBezTo>
                      <a:pt x="15238" y="21600"/>
                      <a:pt x="19601" y="17664"/>
                      <a:pt x="20301" y="12224"/>
                    </a:cubicBezTo>
                    <a:cubicBezTo>
                      <a:pt x="20990" y="6282"/>
                      <a:pt x="17083" y="912"/>
                      <a:pt x="11494" y="99"/>
                    </a:cubicBezTo>
                    <a:cubicBezTo>
                      <a:pt x="11033" y="33"/>
                      <a:pt x="10581" y="0"/>
                      <a:pt x="1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81" name="Google Shape;320;p38"/>
              <p:cNvSpPr/>
              <p:nvPr/>
            </p:nvSpPr>
            <p:spPr>
              <a:xfrm>
                <a:off x="235840" y="5562786"/>
                <a:ext cx="263324" cy="243724"/>
              </a:xfrm>
              <a:custGeom>
                <a:avLst/>
                <a:gdLst/>
                <a:ahLst/>
                <a:cxnLst>
                  <a:cxn ang="0">
                    <a:pos x="wd2" y="hd2"/>
                  </a:cxn>
                  <a:cxn ang="5400000">
                    <a:pos x="wd2" y="hd2"/>
                  </a:cxn>
                  <a:cxn ang="10800000">
                    <a:pos x="wd2" y="hd2"/>
                  </a:cxn>
                  <a:cxn ang="16200000">
                    <a:pos x="wd2" y="hd2"/>
                  </a:cxn>
                </a:cxnLst>
                <a:rect l="0" t="0" r="r" b="b"/>
                <a:pathLst>
                  <a:path w="18230" h="21600" fill="norm" stroke="1" extrusionOk="0">
                    <a:moveTo>
                      <a:pt x="9137" y="0"/>
                    </a:moveTo>
                    <a:cubicBezTo>
                      <a:pt x="4305" y="0"/>
                      <a:pt x="254" y="4423"/>
                      <a:pt x="18" y="10215"/>
                    </a:cubicBezTo>
                    <a:cubicBezTo>
                      <a:pt x="-329" y="16941"/>
                      <a:pt x="4255" y="21600"/>
                      <a:pt x="9100" y="21600"/>
                    </a:cubicBezTo>
                    <a:cubicBezTo>
                      <a:pt x="11184" y="21600"/>
                      <a:pt x="13318" y="20746"/>
                      <a:pt x="15123" y="18818"/>
                    </a:cubicBezTo>
                    <a:cubicBezTo>
                      <a:pt x="21271" y="12548"/>
                      <a:pt x="17704" y="596"/>
                      <a:pt x="9596" y="15"/>
                    </a:cubicBezTo>
                    <a:cubicBezTo>
                      <a:pt x="9441" y="7"/>
                      <a:pt x="9292" y="0"/>
                      <a:pt x="91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82" name="Google Shape;321;p38"/>
              <p:cNvSpPr/>
              <p:nvPr/>
            </p:nvSpPr>
            <p:spPr>
              <a:xfrm>
                <a:off x="301573" y="5623738"/>
                <a:ext cx="132751" cy="124146"/>
              </a:xfrm>
              <a:custGeom>
                <a:avLst/>
                <a:gdLst/>
                <a:ahLst/>
                <a:cxnLst>
                  <a:cxn ang="0">
                    <a:pos x="wd2" y="hd2"/>
                  </a:cxn>
                  <a:cxn ang="5400000">
                    <a:pos x="wd2" y="hd2"/>
                  </a:cxn>
                  <a:cxn ang="10800000">
                    <a:pos x="wd2" y="hd2"/>
                  </a:cxn>
                  <a:cxn ang="16200000">
                    <a:pos x="wd2" y="hd2"/>
                  </a:cxn>
                </a:cxnLst>
                <a:rect l="0" t="0" r="r" b="b"/>
                <a:pathLst>
                  <a:path w="18286" h="21600" fill="norm" stroke="1" extrusionOk="0">
                    <a:moveTo>
                      <a:pt x="9114" y="0"/>
                    </a:moveTo>
                    <a:cubicBezTo>
                      <a:pt x="4411" y="0"/>
                      <a:pt x="264" y="4479"/>
                      <a:pt x="17" y="10027"/>
                    </a:cubicBezTo>
                    <a:cubicBezTo>
                      <a:pt x="-316" y="16875"/>
                      <a:pt x="4300" y="21600"/>
                      <a:pt x="9200" y="21600"/>
                    </a:cubicBezTo>
                    <a:cubicBezTo>
                      <a:pt x="11262" y="21600"/>
                      <a:pt x="13372" y="20762"/>
                      <a:pt x="15174" y="18898"/>
                    </a:cubicBezTo>
                    <a:cubicBezTo>
                      <a:pt x="21284" y="12310"/>
                      <a:pt x="17865" y="578"/>
                      <a:pt x="9558" y="14"/>
                    </a:cubicBezTo>
                    <a:cubicBezTo>
                      <a:pt x="9410" y="0"/>
                      <a:pt x="9262" y="0"/>
                      <a:pt x="91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83" name="Google Shape;322;p38"/>
              <p:cNvSpPr/>
              <p:nvPr/>
            </p:nvSpPr>
            <p:spPr>
              <a:xfrm>
                <a:off x="87010" y="6873578"/>
                <a:ext cx="586895" cy="473579"/>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8353" y="0"/>
                    </a:moveTo>
                    <a:cubicBezTo>
                      <a:pt x="3262" y="0"/>
                      <a:pt x="2808" y="2772"/>
                      <a:pt x="2284" y="4272"/>
                    </a:cubicBezTo>
                    <a:cubicBezTo>
                      <a:pt x="1895" y="5397"/>
                      <a:pt x="1631" y="6598"/>
                      <a:pt x="1437" y="7798"/>
                    </a:cubicBezTo>
                    <a:lnTo>
                      <a:pt x="1045" y="9749"/>
                    </a:lnTo>
                    <a:cubicBezTo>
                      <a:pt x="784" y="11400"/>
                      <a:pt x="458" y="13199"/>
                      <a:pt x="264" y="14623"/>
                    </a:cubicBezTo>
                    <a:cubicBezTo>
                      <a:pt x="66" y="16048"/>
                      <a:pt x="0" y="17475"/>
                      <a:pt x="0" y="18900"/>
                    </a:cubicBezTo>
                    <a:lnTo>
                      <a:pt x="0" y="19199"/>
                    </a:lnTo>
                    <a:cubicBezTo>
                      <a:pt x="0" y="19649"/>
                      <a:pt x="0" y="20024"/>
                      <a:pt x="66" y="20399"/>
                    </a:cubicBezTo>
                    <a:cubicBezTo>
                      <a:pt x="66" y="21149"/>
                      <a:pt x="132" y="21600"/>
                      <a:pt x="132" y="21600"/>
                    </a:cubicBezTo>
                    <a:lnTo>
                      <a:pt x="21534" y="21600"/>
                    </a:lnTo>
                    <a:cubicBezTo>
                      <a:pt x="21600" y="20774"/>
                      <a:pt x="21600" y="20024"/>
                      <a:pt x="21534" y="19199"/>
                    </a:cubicBezTo>
                    <a:cubicBezTo>
                      <a:pt x="21406" y="16726"/>
                      <a:pt x="20687" y="12749"/>
                      <a:pt x="17751" y="10124"/>
                    </a:cubicBezTo>
                    <a:cubicBezTo>
                      <a:pt x="13639" y="6522"/>
                      <a:pt x="15204" y="7272"/>
                      <a:pt x="14423" y="5624"/>
                    </a:cubicBezTo>
                    <a:cubicBezTo>
                      <a:pt x="14291" y="5473"/>
                      <a:pt x="13573" y="2625"/>
                      <a:pt x="13507" y="2473"/>
                    </a:cubicBezTo>
                    <a:cubicBezTo>
                      <a:pt x="12792" y="750"/>
                      <a:pt x="12202" y="0"/>
                      <a:pt x="8353"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84" name="Google Shape;323;p38"/>
              <p:cNvSpPr/>
              <p:nvPr/>
            </p:nvSpPr>
            <p:spPr>
              <a:xfrm>
                <a:off x="87010" y="7042897"/>
                <a:ext cx="73981" cy="277937"/>
              </a:xfrm>
              <a:custGeom>
                <a:avLst/>
                <a:gdLst/>
                <a:ahLst/>
                <a:cxnLst>
                  <a:cxn ang="0">
                    <a:pos x="wd2" y="hd2"/>
                  </a:cxn>
                  <a:cxn ang="5400000">
                    <a:pos x="wd2" y="hd2"/>
                  </a:cxn>
                  <a:cxn ang="10800000">
                    <a:pos x="wd2" y="hd2"/>
                  </a:cxn>
                  <a:cxn ang="16200000">
                    <a:pos x="wd2" y="hd2"/>
                  </a:cxn>
                </a:cxnLst>
                <a:rect l="0" t="0" r="r" b="b"/>
                <a:pathLst>
                  <a:path w="16376" h="21600" fill="norm" stroke="1" extrusionOk="0">
                    <a:moveTo>
                      <a:pt x="8648" y="0"/>
                    </a:moveTo>
                    <a:lnTo>
                      <a:pt x="6288" y="3324"/>
                    </a:lnTo>
                    <a:cubicBezTo>
                      <a:pt x="9045" y="6137"/>
                      <a:pt x="12575" y="10990"/>
                      <a:pt x="7855" y="15082"/>
                    </a:cubicBezTo>
                    <a:cubicBezTo>
                      <a:pt x="6288" y="16618"/>
                      <a:pt x="3550" y="18018"/>
                      <a:pt x="0" y="19044"/>
                    </a:cubicBezTo>
                    <a:lnTo>
                      <a:pt x="0" y="19554"/>
                    </a:lnTo>
                    <a:cubicBezTo>
                      <a:pt x="0" y="20322"/>
                      <a:pt x="0" y="20961"/>
                      <a:pt x="397" y="21600"/>
                    </a:cubicBezTo>
                    <a:cubicBezTo>
                      <a:pt x="6288" y="20193"/>
                      <a:pt x="11008" y="18147"/>
                      <a:pt x="13745" y="15979"/>
                    </a:cubicBezTo>
                    <a:cubicBezTo>
                      <a:pt x="21600" y="8822"/>
                      <a:pt x="9441" y="387"/>
                      <a:pt x="864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85" name="Google Shape;324;p38"/>
              <p:cNvSpPr/>
              <p:nvPr/>
            </p:nvSpPr>
            <p:spPr>
              <a:xfrm>
                <a:off x="87010" y="7294509"/>
                <a:ext cx="586895" cy="5264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0" y="0"/>
                    </a:moveTo>
                    <a:cubicBezTo>
                      <a:pt x="0" y="12810"/>
                      <a:pt x="132" y="21600"/>
                      <a:pt x="132" y="21600"/>
                    </a:cubicBezTo>
                    <a:lnTo>
                      <a:pt x="21534" y="21600"/>
                    </a:lnTo>
                    <a:cubicBezTo>
                      <a:pt x="21600" y="14173"/>
                      <a:pt x="21600" y="6746"/>
                      <a:pt x="215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86" name="Google Shape;325;p38"/>
              <p:cNvSpPr/>
              <p:nvPr/>
            </p:nvSpPr>
            <p:spPr>
              <a:xfrm>
                <a:off x="278326" y="7001376"/>
                <a:ext cx="178351" cy="39860"/>
              </a:xfrm>
              <a:custGeom>
                <a:avLst/>
                <a:gdLst/>
                <a:ahLst/>
                <a:cxnLst>
                  <a:cxn ang="0">
                    <a:pos x="wd2" y="hd2"/>
                  </a:cxn>
                  <a:cxn ang="5400000">
                    <a:pos x="wd2" y="hd2"/>
                  </a:cxn>
                  <a:cxn ang="10800000">
                    <a:pos x="wd2" y="hd2"/>
                  </a:cxn>
                  <a:cxn ang="16200000">
                    <a:pos x="wd2" y="hd2"/>
                  </a:cxn>
                </a:cxnLst>
                <a:rect l="0" t="0" r="r" b="b"/>
                <a:pathLst>
                  <a:path w="20561" h="21600" fill="norm" stroke="1" extrusionOk="0">
                    <a:moveTo>
                      <a:pt x="10824" y="0"/>
                    </a:moveTo>
                    <a:cubicBezTo>
                      <a:pt x="7673" y="0"/>
                      <a:pt x="4543" y="1755"/>
                      <a:pt x="1475" y="5580"/>
                    </a:cubicBezTo>
                    <a:cubicBezTo>
                      <a:pt x="453" y="6480"/>
                      <a:pt x="-167" y="10935"/>
                      <a:pt x="40" y="15390"/>
                    </a:cubicBezTo>
                    <a:cubicBezTo>
                      <a:pt x="246" y="18945"/>
                      <a:pt x="1062" y="21600"/>
                      <a:pt x="1878" y="21600"/>
                    </a:cubicBezTo>
                    <a:lnTo>
                      <a:pt x="2498" y="21600"/>
                    </a:lnTo>
                    <a:cubicBezTo>
                      <a:pt x="5153" y="18225"/>
                      <a:pt x="7994" y="16695"/>
                      <a:pt x="10855" y="16695"/>
                    </a:cubicBezTo>
                    <a:cubicBezTo>
                      <a:pt x="13272" y="16695"/>
                      <a:pt x="15700" y="17820"/>
                      <a:pt x="18045" y="19845"/>
                    </a:cubicBezTo>
                    <a:cubicBezTo>
                      <a:pt x="18313" y="20340"/>
                      <a:pt x="18572" y="20565"/>
                      <a:pt x="18799" y="20565"/>
                    </a:cubicBezTo>
                    <a:cubicBezTo>
                      <a:pt x="20720" y="20565"/>
                      <a:pt x="21433" y="6165"/>
                      <a:pt x="19067" y="3780"/>
                    </a:cubicBezTo>
                    <a:cubicBezTo>
                      <a:pt x="16309" y="1305"/>
                      <a:pt x="13562" y="0"/>
                      <a:pt x="108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87" name="Google Shape;326;p38"/>
              <p:cNvSpPr/>
              <p:nvPr/>
            </p:nvSpPr>
            <p:spPr>
              <a:xfrm>
                <a:off x="269234" y="6938847"/>
                <a:ext cx="178057" cy="39944"/>
              </a:xfrm>
              <a:custGeom>
                <a:avLst/>
                <a:gdLst/>
                <a:ahLst/>
                <a:cxnLst>
                  <a:cxn ang="0">
                    <a:pos x="wd2" y="hd2"/>
                  </a:cxn>
                  <a:cxn ang="5400000">
                    <a:pos x="wd2" y="hd2"/>
                  </a:cxn>
                  <a:cxn ang="10800000">
                    <a:pos x="wd2" y="hd2"/>
                  </a:cxn>
                  <a:cxn ang="16200000">
                    <a:pos x="wd2" y="hd2"/>
                  </a:cxn>
                </a:cxnLst>
                <a:rect l="0" t="0" r="r" b="b"/>
                <a:pathLst>
                  <a:path w="19992" h="21600" fill="norm" stroke="1" extrusionOk="0">
                    <a:moveTo>
                      <a:pt x="10537" y="0"/>
                    </a:moveTo>
                    <a:cubicBezTo>
                      <a:pt x="7499" y="0"/>
                      <a:pt x="4450" y="1796"/>
                      <a:pt x="1462" y="5613"/>
                    </a:cubicBezTo>
                    <a:cubicBezTo>
                      <a:pt x="-731" y="8263"/>
                      <a:pt x="-339" y="21600"/>
                      <a:pt x="1855" y="21600"/>
                    </a:cubicBezTo>
                    <a:lnTo>
                      <a:pt x="2257" y="21600"/>
                    </a:lnTo>
                    <a:cubicBezTo>
                      <a:pt x="4953" y="18232"/>
                      <a:pt x="7710" y="16660"/>
                      <a:pt x="10466" y="16660"/>
                    </a:cubicBezTo>
                    <a:cubicBezTo>
                      <a:pt x="12790" y="16660"/>
                      <a:pt x="15114" y="17783"/>
                      <a:pt x="17398" y="19804"/>
                    </a:cubicBezTo>
                    <a:cubicBezTo>
                      <a:pt x="17680" y="20298"/>
                      <a:pt x="17951" y="20522"/>
                      <a:pt x="18203" y="20522"/>
                    </a:cubicBezTo>
                    <a:cubicBezTo>
                      <a:pt x="20205" y="20522"/>
                      <a:pt x="20869" y="6197"/>
                      <a:pt x="18394" y="3817"/>
                    </a:cubicBezTo>
                    <a:cubicBezTo>
                      <a:pt x="15798" y="1347"/>
                      <a:pt x="13173" y="0"/>
                      <a:pt x="1053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88" name="Google Shape;327;p38"/>
              <p:cNvSpPr/>
              <p:nvPr/>
            </p:nvSpPr>
            <p:spPr>
              <a:xfrm>
                <a:off x="304257" y="7049623"/>
                <a:ext cx="177247" cy="39362"/>
              </a:xfrm>
              <a:custGeom>
                <a:avLst/>
                <a:gdLst/>
                <a:ahLst/>
                <a:cxnLst>
                  <a:cxn ang="0">
                    <a:pos x="wd2" y="hd2"/>
                  </a:cxn>
                  <a:cxn ang="5400000">
                    <a:pos x="wd2" y="hd2"/>
                  </a:cxn>
                  <a:cxn ang="10800000">
                    <a:pos x="wd2" y="hd2"/>
                  </a:cxn>
                  <a:cxn ang="16200000">
                    <a:pos x="wd2" y="hd2"/>
                  </a:cxn>
                </a:cxnLst>
                <a:rect l="0" t="0" r="r" b="b"/>
                <a:pathLst>
                  <a:path w="20060" h="21600" fill="norm" stroke="1" extrusionOk="0">
                    <a:moveTo>
                      <a:pt x="10876" y="0"/>
                    </a:moveTo>
                    <a:cubicBezTo>
                      <a:pt x="7651" y="0"/>
                      <a:pt x="4456" y="1823"/>
                      <a:pt x="1323" y="5332"/>
                    </a:cubicBezTo>
                    <a:cubicBezTo>
                      <a:pt x="-685" y="8066"/>
                      <a:pt x="-290" y="21600"/>
                      <a:pt x="1718" y="21600"/>
                    </a:cubicBezTo>
                    <a:lnTo>
                      <a:pt x="2327" y="21600"/>
                    </a:lnTo>
                    <a:cubicBezTo>
                      <a:pt x="5065" y="18501"/>
                      <a:pt x="7996" y="16906"/>
                      <a:pt x="10936" y="16906"/>
                    </a:cubicBezTo>
                    <a:cubicBezTo>
                      <a:pt x="13167" y="16906"/>
                      <a:pt x="15419" y="17818"/>
                      <a:pt x="17589" y="19777"/>
                    </a:cubicBezTo>
                    <a:cubicBezTo>
                      <a:pt x="17852" y="20278"/>
                      <a:pt x="18106" y="20506"/>
                      <a:pt x="18339" y="20506"/>
                    </a:cubicBezTo>
                    <a:cubicBezTo>
                      <a:pt x="20215" y="20506"/>
                      <a:pt x="20915" y="5970"/>
                      <a:pt x="18593" y="3554"/>
                    </a:cubicBezTo>
                    <a:cubicBezTo>
                      <a:pt x="16017" y="1139"/>
                      <a:pt x="13441" y="0"/>
                      <a:pt x="10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89" name="Google Shape;328;p38"/>
              <p:cNvSpPr/>
              <p:nvPr/>
            </p:nvSpPr>
            <p:spPr>
              <a:xfrm>
                <a:off x="331484" y="7105177"/>
                <a:ext cx="178170" cy="39777"/>
              </a:xfrm>
              <a:custGeom>
                <a:avLst/>
                <a:gdLst/>
                <a:ahLst/>
                <a:cxnLst>
                  <a:cxn ang="0">
                    <a:pos x="wd2" y="hd2"/>
                  </a:cxn>
                  <a:cxn ang="5400000">
                    <a:pos x="wd2" y="hd2"/>
                  </a:cxn>
                  <a:cxn ang="10800000">
                    <a:pos x="wd2" y="hd2"/>
                  </a:cxn>
                  <a:cxn ang="16200000">
                    <a:pos x="wd2" y="hd2"/>
                  </a:cxn>
                </a:cxnLst>
                <a:rect l="0" t="0" r="r" b="b"/>
                <a:pathLst>
                  <a:path w="20719" h="21600" fill="norm" stroke="1" extrusionOk="0">
                    <a:moveTo>
                      <a:pt x="10665" y="0"/>
                    </a:moveTo>
                    <a:cubicBezTo>
                      <a:pt x="7571" y="0"/>
                      <a:pt x="4476" y="1804"/>
                      <a:pt x="1496" y="5501"/>
                    </a:cubicBezTo>
                    <a:cubicBezTo>
                      <a:pt x="-713" y="7215"/>
                      <a:pt x="-390" y="21600"/>
                      <a:pt x="1902" y="21600"/>
                    </a:cubicBezTo>
                    <a:cubicBezTo>
                      <a:pt x="1975" y="21600"/>
                      <a:pt x="2038" y="21600"/>
                      <a:pt x="2111" y="21555"/>
                    </a:cubicBezTo>
                    <a:lnTo>
                      <a:pt x="2528" y="21555"/>
                    </a:lnTo>
                    <a:cubicBezTo>
                      <a:pt x="5205" y="18308"/>
                      <a:pt x="7935" y="16730"/>
                      <a:pt x="10665" y="16730"/>
                    </a:cubicBezTo>
                    <a:cubicBezTo>
                      <a:pt x="13197" y="16730"/>
                      <a:pt x="15729" y="18083"/>
                      <a:pt x="18209" y="20653"/>
                    </a:cubicBezTo>
                    <a:cubicBezTo>
                      <a:pt x="18334" y="20788"/>
                      <a:pt x="18470" y="20833"/>
                      <a:pt x="18605" y="20833"/>
                    </a:cubicBezTo>
                    <a:cubicBezTo>
                      <a:pt x="19491" y="20833"/>
                      <a:pt x="20324" y="18308"/>
                      <a:pt x="20679" y="14430"/>
                    </a:cubicBezTo>
                    <a:cubicBezTo>
                      <a:pt x="20887" y="9966"/>
                      <a:pt x="20272" y="5501"/>
                      <a:pt x="19241" y="4600"/>
                    </a:cubicBezTo>
                    <a:cubicBezTo>
                      <a:pt x="16448" y="1578"/>
                      <a:pt x="13552" y="0"/>
                      <a:pt x="1066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90" name="Google Shape;329;p38"/>
              <p:cNvSpPr/>
              <p:nvPr/>
            </p:nvSpPr>
            <p:spPr>
              <a:xfrm>
                <a:off x="1348609" y="6559436"/>
                <a:ext cx="347747" cy="386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290"/>
                    </a:lnTo>
                    <a:lnTo>
                      <a:pt x="0" y="20495"/>
                    </a:lnTo>
                    <a:lnTo>
                      <a:pt x="17966" y="21600"/>
                    </a:lnTo>
                    <a:lnTo>
                      <a:pt x="2160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91" name="Google Shape;330;p38"/>
              <p:cNvSpPr/>
              <p:nvPr/>
            </p:nvSpPr>
            <p:spPr>
              <a:xfrm>
                <a:off x="1264072" y="6874989"/>
                <a:ext cx="1058237" cy="472168"/>
              </a:xfrm>
              <a:custGeom>
                <a:avLst/>
                <a:gdLst/>
                <a:ahLst/>
                <a:cxnLst>
                  <a:cxn ang="0">
                    <a:pos x="wd2" y="hd2"/>
                  </a:cxn>
                  <a:cxn ang="5400000">
                    <a:pos x="wd2" y="hd2"/>
                  </a:cxn>
                  <a:cxn ang="10800000">
                    <a:pos x="wd2" y="hd2"/>
                  </a:cxn>
                  <a:cxn ang="16200000">
                    <a:pos x="wd2" y="hd2"/>
                  </a:cxn>
                </a:cxnLst>
                <a:rect l="0" t="0" r="r" b="b"/>
                <a:pathLst>
                  <a:path w="21436" h="21600" fill="norm" stroke="1" extrusionOk="0">
                    <a:moveTo>
                      <a:pt x="7377" y="0"/>
                    </a:moveTo>
                    <a:cubicBezTo>
                      <a:pt x="6393" y="0"/>
                      <a:pt x="5130" y="1998"/>
                      <a:pt x="3857" y="1998"/>
                    </a:cubicBezTo>
                    <a:cubicBezTo>
                      <a:pt x="3291" y="1998"/>
                      <a:pt x="2725" y="1603"/>
                      <a:pt x="2179" y="460"/>
                    </a:cubicBezTo>
                    <a:cubicBezTo>
                      <a:pt x="2179" y="460"/>
                      <a:pt x="2095" y="425"/>
                      <a:pt x="1970" y="425"/>
                    </a:cubicBezTo>
                    <a:cubicBezTo>
                      <a:pt x="1605" y="425"/>
                      <a:pt x="884" y="718"/>
                      <a:pt x="884" y="3020"/>
                    </a:cubicBezTo>
                    <a:cubicBezTo>
                      <a:pt x="850" y="3468"/>
                      <a:pt x="850" y="3996"/>
                      <a:pt x="814" y="4524"/>
                    </a:cubicBezTo>
                    <a:cubicBezTo>
                      <a:pt x="777" y="4900"/>
                      <a:pt x="741" y="5277"/>
                      <a:pt x="705" y="5725"/>
                    </a:cubicBezTo>
                    <a:cubicBezTo>
                      <a:pt x="454" y="9489"/>
                      <a:pt x="-121" y="15355"/>
                      <a:pt x="22" y="19116"/>
                    </a:cubicBezTo>
                    <a:cubicBezTo>
                      <a:pt x="22" y="19944"/>
                      <a:pt x="95" y="20772"/>
                      <a:pt x="275" y="21600"/>
                    </a:cubicBezTo>
                    <a:lnTo>
                      <a:pt x="21229" y="21600"/>
                    </a:lnTo>
                    <a:cubicBezTo>
                      <a:pt x="21408" y="20848"/>
                      <a:pt x="21479" y="19944"/>
                      <a:pt x="21408" y="19116"/>
                    </a:cubicBezTo>
                    <a:cubicBezTo>
                      <a:pt x="21229" y="17311"/>
                      <a:pt x="20365" y="14527"/>
                      <a:pt x="17239" y="11818"/>
                    </a:cubicBezTo>
                    <a:cubicBezTo>
                      <a:pt x="14831" y="9714"/>
                      <a:pt x="11990" y="7605"/>
                      <a:pt x="10337" y="4524"/>
                    </a:cubicBezTo>
                    <a:cubicBezTo>
                      <a:pt x="8685" y="1440"/>
                      <a:pt x="8074" y="460"/>
                      <a:pt x="8074" y="460"/>
                    </a:cubicBezTo>
                    <a:cubicBezTo>
                      <a:pt x="7863" y="133"/>
                      <a:pt x="7629" y="0"/>
                      <a:pt x="7377"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92" name="Google Shape;331;p38"/>
              <p:cNvSpPr/>
              <p:nvPr/>
            </p:nvSpPr>
            <p:spPr>
              <a:xfrm>
                <a:off x="1265189" y="7292847"/>
                <a:ext cx="1058198" cy="54310"/>
              </a:xfrm>
              <a:custGeom>
                <a:avLst/>
                <a:gdLst/>
                <a:ahLst/>
                <a:cxnLst>
                  <a:cxn ang="0">
                    <a:pos x="wd2" y="hd2"/>
                  </a:cxn>
                  <a:cxn ang="5400000">
                    <a:pos x="wd2" y="hd2"/>
                  </a:cxn>
                  <a:cxn ang="10800000">
                    <a:pos x="wd2" y="hd2"/>
                  </a:cxn>
                  <a:cxn ang="16200000">
                    <a:pos x="wd2" y="hd2"/>
                  </a:cxn>
                </a:cxnLst>
                <a:rect l="0" t="0" r="r" b="b"/>
                <a:pathLst>
                  <a:path w="21542" h="21600" fill="norm" stroke="1" extrusionOk="0">
                    <a:moveTo>
                      <a:pt x="0" y="0"/>
                    </a:moveTo>
                    <a:cubicBezTo>
                      <a:pt x="0" y="7200"/>
                      <a:pt x="73" y="14400"/>
                      <a:pt x="254" y="21600"/>
                    </a:cubicBezTo>
                    <a:lnTo>
                      <a:pt x="21312" y="21600"/>
                    </a:lnTo>
                    <a:cubicBezTo>
                      <a:pt x="21527" y="15061"/>
                      <a:pt x="21600" y="7200"/>
                      <a:pt x="2149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93" name="Google Shape;332;p38"/>
              <p:cNvSpPr/>
              <p:nvPr/>
            </p:nvSpPr>
            <p:spPr>
              <a:xfrm>
                <a:off x="1298879" y="6973890"/>
                <a:ext cx="133583" cy="371606"/>
              </a:xfrm>
              <a:custGeom>
                <a:avLst/>
                <a:gdLst/>
                <a:ahLst/>
                <a:cxnLst>
                  <a:cxn ang="0">
                    <a:pos x="wd2" y="hd2"/>
                  </a:cxn>
                  <a:cxn ang="5400000">
                    <a:pos x="wd2" y="hd2"/>
                  </a:cxn>
                  <a:cxn ang="10800000">
                    <a:pos x="wd2" y="hd2"/>
                  </a:cxn>
                  <a:cxn ang="16200000">
                    <a:pos x="wd2" y="hd2"/>
                  </a:cxn>
                </a:cxnLst>
                <a:rect l="0" t="0" r="r" b="b"/>
                <a:pathLst>
                  <a:path w="21116" h="21600" fill="norm" stroke="1" extrusionOk="0">
                    <a:moveTo>
                      <a:pt x="567" y="0"/>
                    </a:moveTo>
                    <a:cubicBezTo>
                      <a:pt x="567" y="478"/>
                      <a:pt x="283" y="956"/>
                      <a:pt x="0" y="1525"/>
                    </a:cubicBezTo>
                    <a:cubicBezTo>
                      <a:pt x="10099" y="4204"/>
                      <a:pt x="16274" y="8312"/>
                      <a:pt x="17110" y="12709"/>
                    </a:cubicBezTo>
                    <a:cubicBezTo>
                      <a:pt x="17960" y="15962"/>
                      <a:pt x="14589" y="19114"/>
                      <a:pt x="8413" y="21600"/>
                    </a:cubicBezTo>
                    <a:lnTo>
                      <a:pt x="13187" y="21600"/>
                    </a:lnTo>
                    <a:cubicBezTo>
                      <a:pt x="18796" y="19018"/>
                      <a:pt x="21600" y="15866"/>
                      <a:pt x="21048" y="12709"/>
                    </a:cubicBezTo>
                    <a:cubicBezTo>
                      <a:pt x="20198" y="7646"/>
                      <a:pt x="12634" y="2959"/>
                      <a:pt x="56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94" name="Google Shape;333;p38"/>
              <p:cNvSpPr/>
              <p:nvPr/>
            </p:nvSpPr>
            <p:spPr>
              <a:xfrm>
                <a:off x="1740173" y="6982859"/>
                <a:ext cx="99212" cy="46918"/>
              </a:xfrm>
              <a:custGeom>
                <a:avLst/>
                <a:gdLst/>
                <a:ahLst/>
                <a:cxnLst>
                  <a:cxn ang="0">
                    <a:pos x="wd2" y="hd2"/>
                  </a:cxn>
                  <a:cxn ang="5400000">
                    <a:pos x="wd2" y="hd2"/>
                  </a:cxn>
                  <a:cxn ang="10800000">
                    <a:pos x="wd2" y="hd2"/>
                  </a:cxn>
                  <a:cxn ang="16200000">
                    <a:pos x="wd2" y="hd2"/>
                  </a:cxn>
                </a:cxnLst>
                <a:rect l="0" t="0" r="r" b="b"/>
                <a:pathLst>
                  <a:path w="18921" h="21600" fill="norm" stroke="1" extrusionOk="0">
                    <a:moveTo>
                      <a:pt x="15772" y="0"/>
                    </a:moveTo>
                    <a:cubicBezTo>
                      <a:pt x="15430" y="0"/>
                      <a:pt x="15055" y="115"/>
                      <a:pt x="14661" y="382"/>
                    </a:cubicBezTo>
                    <a:lnTo>
                      <a:pt x="2477" y="7225"/>
                    </a:lnTo>
                    <a:cubicBezTo>
                      <a:pt x="-1248" y="9481"/>
                      <a:pt x="-564" y="21600"/>
                      <a:pt x="3144" y="21600"/>
                    </a:cubicBezTo>
                    <a:lnTo>
                      <a:pt x="3827" y="21600"/>
                    </a:lnTo>
                    <a:lnTo>
                      <a:pt x="16353" y="14795"/>
                    </a:lnTo>
                    <a:cubicBezTo>
                      <a:pt x="20352" y="12731"/>
                      <a:pt x="19310" y="0"/>
                      <a:pt x="1577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95" name="Google Shape;334;p38"/>
              <p:cNvSpPr/>
              <p:nvPr/>
            </p:nvSpPr>
            <p:spPr>
              <a:xfrm>
                <a:off x="1681618" y="6936439"/>
                <a:ext cx="99202" cy="47251"/>
              </a:xfrm>
              <a:custGeom>
                <a:avLst/>
                <a:gdLst/>
                <a:ahLst/>
                <a:cxnLst>
                  <a:cxn ang="0">
                    <a:pos x="wd2" y="hd2"/>
                  </a:cxn>
                  <a:cxn ang="5400000">
                    <a:pos x="wd2" y="hd2"/>
                  </a:cxn>
                  <a:cxn ang="10800000">
                    <a:pos x="wd2" y="hd2"/>
                  </a:cxn>
                  <a:cxn ang="16200000">
                    <a:pos x="wd2" y="hd2"/>
                  </a:cxn>
                </a:cxnLst>
                <a:rect l="0" t="0" r="r" b="b"/>
                <a:pathLst>
                  <a:path w="18994" h="21600" fill="norm" stroke="1" extrusionOk="0">
                    <a:moveTo>
                      <a:pt x="16015" y="0"/>
                    </a:moveTo>
                    <a:cubicBezTo>
                      <a:pt x="15621" y="0"/>
                      <a:pt x="15192" y="152"/>
                      <a:pt x="14712" y="569"/>
                    </a:cubicBezTo>
                    <a:lnTo>
                      <a:pt x="2479" y="7327"/>
                    </a:lnTo>
                    <a:cubicBezTo>
                      <a:pt x="-1244" y="9604"/>
                      <a:pt x="-575" y="20879"/>
                      <a:pt x="3165" y="21600"/>
                    </a:cubicBezTo>
                    <a:cubicBezTo>
                      <a:pt x="3508" y="21600"/>
                      <a:pt x="3508" y="21600"/>
                      <a:pt x="3851" y="20879"/>
                    </a:cubicBezTo>
                    <a:lnTo>
                      <a:pt x="16410" y="14084"/>
                    </a:lnTo>
                    <a:cubicBezTo>
                      <a:pt x="20356" y="12755"/>
                      <a:pt x="19430" y="0"/>
                      <a:pt x="160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96" name="Google Shape;335;p38"/>
              <p:cNvSpPr/>
              <p:nvPr/>
            </p:nvSpPr>
            <p:spPr>
              <a:xfrm>
                <a:off x="1804781" y="7017735"/>
                <a:ext cx="98610" cy="46587"/>
              </a:xfrm>
              <a:custGeom>
                <a:avLst/>
                <a:gdLst/>
                <a:ahLst/>
                <a:cxnLst>
                  <a:cxn ang="0">
                    <a:pos x="wd2" y="hd2"/>
                  </a:cxn>
                  <a:cxn ang="5400000">
                    <a:pos x="wd2" y="hd2"/>
                  </a:cxn>
                  <a:cxn ang="10800000">
                    <a:pos x="wd2" y="hd2"/>
                  </a:cxn>
                  <a:cxn ang="16200000">
                    <a:pos x="wd2" y="hd2"/>
                  </a:cxn>
                </a:cxnLst>
                <a:rect l="0" t="0" r="r" b="b"/>
                <a:pathLst>
                  <a:path w="19047" h="21600" fill="norm" stroke="1" extrusionOk="0">
                    <a:moveTo>
                      <a:pt x="15905" y="0"/>
                    </a:moveTo>
                    <a:cubicBezTo>
                      <a:pt x="15628" y="0"/>
                      <a:pt x="15351" y="77"/>
                      <a:pt x="15039" y="231"/>
                    </a:cubicBezTo>
                    <a:lnTo>
                      <a:pt x="2370" y="7084"/>
                    </a:lnTo>
                    <a:cubicBezTo>
                      <a:pt x="-1057" y="9395"/>
                      <a:pt x="-711" y="21600"/>
                      <a:pt x="3045" y="21600"/>
                    </a:cubicBezTo>
                    <a:lnTo>
                      <a:pt x="4083" y="21600"/>
                    </a:lnTo>
                    <a:lnTo>
                      <a:pt x="16424" y="14747"/>
                    </a:lnTo>
                    <a:cubicBezTo>
                      <a:pt x="20543" y="12590"/>
                      <a:pt x="19383" y="0"/>
                      <a:pt x="1590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97" name="Google Shape;336;p38"/>
              <p:cNvSpPr/>
              <p:nvPr/>
            </p:nvSpPr>
            <p:spPr>
              <a:xfrm>
                <a:off x="1869407" y="7051781"/>
                <a:ext cx="97602" cy="47085"/>
              </a:xfrm>
              <a:custGeom>
                <a:avLst/>
                <a:gdLst/>
                <a:ahLst/>
                <a:cxnLst>
                  <a:cxn ang="0">
                    <a:pos x="wd2" y="hd2"/>
                  </a:cxn>
                  <a:cxn ang="5400000">
                    <a:pos x="wd2" y="hd2"/>
                  </a:cxn>
                  <a:cxn ang="10800000">
                    <a:pos x="wd2" y="hd2"/>
                  </a:cxn>
                  <a:cxn ang="16200000">
                    <a:pos x="wd2" y="hd2"/>
                  </a:cxn>
                </a:cxnLst>
                <a:rect l="0" t="0" r="r" b="b"/>
                <a:pathLst>
                  <a:path w="19805" h="21600" fill="norm" stroke="1" extrusionOk="0">
                    <a:moveTo>
                      <a:pt x="16775" y="0"/>
                    </a:moveTo>
                    <a:cubicBezTo>
                      <a:pt x="16412" y="0"/>
                      <a:pt x="16030" y="152"/>
                      <a:pt x="15648" y="457"/>
                    </a:cubicBezTo>
                    <a:lnTo>
                      <a:pt x="2339" y="7238"/>
                    </a:lnTo>
                    <a:cubicBezTo>
                      <a:pt x="-1261" y="9524"/>
                      <a:pt x="-552" y="20838"/>
                      <a:pt x="3412" y="21600"/>
                    </a:cubicBezTo>
                    <a:cubicBezTo>
                      <a:pt x="3412" y="21600"/>
                      <a:pt x="3775" y="20838"/>
                      <a:pt x="4139" y="20838"/>
                    </a:cubicBezTo>
                    <a:lnTo>
                      <a:pt x="17103" y="14057"/>
                    </a:lnTo>
                    <a:cubicBezTo>
                      <a:pt x="18903" y="13295"/>
                      <a:pt x="20339" y="9524"/>
                      <a:pt x="19612" y="5752"/>
                    </a:cubicBezTo>
                    <a:cubicBezTo>
                      <a:pt x="19321" y="2171"/>
                      <a:pt x="18139" y="0"/>
                      <a:pt x="1677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98" name="Google Shape;337;p38"/>
              <p:cNvSpPr/>
              <p:nvPr/>
            </p:nvSpPr>
            <p:spPr>
              <a:xfrm>
                <a:off x="1940372" y="7083752"/>
                <a:ext cx="97758" cy="46338"/>
              </a:xfrm>
              <a:custGeom>
                <a:avLst/>
                <a:gdLst/>
                <a:ahLst/>
                <a:cxnLst>
                  <a:cxn ang="0">
                    <a:pos x="wd2" y="hd2"/>
                  </a:cxn>
                  <a:cxn ang="5400000">
                    <a:pos x="wd2" y="hd2"/>
                  </a:cxn>
                  <a:cxn ang="10800000">
                    <a:pos x="wd2" y="hd2"/>
                  </a:cxn>
                  <a:cxn ang="16200000">
                    <a:pos x="wd2" y="hd2"/>
                  </a:cxn>
                </a:cxnLst>
                <a:rect l="0" t="0" r="r" b="b"/>
                <a:pathLst>
                  <a:path w="19837" h="21600" fill="norm" stroke="1" extrusionOk="0">
                    <a:moveTo>
                      <a:pt x="16357" y="0"/>
                    </a:moveTo>
                    <a:cubicBezTo>
                      <a:pt x="16121" y="0"/>
                      <a:pt x="15884" y="39"/>
                      <a:pt x="15648" y="116"/>
                    </a:cubicBezTo>
                    <a:lnTo>
                      <a:pt x="2339" y="7045"/>
                    </a:lnTo>
                    <a:cubicBezTo>
                      <a:pt x="-1261" y="9329"/>
                      <a:pt x="-552" y="21600"/>
                      <a:pt x="3412" y="21600"/>
                    </a:cubicBezTo>
                    <a:lnTo>
                      <a:pt x="4139" y="21600"/>
                    </a:lnTo>
                    <a:lnTo>
                      <a:pt x="17103" y="14710"/>
                    </a:lnTo>
                    <a:cubicBezTo>
                      <a:pt x="19248" y="13161"/>
                      <a:pt x="20339" y="9329"/>
                      <a:pt x="19612" y="5497"/>
                    </a:cubicBezTo>
                    <a:cubicBezTo>
                      <a:pt x="19303" y="2168"/>
                      <a:pt x="17903" y="0"/>
                      <a:pt x="163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599" name="Google Shape;338;p38"/>
              <p:cNvSpPr/>
              <p:nvPr/>
            </p:nvSpPr>
            <p:spPr>
              <a:xfrm>
                <a:off x="2015438" y="7108166"/>
                <a:ext cx="99100" cy="48248"/>
              </a:xfrm>
              <a:custGeom>
                <a:avLst/>
                <a:gdLst/>
                <a:ahLst/>
                <a:cxnLst>
                  <a:cxn ang="0">
                    <a:pos x="wd2" y="hd2"/>
                  </a:cxn>
                  <a:cxn ang="5400000">
                    <a:pos x="wd2" y="hd2"/>
                  </a:cxn>
                  <a:cxn ang="10800000">
                    <a:pos x="wd2" y="hd2"/>
                  </a:cxn>
                  <a:cxn ang="16200000">
                    <a:pos x="wd2" y="hd2"/>
                  </a:cxn>
                </a:cxnLst>
                <a:rect l="0" t="0" r="r" b="b"/>
                <a:pathLst>
                  <a:path w="19760" h="21600" fill="norm" stroke="1" extrusionOk="0">
                    <a:moveTo>
                      <a:pt x="16524" y="0"/>
                    </a:moveTo>
                    <a:cubicBezTo>
                      <a:pt x="16238" y="0"/>
                      <a:pt x="15934" y="74"/>
                      <a:pt x="15631" y="223"/>
                    </a:cubicBezTo>
                    <a:lnTo>
                      <a:pt x="2535" y="6878"/>
                    </a:lnTo>
                    <a:cubicBezTo>
                      <a:pt x="766" y="8328"/>
                      <a:pt x="-288" y="12008"/>
                      <a:pt x="69" y="15689"/>
                    </a:cubicBezTo>
                    <a:cubicBezTo>
                      <a:pt x="409" y="19369"/>
                      <a:pt x="1838" y="21600"/>
                      <a:pt x="3607" y="21600"/>
                    </a:cubicBezTo>
                    <a:lnTo>
                      <a:pt x="4304" y="20856"/>
                    </a:lnTo>
                    <a:lnTo>
                      <a:pt x="17042" y="14239"/>
                    </a:lnTo>
                    <a:cubicBezTo>
                      <a:pt x="21312" y="12194"/>
                      <a:pt x="20097" y="0"/>
                      <a:pt x="165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00" name="Google Shape;339;p38"/>
              <p:cNvSpPr/>
              <p:nvPr/>
            </p:nvSpPr>
            <p:spPr>
              <a:xfrm>
                <a:off x="752396" y="3423585"/>
                <a:ext cx="1346721" cy="3231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6" y="0"/>
                    </a:moveTo>
                    <a:lnTo>
                      <a:pt x="0" y="2023"/>
                    </a:lnTo>
                    <a:lnTo>
                      <a:pt x="11839" y="10982"/>
                    </a:lnTo>
                    <a:lnTo>
                      <a:pt x="11897" y="10982"/>
                    </a:lnTo>
                    <a:cubicBezTo>
                      <a:pt x="11043" y="11685"/>
                      <a:pt x="10074" y="12817"/>
                      <a:pt x="9818" y="14422"/>
                    </a:cubicBezTo>
                    <a:cubicBezTo>
                      <a:pt x="9334" y="17489"/>
                      <a:pt x="8765" y="21600"/>
                      <a:pt x="8765" y="21600"/>
                    </a:cubicBezTo>
                    <a:lnTo>
                      <a:pt x="16136" y="21556"/>
                    </a:lnTo>
                    <a:cubicBezTo>
                      <a:pt x="18583" y="17643"/>
                      <a:pt x="20406" y="13674"/>
                      <a:pt x="21600" y="9673"/>
                    </a:cubicBezTo>
                    <a:lnTo>
                      <a:pt x="1152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01" name="Google Shape;340;p38"/>
              <p:cNvSpPr/>
              <p:nvPr/>
            </p:nvSpPr>
            <p:spPr>
              <a:xfrm>
                <a:off x="1306899" y="6480547"/>
                <a:ext cx="482150" cy="29564"/>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585" y="0"/>
                    </a:moveTo>
                    <a:cubicBezTo>
                      <a:pt x="-195" y="1213"/>
                      <a:pt x="-195" y="19234"/>
                      <a:pt x="585" y="21600"/>
                    </a:cubicBezTo>
                    <a:lnTo>
                      <a:pt x="20547" y="21600"/>
                    </a:lnTo>
                    <a:cubicBezTo>
                      <a:pt x="21405" y="19234"/>
                      <a:pt x="21405" y="1213"/>
                      <a:pt x="2054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02" name="Google Shape;341;p38"/>
              <p:cNvSpPr/>
              <p:nvPr/>
            </p:nvSpPr>
            <p:spPr>
              <a:xfrm>
                <a:off x="897173" y="3779163"/>
                <a:ext cx="701158" cy="2730948"/>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487" y="0"/>
                    </a:moveTo>
                    <a:cubicBezTo>
                      <a:pt x="419" y="0"/>
                      <a:pt x="353" y="3"/>
                      <a:pt x="295" y="10"/>
                    </a:cubicBezTo>
                    <a:cubicBezTo>
                      <a:pt x="23" y="36"/>
                      <a:pt x="-87" y="114"/>
                      <a:pt x="78" y="179"/>
                    </a:cubicBezTo>
                    <a:cubicBezTo>
                      <a:pt x="185" y="257"/>
                      <a:pt x="15364" y="7554"/>
                      <a:pt x="20480" y="9895"/>
                    </a:cubicBezTo>
                    <a:cubicBezTo>
                      <a:pt x="19991" y="10259"/>
                      <a:pt x="16672" y="12561"/>
                      <a:pt x="16400" y="14265"/>
                    </a:cubicBezTo>
                    <a:cubicBezTo>
                      <a:pt x="16128" y="16072"/>
                      <a:pt x="14386" y="21431"/>
                      <a:pt x="14331" y="21483"/>
                    </a:cubicBezTo>
                    <a:cubicBezTo>
                      <a:pt x="14331" y="21548"/>
                      <a:pt x="14496" y="21600"/>
                      <a:pt x="14768" y="21600"/>
                    </a:cubicBezTo>
                    <a:lnTo>
                      <a:pt x="14820" y="21600"/>
                    </a:lnTo>
                    <a:cubicBezTo>
                      <a:pt x="15092" y="21600"/>
                      <a:pt x="15312" y="21548"/>
                      <a:pt x="15312" y="21483"/>
                    </a:cubicBezTo>
                    <a:cubicBezTo>
                      <a:pt x="15312" y="21431"/>
                      <a:pt x="17106" y="16086"/>
                      <a:pt x="17378" y="14265"/>
                    </a:cubicBezTo>
                    <a:cubicBezTo>
                      <a:pt x="17705" y="12444"/>
                      <a:pt x="21458" y="9933"/>
                      <a:pt x="21458" y="9908"/>
                    </a:cubicBezTo>
                    <a:cubicBezTo>
                      <a:pt x="21513" y="9881"/>
                      <a:pt x="21513" y="9856"/>
                      <a:pt x="21458" y="9816"/>
                    </a:cubicBezTo>
                    <a:cubicBezTo>
                      <a:pt x="16452" y="7541"/>
                      <a:pt x="1056" y="140"/>
                      <a:pt x="949" y="62"/>
                    </a:cubicBezTo>
                    <a:cubicBezTo>
                      <a:pt x="869" y="24"/>
                      <a:pt x="671" y="0"/>
                      <a:pt x="48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03" name="Google Shape;342;p38"/>
              <p:cNvSpPr/>
              <p:nvPr/>
            </p:nvSpPr>
            <p:spPr>
              <a:xfrm>
                <a:off x="51528" y="3347935"/>
                <a:ext cx="752621" cy="1677332"/>
              </a:xfrm>
              <a:custGeom>
                <a:avLst/>
                <a:gdLst/>
                <a:ahLst/>
                <a:cxnLst>
                  <a:cxn ang="0">
                    <a:pos x="wd2" y="hd2"/>
                  </a:cxn>
                  <a:cxn ang="5400000">
                    <a:pos x="wd2" y="hd2"/>
                  </a:cxn>
                  <a:cxn ang="10800000">
                    <a:pos x="wd2" y="hd2"/>
                  </a:cxn>
                  <a:cxn ang="16200000">
                    <a:pos x="wd2" y="hd2"/>
                  </a:cxn>
                </a:cxnLst>
                <a:rect l="0" t="0" r="r" b="b"/>
                <a:pathLst>
                  <a:path w="20869" h="21600" fill="norm" stroke="1" extrusionOk="0">
                    <a:moveTo>
                      <a:pt x="0" y="0"/>
                    </a:moveTo>
                    <a:cubicBezTo>
                      <a:pt x="0" y="0"/>
                      <a:pt x="149" y="2076"/>
                      <a:pt x="887" y="7962"/>
                    </a:cubicBezTo>
                    <a:cubicBezTo>
                      <a:pt x="1183" y="10631"/>
                      <a:pt x="1722" y="14929"/>
                      <a:pt x="2166" y="18466"/>
                    </a:cubicBezTo>
                    <a:cubicBezTo>
                      <a:pt x="2363" y="20223"/>
                      <a:pt x="5757" y="21600"/>
                      <a:pt x="9841" y="21600"/>
                    </a:cubicBezTo>
                    <a:lnTo>
                      <a:pt x="12793" y="21600"/>
                    </a:lnTo>
                    <a:cubicBezTo>
                      <a:pt x="16827" y="21600"/>
                      <a:pt x="20171" y="20265"/>
                      <a:pt x="20467" y="18529"/>
                    </a:cubicBezTo>
                    <a:cubicBezTo>
                      <a:pt x="21600" y="11583"/>
                      <a:pt x="19975" y="762"/>
                      <a:pt x="19975" y="762"/>
                    </a:cubicBezTo>
                    <a:lnTo>
                      <a:pt x="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04" name="Google Shape;343;p38"/>
              <p:cNvSpPr/>
              <p:nvPr/>
            </p:nvSpPr>
            <p:spPr>
              <a:xfrm>
                <a:off x="679" y="3007553"/>
                <a:ext cx="1503655" cy="761896"/>
              </a:xfrm>
              <a:custGeom>
                <a:avLst/>
                <a:gdLst/>
                <a:ahLst/>
                <a:cxnLst>
                  <a:cxn ang="0">
                    <a:pos x="wd2" y="hd2"/>
                  </a:cxn>
                  <a:cxn ang="5400000">
                    <a:pos x="wd2" y="hd2"/>
                  </a:cxn>
                  <a:cxn ang="10800000">
                    <a:pos x="wd2" y="hd2"/>
                  </a:cxn>
                  <a:cxn ang="16200000">
                    <a:pos x="wd2" y="hd2"/>
                  </a:cxn>
                </a:cxnLst>
                <a:rect l="0" t="0" r="r" b="b"/>
                <a:pathLst>
                  <a:path w="19683" h="21600" fill="norm" stroke="1" extrusionOk="0">
                    <a:moveTo>
                      <a:pt x="1177" y="0"/>
                    </a:moveTo>
                    <a:cubicBezTo>
                      <a:pt x="1177" y="0"/>
                      <a:pt x="-1424" y="14078"/>
                      <a:pt x="1108" y="17249"/>
                    </a:cubicBezTo>
                    <a:cubicBezTo>
                      <a:pt x="3677" y="20484"/>
                      <a:pt x="8515" y="21600"/>
                      <a:pt x="12185" y="21600"/>
                    </a:cubicBezTo>
                    <a:cubicBezTo>
                      <a:pt x="13590" y="21600"/>
                      <a:pt x="14825" y="21438"/>
                      <a:pt x="15693" y="21164"/>
                    </a:cubicBezTo>
                    <a:cubicBezTo>
                      <a:pt x="20176" y="19813"/>
                      <a:pt x="19666" y="5455"/>
                      <a:pt x="19666" y="5455"/>
                    </a:cubicBezTo>
                    <a:lnTo>
                      <a:pt x="1177"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05" name="Google Shape;344;p38"/>
              <p:cNvSpPr/>
              <p:nvPr/>
            </p:nvSpPr>
            <p:spPr>
              <a:xfrm>
                <a:off x="1370489" y="3319369"/>
                <a:ext cx="168974" cy="276858"/>
              </a:xfrm>
              <a:custGeom>
                <a:avLst/>
                <a:gdLst/>
                <a:ahLst/>
                <a:cxnLst>
                  <a:cxn ang="0">
                    <a:pos x="wd2" y="hd2"/>
                  </a:cxn>
                  <a:cxn ang="5400000">
                    <a:pos x="wd2" y="hd2"/>
                  </a:cxn>
                  <a:cxn ang="10800000">
                    <a:pos x="wd2" y="hd2"/>
                  </a:cxn>
                  <a:cxn ang="16200000">
                    <a:pos x="wd2" y="hd2"/>
                  </a:cxn>
                </a:cxnLst>
                <a:rect l="0" t="0" r="r" b="b"/>
                <a:pathLst>
                  <a:path w="19967" h="21600" fill="norm" stroke="1" extrusionOk="0">
                    <a:moveTo>
                      <a:pt x="3989" y="0"/>
                    </a:moveTo>
                    <a:cubicBezTo>
                      <a:pt x="3322" y="0"/>
                      <a:pt x="2634" y="207"/>
                      <a:pt x="2232" y="687"/>
                    </a:cubicBezTo>
                    <a:cubicBezTo>
                      <a:pt x="-913" y="5947"/>
                      <a:pt x="-701" y="10696"/>
                      <a:pt x="2655" y="14415"/>
                    </a:cubicBezTo>
                    <a:cubicBezTo>
                      <a:pt x="6012" y="17881"/>
                      <a:pt x="11465" y="20447"/>
                      <a:pt x="17754" y="21470"/>
                    </a:cubicBezTo>
                    <a:lnTo>
                      <a:pt x="18167" y="21600"/>
                    </a:lnTo>
                    <a:cubicBezTo>
                      <a:pt x="20263" y="21470"/>
                      <a:pt x="20687" y="19676"/>
                      <a:pt x="18591" y="19294"/>
                    </a:cubicBezTo>
                    <a:cubicBezTo>
                      <a:pt x="13349" y="18393"/>
                      <a:pt x="8733" y="16216"/>
                      <a:pt x="5800" y="13262"/>
                    </a:cubicBezTo>
                    <a:cubicBezTo>
                      <a:pt x="3079" y="10055"/>
                      <a:pt x="3079" y="6077"/>
                      <a:pt x="5800" y="1458"/>
                    </a:cubicBezTo>
                    <a:cubicBezTo>
                      <a:pt x="6192" y="577"/>
                      <a:pt x="5112" y="0"/>
                      <a:pt x="398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06" name="Google Shape;345;p38"/>
              <p:cNvSpPr/>
              <p:nvPr/>
            </p:nvSpPr>
            <p:spPr>
              <a:xfrm>
                <a:off x="52454" y="3233589"/>
                <a:ext cx="451655" cy="311651"/>
              </a:xfrm>
              <a:custGeom>
                <a:avLst/>
                <a:gdLst/>
                <a:ahLst/>
                <a:cxnLst>
                  <a:cxn ang="0">
                    <a:pos x="wd2" y="hd2"/>
                  </a:cxn>
                  <a:cxn ang="5400000">
                    <a:pos x="wd2" y="hd2"/>
                  </a:cxn>
                  <a:cxn ang="10800000">
                    <a:pos x="wd2" y="hd2"/>
                  </a:cxn>
                  <a:cxn ang="16200000">
                    <a:pos x="wd2" y="hd2"/>
                  </a:cxn>
                </a:cxnLst>
                <a:rect l="0" t="0" r="r" b="b"/>
                <a:pathLst>
                  <a:path w="21286" h="21600" fill="norm" stroke="1" extrusionOk="0">
                    <a:moveTo>
                      <a:pt x="20501" y="0"/>
                    </a:moveTo>
                    <a:cubicBezTo>
                      <a:pt x="20210" y="0"/>
                      <a:pt x="19914" y="230"/>
                      <a:pt x="19775" y="748"/>
                    </a:cubicBezTo>
                    <a:cubicBezTo>
                      <a:pt x="19023" y="4506"/>
                      <a:pt x="17769" y="8155"/>
                      <a:pt x="16012" y="11344"/>
                    </a:cubicBezTo>
                    <a:cubicBezTo>
                      <a:pt x="12896" y="16823"/>
                      <a:pt x="8859" y="19563"/>
                      <a:pt x="3952" y="19563"/>
                    </a:cubicBezTo>
                    <a:cubicBezTo>
                      <a:pt x="2938" y="19563"/>
                      <a:pt x="1882" y="19442"/>
                      <a:pt x="793" y="19212"/>
                    </a:cubicBezTo>
                    <a:cubicBezTo>
                      <a:pt x="763" y="19206"/>
                      <a:pt x="734" y="19206"/>
                      <a:pt x="708" y="19206"/>
                    </a:cubicBezTo>
                    <a:cubicBezTo>
                      <a:pt x="-136" y="19206"/>
                      <a:pt x="-267" y="20817"/>
                      <a:pt x="544" y="21145"/>
                    </a:cubicBezTo>
                    <a:cubicBezTo>
                      <a:pt x="1714" y="21491"/>
                      <a:pt x="2883" y="21600"/>
                      <a:pt x="3973" y="21600"/>
                    </a:cubicBezTo>
                    <a:cubicBezTo>
                      <a:pt x="9239" y="21600"/>
                      <a:pt x="14175" y="18296"/>
                      <a:pt x="17186" y="12599"/>
                    </a:cubicBezTo>
                    <a:cubicBezTo>
                      <a:pt x="19108" y="9180"/>
                      <a:pt x="20446" y="5306"/>
                      <a:pt x="21282" y="1203"/>
                    </a:cubicBezTo>
                    <a:cubicBezTo>
                      <a:pt x="21333" y="466"/>
                      <a:pt x="20919" y="0"/>
                      <a:pt x="2050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07" name="Google Shape;346;p38"/>
              <p:cNvSpPr/>
              <p:nvPr/>
            </p:nvSpPr>
            <p:spPr>
              <a:xfrm>
                <a:off x="-1" y="3006556"/>
                <a:ext cx="577117" cy="675202"/>
              </a:xfrm>
              <a:custGeom>
                <a:avLst/>
                <a:gdLst/>
                <a:ahLst/>
                <a:cxnLst>
                  <a:cxn ang="0">
                    <a:pos x="wd2" y="hd2"/>
                  </a:cxn>
                  <a:cxn ang="5400000">
                    <a:pos x="wd2" y="hd2"/>
                  </a:cxn>
                  <a:cxn ang="10800000">
                    <a:pos x="wd2" y="hd2"/>
                  </a:cxn>
                  <a:cxn ang="16200000">
                    <a:pos x="wd2" y="hd2"/>
                  </a:cxn>
                </a:cxnLst>
                <a:rect l="0" t="0" r="r" b="b"/>
                <a:pathLst>
                  <a:path w="19301" h="21600" fill="norm" stroke="1" extrusionOk="0">
                    <a:moveTo>
                      <a:pt x="4496" y="0"/>
                    </a:moveTo>
                    <a:cubicBezTo>
                      <a:pt x="4253" y="0"/>
                      <a:pt x="4013" y="141"/>
                      <a:pt x="3920" y="348"/>
                    </a:cubicBezTo>
                    <a:cubicBezTo>
                      <a:pt x="3623" y="927"/>
                      <a:pt x="-2250" y="13920"/>
                      <a:pt x="953" y="19286"/>
                    </a:cubicBezTo>
                    <a:cubicBezTo>
                      <a:pt x="1664" y="20442"/>
                      <a:pt x="2910" y="21284"/>
                      <a:pt x="4337" y="21494"/>
                    </a:cubicBezTo>
                    <a:cubicBezTo>
                      <a:pt x="4690" y="21600"/>
                      <a:pt x="5107" y="21600"/>
                      <a:pt x="5463" y="21600"/>
                    </a:cubicBezTo>
                    <a:cubicBezTo>
                      <a:pt x="13950" y="21600"/>
                      <a:pt x="19110" y="4136"/>
                      <a:pt x="19290" y="3347"/>
                    </a:cubicBezTo>
                    <a:cubicBezTo>
                      <a:pt x="19350" y="3031"/>
                      <a:pt x="19170" y="2768"/>
                      <a:pt x="18814" y="2662"/>
                    </a:cubicBezTo>
                    <a:cubicBezTo>
                      <a:pt x="18778" y="2656"/>
                      <a:pt x="18739" y="2651"/>
                      <a:pt x="18700" y="2651"/>
                    </a:cubicBezTo>
                    <a:cubicBezTo>
                      <a:pt x="18433" y="2651"/>
                      <a:pt x="18154" y="2808"/>
                      <a:pt x="18103" y="3084"/>
                    </a:cubicBezTo>
                    <a:cubicBezTo>
                      <a:pt x="17094" y="6291"/>
                      <a:pt x="15787" y="9396"/>
                      <a:pt x="14247" y="12446"/>
                    </a:cubicBezTo>
                    <a:cubicBezTo>
                      <a:pt x="12260" y="16210"/>
                      <a:pt x="9149" y="20519"/>
                      <a:pt x="5430" y="20519"/>
                    </a:cubicBezTo>
                    <a:cubicBezTo>
                      <a:pt x="5149" y="20519"/>
                      <a:pt x="4861" y="20495"/>
                      <a:pt x="4573" y="20442"/>
                    </a:cubicBezTo>
                    <a:cubicBezTo>
                      <a:pt x="3504" y="20232"/>
                      <a:pt x="2557" y="19653"/>
                      <a:pt x="2080" y="18760"/>
                    </a:cubicBezTo>
                    <a:cubicBezTo>
                      <a:pt x="-887" y="13867"/>
                      <a:pt x="4987" y="927"/>
                      <a:pt x="5047" y="768"/>
                    </a:cubicBezTo>
                    <a:cubicBezTo>
                      <a:pt x="5167" y="505"/>
                      <a:pt x="5047" y="189"/>
                      <a:pt x="4690" y="32"/>
                    </a:cubicBezTo>
                    <a:cubicBezTo>
                      <a:pt x="4627" y="11"/>
                      <a:pt x="4561" y="0"/>
                      <a:pt x="4496"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08" name="Google Shape;347;p38"/>
              <p:cNvSpPr/>
              <p:nvPr/>
            </p:nvSpPr>
            <p:spPr>
              <a:xfrm>
                <a:off x="782050" y="3478724"/>
                <a:ext cx="307135" cy="301686"/>
              </a:xfrm>
              <a:custGeom>
                <a:avLst/>
                <a:gdLst/>
                <a:ahLst/>
                <a:cxnLst>
                  <a:cxn ang="0">
                    <a:pos x="wd2" y="hd2"/>
                  </a:cxn>
                  <a:cxn ang="5400000">
                    <a:pos x="wd2" y="hd2"/>
                  </a:cxn>
                  <a:cxn ang="10800000">
                    <a:pos x="wd2" y="hd2"/>
                  </a:cxn>
                  <a:cxn ang="16200000">
                    <a:pos x="wd2" y="hd2"/>
                  </a:cxn>
                </a:cxnLst>
                <a:rect l="0" t="0" r="r" b="b"/>
                <a:pathLst>
                  <a:path w="21004" h="21600" fill="norm" stroke="1" extrusionOk="0">
                    <a:moveTo>
                      <a:pt x="19823" y="0"/>
                    </a:moveTo>
                    <a:cubicBezTo>
                      <a:pt x="19437" y="0"/>
                      <a:pt x="19088" y="214"/>
                      <a:pt x="18843" y="529"/>
                    </a:cubicBezTo>
                    <a:cubicBezTo>
                      <a:pt x="14474" y="8294"/>
                      <a:pt x="8168" y="14888"/>
                      <a:pt x="521" y="19602"/>
                    </a:cubicBezTo>
                    <a:cubicBezTo>
                      <a:pt x="-447" y="20191"/>
                      <a:pt x="37" y="21600"/>
                      <a:pt x="1128" y="21600"/>
                    </a:cubicBezTo>
                    <a:cubicBezTo>
                      <a:pt x="1373" y="21600"/>
                      <a:pt x="1495" y="21481"/>
                      <a:pt x="1612" y="21368"/>
                    </a:cubicBezTo>
                    <a:cubicBezTo>
                      <a:pt x="9621" y="16421"/>
                      <a:pt x="16294" y="9709"/>
                      <a:pt x="20908" y="1587"/>
                    </a:cubicBezTo>
                    <a:cubicBezTo>
                      <a:pt x="21153" y="1118"/>
                      <a:pt x="20908" y="410"/>
                      <a:pt x="20424" y="172"/>
                    </a:cubicBezTo>
                    <a:cubicBezTo>
                      <a:pt x="20222" y="54"/>
                      <a:pt x="20019" y="0"/>
                      <a:pt x="19823"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09" name="Google Shape;348;p38"/>
              <p:cNvSpPr/>
              <p:nvPr/>
            </p:nvSpPr>
            <p:spPr>
              <a:xfrm>
                <a:off x="622015" y="647631"/>
                <a:ext cx="972854" cy="597061"/>
              </a:xfrm>
              <a:custGeom>
                <a:avLst/>
                <a:gdLst/>
                <a:ahLst/>
                <a:cxnLst>
                  <a:cxn ang="0">
                    <a:pos x="wd2" y="hd2"/>
                  </a:cxn>
                  <a:cxn ang="5400000">
                    <a:pos x="wd2" y="hd2"/>
                  </a:cxn>
                  <a:cxn ang="10800000">
                    <a:pos x="wd2" y="hd2"/>
                  </a:cxn>
                  <a:cxn ang="16200000">
                    <a:pos x="wd2" y="hd2"/>
                  </a:cxn>
                </a:cxnLst>
                <a:rect l="0" t="0" r="r" b="b"/>
                <a:pathLst>
                  <a:path w="17380" h="21600" fill="norm" stroke="1" extrusionOk="0">
                    <a:moveTo>
                      <a:pt x="6814" y="0"/>
                    </a:moveTo>
                    <a:cubicBezTo>
                      <a:pt x="-139" y="0"/>
                      <a:pt x="-600" y="10433"/>
                      <a:pt x="396" y="15297"/>
                    </a:cubicBezTo>
                    <a:cubicBezTo>
                      <a:pt x="1148" y="18899"/>
                      <a:pt x="6115" y="21600"/>
                      <a:pt x="10597" y="21600"/>
                    </a:cubicBezTo>
                    <a:cubicBezTo>
                      <a:pt x="12924" y="21600"/>
                      <a:pt x="15122" y="20870"/>
                      <a:pt x="16531" y="19164"/>
                    </a:cubicBezTo>
                    <a:cubicBezTo>
                      <a:pt x="16531" y="19164"/>
                      <a:pt x="21000" y="3993"/>
                      <a:pt x="9430" y="424"/>
                    </a:cubicBezTo>
                    <a:cubicBezTo>
                      <a:pt x="8470" y="132"/>
                      <a:pt x="7600" y="0"/>
                      <a:pt x="68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10" name="Google Shape;349;p38"/>
              <p:cNvSpPr/>
              <p:nvPr/>
            </p:nvSpPr>
            <p:spPr>
              <a:xfrm>
                <a:off x="904" y="950396"/>
                <a:ext cx="1869280" cy="2407754"/>
              </a:xfrm>
              <a:custGeom>
                <a:avLst/>
                <a:gdLst/>
                <a:ahLst/>
                <a:cxnLst>
                  <a:cxn ang="0">
                    <a:pos x="wd2" y="hd2"/>
                  </a:cxn>
                  <a:cxn ang="5400000">
                    <a:pos x="wd2" y="hd2"/>
                  </a:cxn>
                  <a:cxn ang="10800000">
                    <a:pos x="wd2" y="hd2"/>
                  </a:cxn>
                  <a:cxn ang="16200000">
                    <a:pos x="wd2" y="hd2"/>
                  </a:cxn>
                </a:cxnLst>
                <a:rect l="0" t="0" r="r" b="b"/>
                <a:pathLst>
                  <a:path w="21089" h="21600" fill="norm" stroke="1" extrusionOk="0">
                    <a:moveTo>
                      <a:pt x="12221" y="0"/>
                    </a:moveTo>
                    <a:cubicBezTo>
                      <a:pt x="12221" y="0"/>
                      <a:pt x="7657" y="236"/>
                      <a:pt x="5856" y="989"/>
                    </a:cubicBezTo>
                    <a:cubicBezTo>
                      <a:pt x="3413" y="1991"/>
                      <a:pt x="3233" y="8276"/>
                      <a:pt x="2372" y="10990"/>
                    </a:cubicBezTo>
                    <a:cubicBezTo>
                      <a:pt x="1532" y="13705"/>
                      <a:pt x="-330" y="18322"/>
                      <a:pt x="50" y="19576"/>
                    </a:cubicBezTo>
                    <a:cubicBezTo>
                      <a:pt x="338" y="20579"/>
                      <a:pt x="9122" y="21600"/>
                      <a:pt x="14045" y="21600"/>
                    </a:cubicBezTo>
                    <a:cubicBezTo>
                      <a:pt x="15279" y="21600"/>
                      <a:pt x="16272" y="21535"/>
                      <a:pt x="16826" y="21391"/>
                    </a:cubicBezTo>
                    <a:cubicBezTo>
                      <a:pt x="18287" y="21007"/>
                      <a:pt x="17326" y="13690"/>
                      <a:pt x="18607" y="10651"/>
                    </a:cubicBezTo>
                    <a:cubicBezTo>
                      <a:pt x="19869" y="7597"/>
                      <a:pt x="21270" y="5562"/>
                      <a:pt x="21070" y="4205"/>
                    </a:cubicBezTo>
                    <a:cubicBezTo>
                      <a:pt x="20910" y="3098"/>
                      <a:pt x="16646" y="1431"/>
                      <a:pt x="16646" y="1431"/>
                    </a:cubicBezTo>
                    <a:lnTo>
                      <a:pt x="12221"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11" name="Google Shape;350;p38"/>
              <p:cNvSpPr/>
              <p:nvPr/>
            </p:nvSpPr>
            <p:spPr>
              <a:xfrm>
                <a:off x="828737" y="1539068"/>
                <a:ext cx="640477" cy="307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 y="0"/>
                    </a:moveTo>
                    <a:lnTo>
                      <a:pt x="0" y="16059"/>
                    </a:lnTo>
                    <a:cubicBezTo>
                      <a:pt x="0" y="16059"/>
                      <a:pt x="14958" y="20334"/>
                      <a:pt x="20403" y="21600"/>
                    </a:cubicBezTo>
                    <a:lnTo>
                      <a:pt x="21600" y="5664"/>
                    </a:lnTo>
                    <a:lnTo>
                      <a:pt x="155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12" name="Google Shape;351;p38"/>
              <p:cNvSpPr/>
              <p:nvPr/>
            </p:nvSpPr>
            <p:spPr>
              <a:xfrm>
                <a:off x="1442167" y="1147201"/>
                <a:ext cx="122934" cy="105795"/>
              </a:xfrm>
              <a:custGeom>
                <a:avLst/>
                <a:gdLst/>
                <a:ahLst/>
                <a:cxnLst>
                  <a:cxn ang="0">
                    <a:pos x="wd2" y="hd2"/>
                  </a:cxn>
                  <a:cxn ang="5400000">
                    <a:pos x="wd2" y="hd2"/>
                  </a:cxn>
                  <a:cxn ang="10800000">
                    <a:pos x="wd2" y="hd2"/>
                  </a:cxn>
                  <a:cxn ang="16200000">
                    <a:pos x="wd2" y="hd2"/>
                  </a:cxn>
                </a:cxnLst>
                <a:rect l="0" t="0" r="r" b="b"/>
                <a:pathLst>
                  <a:path w="20637" h="21600" fill="norm" stroke="1" extrusionOk="0">
                    <a:moveTo>
                      <a:pt x="17957" y="0"/>
                    </a:moveTo>
                    <a:cubicBezTo>
                      <a:pt x="17311" y="0"/>
                      <a:pt x="16724" y="322"/>
                      <a:pt x="16468" y="1119"/>
                    </a:cubicBezTo>
                    <a:cubicBezTo>
                      <a:pt x="13189" y="8172"/>
                      <a:pt x="7819" y="13869"/>
                      <a:pt x="1276" y="17226"/>
                    </a:cubicBezTo>
                    <a:cubicBezTo>
                      <a:pt x="374" y="17565"/>
                      <a:pt x="-213" y="18904"/>
                      <a:pt x="73" y="20261"/>
                    </a:cubicBezTo>
                    <a:cubicBezTo>
                      <a:pt x="374" y="20922"/>
                      <a:pt x="1276" y="21600"/>
                      <a:pt x="2164" y="21600"/>
                    </a:cubicBezTo>
                    <a:lnTo>
                      <a:pt x="2765" y="21600"/>
                    </a:lnTo>
                    <a:cubicBezTo>
                      <a:pt x="10211" y="17904"/>
                      <a:pt x="16468" y="11529"/>
                      <a:pt x="20334" y="3459"/>
                    </a:cubicBezTo>
                    <a:cubicBezTo>
                      <a:pt x="21387" y="1814"/>
                      <a:pt x="19477" y="0"/>
                      <a:pt x="17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13" name="Google Shape;352;p38"/>
              <p:cNvSpPr/>
              <p:nvPr/>
            </p:nvSpPr>
            <p:spPr>
              <a:xfrm>
                <a:off x="775162" y="1887090"/>
                <a:ext cx="843375" cy="280179"/>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089" y="0"/>
                    </a:moveTo>
                    <a:cubicBezTo>
                      <a:pt x="21001" y="0"/>
                      <a:pt x="20907" y="122"/>
                      <a:pt x="20835" y="429"/>
                    </a:cubicBezTo>
                    <a:cubicBezTo>
                      <a:pt x="19302" y="4865"/>
                      <a:pt x="17545" y="8668"/>
                      <a:pt x="15562" y="11459"/>
                    </a:cubicBezTo>
                    <a:cubicBezTo>
                      <a:pt x="11908" y="16939"/>
                      <a:pt x="7840" y="19839"/>
                      <a:pt x="3701" y="19839"/>
                    </a:cubicBezTo>
                    <a:cubicBezTo>
                      <a:pt x="2579" y="19839"/>
                      <a:pt x="1450" y="19622"/>
                      <a:pt x="323" y="19193"/>
                    </a:cubicBezTo>
                    <a:cubicBezTo>
                      <a:pt x="188" y="19193"/>
                      <a:pt x="9" y="19443"/>
                      <a:pt x="9" y="19948"/>
                    </a:cubicBezTo>
                    <a:cubicBezTo>
                      <a:pt x="-37" y="20460"/>
                      <a:pt x="97" y="20966"/>
                      <a:pt x="279" y="20966"/>
                    </a:cubicBezTo>
                    <a:cubicBezTo>
                      <a:pt x="1406" y="21344"/>
                      <a:pt x="2533" y="21600"/>
                      <a:pt x="3660" y="21600"/>
                    </a:cubicBezTo>
                    <a:cubicBezTo>
                      <a:pt x="7942" y="21600"/>
                      <a:pt x="12136" y="18681"/>
                      <a:pt x="15922" y="12977"/>
                    </a:cubicBezTo>
                    <a:cubicBezTo>
                      <a:pt x="17950" y="10064"/>
                      <a:pt x="19753" y="6261"/>
                      <a:pt x="21331" y="1568"/>
                    </a:cubicBezTo>
                    <a:cubicBezTo>
                      <a:pt x="21563" y="922"/>
                      <a:pt x="21335" y="0"/>
                      <a:pt x="2108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14" name="Google Shape;353;p38"/>
              <p:cNvSpPr/>
              <p:nvPr/>
            </p:nvSpPr>
            <p:spPr>
              <a:xfrm>
                <a:off x="1616167" y="1593709"/>
                <a:ext cx="237734" cy="627786"/>
              </a:xfrm>
              <a:custGeom>
                <a:avLst/>
                <a:gdLst/>
                <a:ahLst/>
                <a:cxnLst>
                  <a:cxn ang="0">
                    <a:pos x="wd2" y="hd2"/>
                  </a:cxn>
                  <a:cxn ang="5400000">
                    <a:pos x="wd2" y="hd2"/>
                  </a:cxn>
                  <a:cxn ang="10800000">
                    <a:pos x="wd2" y="hd2"/>
                  </a:cxn>
                  <a:cxn ang="16200000">
                    <a:pos x="wd2" y="hd2"/>
                  </a:cxn>
                </a:cxnLst>
                <a:rect l="0" t="0" r="r" b="b"/>
                <a:pathLst>
                  <a:path w="21281" h="21600" fill="norm" stroke="1" extrusionOk="0">
                    <a:moveTo>
                      <a:pt x="20115" y="0"/>
                    </a:moveTo>
                    <a:cubicBezTo>
                      <a:pt x="19730" y="0"/>
                      <a:pt x="19321" y="106"/>
                      <a:pt x="19089" y="271"/>
                    </a:cubicBezTo>
                    <a:cubicBezTo>
                      <a:pt x="12424" y="6211"/>
                      <a:pt x="192" y="20980"/>
                      <a:pt x="31" y="21091"/>
                    </a:cubicBezTo>
                    <a:cubicBezTo>
                      <a:pt x="-129" y="21317"/>
                      <a:pt x="352" y="21546"/>
                      <a:pt x="825" y="21600"/>
                    </a:cubicBezTo>
                    <a:lnTo>
                      <a:pt x="1146" y="21600"/>
                    </a:lnTo>
                    <a:cubicBezTo>
                      <a:pt x="1620" y="21600"/>
                      <a:pt x="2093" y="21489"/>
                      <a:pt x="2253" y="21317"/>
                    </a:cubicBezTo>
                    <a:cubicBezTo>
                      <a:pt x="2414" y="21206"/>
                      <a:pt x="14485" y="6494"/>
                      <a:pt x="21158" y="554"/>
                    </a:cubicBezTo>
                    <a:cubicBezTo>
                      <a:pt x="21471" y="329"/>
                      <a:pt x="21158" y="100"/>
                      <a:pt x="20525" y="46"/>
                    </a:cubicBezTo>
                    <a:cubicBezTo>
                      <a:pt x="20396" y="14"/>
                      <a:pt x="20252" y="0"/>
                      <a:pt x="201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15" name="Google Shape;354;p38"/>
              <p:cNvSpPr/>
              <p:nvPr/>
            </p:nvSpPr>
            <p:spPr>
              <a:xfrm>
                <a:off x="136739" y="1429538"/>
                <a:ext cx="328214" cy="1637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33" y="0"/>
                    </a:moveTo>
                    <a:cubicBezTo>
                      <a:pt x="20326" y="0"/>
                      <a:pt x="19908" y="48"/>
                      <a:pt x="19849" y="144"/>
                    </a:cubicBezTo>
                    <a:cubicBezTo>
                      <a:pt x="19849" y="209"/>
                      <a:pt x="17749" y="6956"/>
                      <a:pt x="9806" y="11404"/>
                    </a:cubicBezTo>
                    <a:cubicBezTo>
                      <a:pt x="3733" y="14679"/>
                      <a:pt x="348" y="18128"/>
                      <a:pt x="0" y="21600"/>
                    </a:cubicBezTo>
                    <a:lnTo>
                      <a:pt x="1515" y="21600"/>
                    </a:lnTo>
                    <a:cubicBezTo>
                      <a:pt x="1981" y="18150"/>
                      <a:pt x="5372" y="14766"/>
                      <a:pt x="11328" y="11512"/>
                    </a:cubicBezTo>
                    <a:cubicBezTo>
                      <a:pt x="19501" y="7021"/>
                      <a:pt x="21600" y="230"/>
                      <a:pt x="21600" y="165"/>
                    </a:cubicBezTo>
                    <a:cubicBezTo>
                      <a:pt x="21600" y="54"/>
                      <a:pt x="21170" y="0"/>
                      <a:pt x="2073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16" name="Google Shape;355;p38"/>
              <p:cNvSpPr/>
              <p:nvPr/>
            </p:nvSpPr>
            <p:spPr>
              <a:xfrm>
                <a:off x="6639" y="3021587"/>
                <a:ext cx="1534055" cy="227697"/>
              </a:xfrm>
              <a:custGeom>
                <a:avLst/>
                <a:gdLst/>
                <a:ahLst/>
                <a:cxnLst>
                  <a:cxn ang="0">
                    <a:pos x="wd2" y="hd2"/>
                  </a:cxn>
                  <a:cxn ang="5400000">
                    <a:pos x="wd2" y="hd2"/>
                  </a:cxn>
                  <a:cxn ang="10800000">
                    <a:pos x="wd2" y="hd2"/>
                  </a:cxn>
                  <a:cxn ang="16200000">
                    <a:pos x="wd2" y="hd2"/>
                  </a:cxn>
                </a:cxnLst>
                <a:rect l="0" t="0" r="r" b="b"/>
                <a:pathLst>
                  <a:path w="21512" h="21600" fill="norm" stroke="1" extrusionOk="0">
                    <a:moveTo>
                      <a:pt x="164" y="0"/>
                    </a:moveTo>
                    <a:cubicBezTo>
                      <a:pt x="-10" y="0"/>
                      <a:pt x="-70" y="1544"/>
                      <a:pt x="107" y="2103"/>
                    </a:cubicBezTo>
                    <a:cubicBezTo>
                      <a:pt x="6950" y="17543"/>
                      <a:pt x="12349" y="21135"/>
                      <a:pt x="15684" y="21600"/>
                    </a:cubicBezTo>
                    <a:lnTo>
                      <a:pt x="16355" y="21600"/>
                    </a:lnTo>
                    <a:cubicBezTo>
                      <a:pt x="19565" y="21600"/>
                      <a:pt x="21306" y="18788"/>
                      <a:pt x="21382" y="18638"/>
                    </a:cubicBezTo>
                    <a:cubicBezTo>
                      <a:pt x="21481" y="18481"/>
                      <a:pt x="21530" y="17858"/>
                      <a:pt x="21506" y="17386"/>
                    </a:cubicBezTo>
                    <a:cubicBezTo>
                      <a:pt x="21485" y="16874"/>
                      <a:pt x="21413" y="16566"/>
                      <a:pt x="21333" y="16566"/>
                    </a:cubicBezTo>
                    <a:cubicBezTo>
                      <a:pt x="21316" y="16566"/>
                      <a:pt x="21299" y="16582"/>
                      <a:pt x="21281" y="16606"/>
                    </a:cubicBezTo>
                    <a:cubicBezTo>
                      <a:pt x="21281" y="16606"/>
                      <a:pt x="19526" y="19465"/>
                      <a:pt x="16378" y="19465"/>
                    </a:cubicBezTo>
                    <a:cubicBezTo>
                      <a:pt x="16154" y="19465"/>
                      <a:pt x="15922" y="19449"/>
                      <a:pt x="15684" y="19418"/>
                    </a:cubicBezTo>
                    <a:cubicBezTo>
                      <a:pt x="12349" y="18945"/>
                      <a:pt x="7000" y="15361"/>
                      <a:pt x="232" y="71"/>
                    </a:cubicBezTo>
                    <a:cubicBezTo>
                      <a:pt x="208" y="24"/>
                      <a:pt x="185" y="0"/>
                      <a:pt x="16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17" name="Google Shape;356;p38"/>
              <p:cNvSpPr/>
              <p:nvPr/>
            </p:nvSpPr>
            <p:spPr>
              <a:xfrm>
                <a:off x="452123" y="2366648"/>
                <a:ext cx="964852" cy="303762"/>
              </a:xfrm>
              <a:custGeom>
                <a:avLst/>
                <a:gdLst/>
                <a:ahLst/>
                <a:cxnLst>
                  <a:cxn ang="0">
                    <a:pos x="wd2" y="hd2"/>
                  </a:cxn>
                  <a:cxn ang="5400000">
                    <a:pos x="wd2" y="hd2"/>
                  </a:cxn>
                  <a:cxn ang="10800000">
                    <a:pos x="wd2" y="hd2"/>
                  </a:cxn>
                  <a:cxn ang="16200000">
                    <a:pos x="wd2" y="hd2"/>
                  </a:cxn>
                </a:cxnLst>
                <a:rect l="0" t="0" r="r" b="b"/>
                <a:pathLst>
                  <a:path w="21451" h="21600" fill="norm" stroke="1" extrusionOk="0">
                    <a:moveTo>
                      <a:pt x="21168" y="0"/>
                    </a:moveTo>
                    <a:cubicBezTo>
                      <a:pt x="21112" y="0"/>
                      <a:pt x="21052" y="59"/>
                      <a:pt x="20996" y="207"/>
                    </a:cubicBezTo>
                    <a:cubicBezTo>
                      <a:pt x="18825" y="5001"/>
                      <a:pt x="16538" y="9206"/>
                      <a:pt x="14092" y="12713"/>
                    </a:cubicBezTo>
                    <a:cubicBezTo>
                      <a:pt x="11512" y="16250"/>
                      <a:pt x="8116" y="19787"/>
                      <a:pt x="4693" y="19787"/>
                    </a:cubicBezTo>
                    <a:cubicBezTo>
                      <a:pt x="3247" y="19787"/>
                      <a:pt x="1797" y="19155"/>
                      <a:pt x="404" y="17626"/>
                    </a:cubicBezTo>
                    <a:cubicBezTo>
                      <a:pt x="376" y="17608"/>
                      <a:pt x="348" y="17597"/>
                      <a:pt x="321" y="17597"/>
                    </a:cubicBezTo>
                    <a:cubicBezTo>
                      <a:pt x="193" y="17597"/>
                      <a:pt x="74" y="17809"/>
                      <a:pt x="10" y="18093"/>
                    </a:cubicBezTo>
                    <a:cubicBezTo>
                      <a:pt x="-30" y="18565"/>
                      <a:pt x="48" y="19149"/>
                      <a:pt x="207" y="19262"/>
                    </a:cubicBezTo>
                    <a:cubicBezTo>
                      <a:pt x="1627" y="20785"/>
                      <a:pt x="3165" y="21600"/>
                      <a:pt x="4703" y="21600"/>
                    </a:cubicBezTo>
                    <a:cubicBezTo>
                      <a:pt x="7624" y="21600"/>
                      <a:pt x="10896" y="19149"/>
                      <a:pt x="14329" y="14237"/>
                    </a:cubicBezTo>
                    <a:cubicBezTo>
                      <a:pt x="16813" y="10729"/>
                      <a:pt x="19182" y="6519"/>
                      <a:pt x="21351" y="1488"/>
                    </a:cubicBezTo>
                    <a:cubicBezTo>
                      <a:pt x="21570" y="933"/>
                      <a:pt x="21391" y="0"/>
                      <a:pt x="21168"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18" name="Google Shape;357;p38"/>
              <p:cNvSpPr/>
              <p:nvPr/>
            </p:nvSpPr>
            <p:spPr>
              <a:xfrm>
                <a:off x="585328" y="2695737"/>
                <a:ext cx="609344" cy="181942"/>
              </a:xfrm>
              <a:custGeom>
                <a:avLst/>
                <a:gdLst/>
                <a:ahLst/>
                <a:cxnLst>
                  <a:cxn ang="0">
                    <a:pos x="wd2" y="hd2"/>
                  </a:cxn>
                  <a:cxn ang="5400000">
                    <a:pos x="wd2" y="hd2"/>
                  </a:cxn>
                  <a:cxn ang="10800000">
                    <a:pos x="wd2" y="hd2"/>
                  </a:cxn>
                  <a:cxn ang="16200000">
                    <a:pos x="wd2" y="hd2"/>
                  </a:cxn>
                </a:cxnLst>
                <a:rect l="0" t="0" r="r" b="b"/>
                <a:pathLst>
                  <a:path w="21233" h="21600" fill="norm" stroke="1" extrusionOk="0">
                    <a:moveTo>
                      <a:pt x="20746" y="0"/>
                    </a:moveTo>
                    <a:cubicBezTo>
                      <a:pt x="20671" y="0"/>
                      <a:pt x="20596" y="89"/>
                      <a:pt x="20537" y="315"/>
                    </a:cubicBezTo>
                    <a:cubicBezTo>
                      <a:pt x="15663" y="12195"/>
                      <a:pt x="9699" y="18623"/>
                      <a:pt x="3579" y="18623"/>
                    </a:cubicBezTo>
                    <a:cubicBezTo>
                      <a:pt x="2558" y="18623"/>
                      <a:pt x="1531" y="18445"/>
                      <a:pt x="504" y="18081"/>
                    </a:cubicBezTo>
                    <a:cubicBezTo>
                      <a:pt x="485" y="18071"/>
                      <a:pt x="466" y="18071"/>
                      <a:pt x="448" y="18071"/>
                    </a:cubicBezTo>
                    <a:cubicBezTo>
                      <a:pt x="-117" y="18071"/>
                      <a:pt x="-158" y="20821"/>
                      <a:pt x="382" y="21008"/>
                    </a:cubicBezTo>
                    <a:cubicBezTo>
                      <a:pt x="1494" y="21403"/>
                      <a:pt x="2608" y="21600"/>
                      <a:pt x="3657" y="21600"/>
                    </a:cubicBezTo>
                    <a:cubicBezTo>
                      <a:pt x="7676" y="21600"/>
                      <a:pt x="11694" y="18859"/>
                      <a:pt x="15344" y="13595"/>
                    </a:cubicBezTo>
                    <a:cubicBezTo>
                      <a:pt x="17383" y="10667"/>
                      <a:pt x="19363" y="6950"/>
                      <a:pt x="21092" y="2465"/>
                    </a:cubicBezTo>
                    <a:cubicBezTo>
                      <a:pt x="21442" y="1676"/>
                      <a:pt x="21067" y="0"/>
                      <a:pt x="2074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19" name="Google Shape;358;p38"/>
              <p:cNvSpPr/>
              <p:nvPr/>
            </p:nvSpPr>
            <p:spPr>
              <a:xfrm>
                <a:off x="998994" y="1123369"/>
                <a:ext cx="456740" cy="142747"/>
              </a:xfrm>
              <a:custGeom>
                <a:avLst/>
                <a:gdLst/>
                <a:ahLst/>
                <a:cxnLst>
                  <a:cxn ang="0">
                    <a:pos x="wd2" y="hd2"/>
                  </a:cxn>
                  <a:cxn ang="5400000">
                    <a:pos x="wd2" y="hd2"/>
                  </a:cxn>
                  <a:cxn ang="10800000">
                    <a:pos x="wd2" y="hd2"/>
                  </a:cxn>
                  <a:cxn ang="16200000">
                    <a:pos x="wd2" y="hd2"/>
                  </a:cxn>
                </a:cxnLst>
                <a:rect l="0" t="0" r="r" b="b"/>
                <a:pathLst>
                  <a:path w="21223" h="21600" fill="norm" stroke="1" extrusionOk="0">
                    <a:moveTo>
                      <a:pt x="615" y="0"/>
                    </a:moveTo>
                    <a:cubicBezTo>
                      <a:pt x="486" y="0"/>
                      <a:pt x="353" y="138"/>
                      <a:pt x="249" y="452"/>
                    </a:cubicBezTo>
                    <a:cubicBezTo>
                      <a:pt x="3" y="955"/>
                      <a:pt x="-80" y="2199"/>
                      <a:pt x="87" y="2940"/>
                    </a:cubicBezTo>
                    <a:cubicBezTo>
                      <a:pt x="2722" y="13634"/>
                      <a:pt x="5857" y="19866"/>
                      <a:pt x="9400" y="21349"/>
                    </a:cubicBezTo>
                    <a:cubicBezTo>
                      <a:pt x="9896" y="21349"/>
                      <a:pt x="10391" y="21600"/>
                      <a:pt x="10970" y="21600"/>
                    </a:cubicBezTo>
                    <a:cubicBezTo>
                      <a:pt x="14596" y="21110"/>
                      <a:pt x="18060" y="17127"/>
                      <a:pt x="20945" y="10404"/>
                    </a:cubicBezTo>
                    <a:cubicBezTo>
                      <a:pt x="21520" y="9248"/>
                      <a:pt x="21104" y="7037"/>
                      <a:pt x="20579" y="7037"/>
                    </a:cubicBezTo>
                    <a:cubicBezTo>
                      <a:pt x="20429" y="7037"/>
                      <a:pt x="20267" y="7225"/>
                      <a:pt x="20121" y="7665"/>
                    </a:cubicBezTo>
                    <a:cubicBezTo>
                      <a:pt x="20121" y="7665"/>
                      <a:pt x="15899" y="17893"/>
                      <a:pt x="10882" y="17893"/>
                    </a:cubicBezTo>
                    <a:cubicBezTo>
                      <a:pt x="10424" y="17893"/>
                      <a:pt x="9954" y="17805"/>
                      <a:pt x="9483" y="17617"/>
                    </a:cubicBezTo>
                    <a:cubicBezTo>
                      <a:pt x="6353" y="16373"/>
                      <a:pt x="3467" y="10655"/>
                      <a:pt x="1073" y="704"/>
                    </a:cubicBezTo>
                    <a:cubicBezTo>
                      <a:pt x="978" y="264"/>
                      <a:pt x="798" y="0"/>
                      <a:pt x="6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20" name="Google Shape;359;p38"/>
              <p:cNvSpPr/>
              <p:nvPr/>
            </p:nvSpPr>
            <p:spPr>
              <a:xfrm>
                <a:off x="927846" y="0"/>
                <a:ext cx="976240" cy="657015"/>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9758" y="0"/>
                    </a:moveTo>
                    <a:cubicBezTo>
                      <a:pt x="9645" y="0"/>
                      <a:pt x="9528" y="16"/>
                      <a:pt x="9406" y="52"/>
                    </a:cubicBezTo>
                    <a:cubicBezTo>
                      <a:pt x="7801" y="538"/>
                      <a:pt x="7279" y="3620"/>
                      <a:pt x="7279" y="3620"/>
                    </a:cubicBezTo>
                    <a:cubicBezTo>
                      <a:pt x="6705" y="3167"/>
                      <a:pt x="6083" y="2948"/>
                      <a:pt x="5461" y="2948"/>
                    </a:cubicBezTo>
                    <a:cubicBezTo>
                      <a:pt x="4749" y="2948"/>
                      <a:pt x="4037" y="3235"/>
                      <a:pt x="3400" y="3781"/>
                    </a:cubicBezTo>
                    <a:cubicBezTo>
                      <a:pt x="2317" y="4647"/>
                      <a:pt x="2057" y="6702"/>
                      <a:pt x="2803" y="8108"/>
                    </a:cubicBezTo>
                    <a:cubicBezTo>
                      <a:pt x="2803" y="8108"/>
                      <a:pt x="2775" y="8105"/>
                      <a:pt x="2726" y="8105"/>
                    </a:cubicBezTo>
                    <a:cubicBezTo>
                      <a:pt x="2345" y="8105"/>
                      <a:pt x="646" y="8190"/>
                      <a:pt x="117" y="9675"/>
                    </a:cubicBezTo>
                    <a:cubicBezTo>
                      <a:pt x="-518" y="11406"/>
                      <a:pt x="1647" y="12973"/>
                      <a:pt x="1647" y="12973"/>
                    </a:cubicBezTo>
                    <a:cubicBezTo>
                      <a:pt x="1647" y="12973"/>
                      <a:pt x="155" y="15460"/>
                      <a:pt x="1535" y="17136"/>
                    </a:cubicBezTo>
                    <a:cubicBezTo>
                      <a:pt x="2408" y="18196"/>
                      <a:pt x="3491" y="18389"/>
                      <a:pt x="4167" y="18389"/>
                    </a:cubicBezTo>
                    <a:cubicBezTo>
                      <a:pt x="4561" y="18389"/>
                      <a:pt x="4817" y="18324"/>
                      <a:pt x="4817" y="18324"/>
                    </a:cubicBezTo>
                    <a:lnTo>
                      <a:pt x="14628" y="20975"/>
                    </a:lnTo>
                    <a:cubicBezTo>
                      <a:pt x="14628" y="20975"/>
                      <a:pt x="15440" y="21600"/>
                      <a:pt x="16325" y="21600"/>
                    </a:cubicBezTo>
                    <a:cubicBezTo>
                      <a:pt x="17126" y="21600"/>
                      <a:pt x="17987" y="21087"/>
                      <a:pt x="18360" y="19135"/>
                    </a:cubicBezTo>
                    <a:cubicBezTo>
                      <a:pt x="19552" y="18865"/>
                      <a:pt x="20447" y="17407"/>
                      <a:pt x="20523" y="15676"/>
                    </a:cubicBezTo>
                    <a:cubicBezTo>
                      <a:pt x="20598" y="13404"/>
                      <a:pt x="18993" y="13243"/>
                      <a:pt x="18993" y="13243"/>
                    </a:cubicBezTo>
                    <a:cubicBezTo>
                      <a:pt x="18993" y="13243"/>
                      <a:pt x="21082" y="9782"/>
                      <a:pt x="19031" y="7890"/>
                    </a:cubicBezTo>
                    <a:cubicBezTo>
                      <a:pt x="19031" y="7890"/>
                      <a:pt x="20560" y="5081"/>
                      <a:pt x="19255" y="3350"/>
                    </a:cubicBezTo>
                    <a:cubicBezTo>
                      <a:pt x="18853" y="2817"/>
                      <a:pt x="18377" y="2632"/>
                      <a:pt x="17910" y="2632"/>
                    </a:cubicBezTo>
                    <a:cubicBezTo>
                      <a:pt x="16860" y="2632"/>
                      <a:pt x="15860" y="3565"/>
                      <a:pt x="15860" y="3565"/>
                    </a:cubicBezTo>
                    <a:cubicBezTo>
                      <a:pt x="15860" y="3565"/>
                      <a:pt x="16344" y="808"/>
                      <a:pt x="14555" y="268"/>
                    </a:cubicBezTo>
                    <a:cubicBezTo>
                      <a:pt x="14415" y="229"/>
                      <a:pt x="14279" y="210"/>
                      <a:pt x="14150" y="210"/>
                    </a:cubicBezTo>
                    <a:cubicBezTo>
                      <a:pt x="12652" y="210"/>
                      <a:pt x="11831" y="2594"/>
                      <a:pt x="11831" y="2594"/>
                    </a:cubicBezTo>
                    <a:cubicBezTo>
                      <a:pt x="11831" y="2594"/>
                      <a:pt x="11160" y="0"/>
                      <a:pt x="975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21" name="Google Shape;360;p38"/>
              <p:cNvSpPr/>
              <p:nvPr/>
            </p:nvSpPr>
            <p:spPr>
              <a:xfrm>
                <a:off x="1565087" y="585849"/>
                <a:ext cx="169026" cy="268387"/>
              </a:xfrm>
              <a:custGeom>
                <a:avLst/>
                <a:gdLst/>
                <a:ahLst/>
                <a:cxnLst>
                  <a:cxn ang="0">
                    <a:pos x="wd2" y="hd2"/>
                  </a:cxn>
                  <a:cxn ang="5400000">
                    <a:pos x="wd2" y="hd2"/>
                  </a:cxn>
                  <a:cxn ang="10800000">
                    <a:pos x="wd2" y="hd2"/>
                  </a:cxn>
                  <a:cxn ang="16200000">
                    <a:pos x="wd2" y="hd2"/>
                  </a:cxn>
                </a:cxnLst>
                <a:rect l="0" t="0" r="r" b="b"/>
                <a:pathLst>
                  <a:path w="17624" h="21600" fill="norm" stroke="1" extrusionOk="0">
                    <a:moveTo>
                      <a:pt x="9828" y="0"/>
                    </a:moveTo>
                    <a:cubicBezTo>
                      <a:pt x="3896" y="0"/>
                      <a:pt x="0" y="4859"/>
                      <a:pt x="0" y="4859"/>
                    </a:cubicBezTo>
                    <a:lnTo>
                      <a:pt x="0" y="21266"/>
                    </a:lnTo>
                    <a:cubicBezTo>
                      <a:pt x="1158" y="21493"/>
                      <a:pt x="2270" y="21600"/>
                      <a:pt x="3326" y="21600"/>
                    </a:cubicBezTo>
                    <a:cubicBezTo>
                      <a:pt x="17050" y="21600"/>
                      <a:pt x="21600" y="3702"/>
                      <a:pt x="13874" y="755"/>
                    </a:cubicBezTo>
                    <a:cubicBezTo>
                      <a:pt x="12444" y="221"/>
                      <a:pt x="11090" y="0"/>
                      <a:pt x="9828"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22" name="Google Shape;361;p38"/>
              <p:cNvSpPr/>
              <p:nvPr/>
            </p:nvSpPr>
            <p:spPr>
              <a:xfrm>
                <a:off x="1037479" y="661000"/>
                <a:ext cx="442398" cy="495005"/>
              </a:xfrm>
              <a:custGeom>
                <a:avLst/>
                <a:gdLst/>
                <a:ahLst/>
                <a:cxnLst>
                  <a:cxn ang="0">
                    <a:pos x="wd2" y="hd2"/>
                  </a:cxn>
                  <a:cxn ang="5400000">
                    <a:pos x="wd2" y="hd2"/>
                  </a:cxn>
                  <a:cxn ang="10800000">
                    <a:pos x="wd2" y="hd2"/>
                  </a:cxn>
                  <a:cxn ang="16200000">
                    <a:pos x="wd2" y="hd2"/>
                  </a:cxn>
                </a:cxnLst>
                <a:rect l="0" t="0" r="r" b="b"/>
                <a:pathLst>
                  <a:path w="20399" h="21600" fill="norm" stroke="1" extrusionOk="0">
                    <a:moveTo>
                      <a:pt x="4530" y="0"/>
                    </a:moveTo>
                    <a:lnTo>
                      <a:pt x="109" y="15425"/>
                    </a:lnTo>
                    <a:cubicBezTo>
                      <a:pt x="109" y="15425"/>
                      <a:pt x="-1201" y="16647"/>
                      <a:pt x="5265" y="19948"/>
                    </a:cubicBezTo>
                    <a:cubicBezTo>
                      <a:pt x="7566" y="21056"/>
                      <a:pt x="10149" y="21600"/>
                      <a:pt x="12760" y="21600"/>
                    </a:cubicBezTo>
                    <a:cubicBezTo>
                      <a:pt x="13863" y="21600"/>
                      <a:pt x="14970" y="21502"/>
                      <a:pt x="16065" y="21310"/>
                    </a:cubicBezTo>
                    <a:cubicBezTo>
                      <a:pt x="16557" y="21169"/>
                      <a:pt x="17127" y="20951"/>
                      <a:pt x="17701" y="20810"/>
                    </a:cubicBezTo>
                    <a:cubicBezTo>
                      <a:pt x="17701" y="17795"/>
                      <a:pt x="18602" y="14925"/>
                      <a:pt x="20316" y="12342"/>
                    </a:cubicBezTo>
                    <a:lnTo>
                      <a:pt x="20399" y="12197"/>
                    </a:lnTo>
                    <a:lnTo>
                      <a:pt x="453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23" name="Google Shape;362;p38"/>
              <p:cNvSpPr/>
              <p:nvPr/>
            </p:nvSpPr>
            <p:spPr>
              <a:xfrm>
                <a:off x="1151663" y="820521"/>
                <a:ext cx="326422" cy="328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1642" y="17498"/>
                      <a:pt x="15499" y="21600"/>
                    </a:cubicBezTo>
                    <a:cubicBezTo>
                      <a:pt x="16204" y="21387"/>
                      <a:pt x="17023" y="21169"/>
                      <a:pt x="17847" y="20847"/>
                    </a:cubicBezTo>
                    <a:cubicBezTo>
                      <a:pt x="17847" y="16418"/>
                      <a:pt x="19139" y="12098"/>
                      <a:pt x="21600" y="8209"/>
                    </a:cubicBez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24" name="Google Shape;363;p38"/>
              <p:cNvSpPr/>
              <p:nvPr/>
            </p:nvSpPr>
            <p:spPr>
              <a:xfrm>
                <a:off x="1104718" y="238491"/>
                <a:ext cx="618821" cy="780248"/>
              </a:xfrm>
              <a:custGeom>
                <a:avLst/>
                <a:gdLst/>
                <a:ahLst/>
                <a:cxnLst>
                  <a:cxn ang="0">
                    <a:pos x="wd2" y="hd2"/>
                  </a:cxn>
                  <a:cxn ang="5400000">
                    <a:pos x="wd2" y="hd2"/>
                  </a:cxn>
                  <a:cxn ang="10800000">
                    <a:pos x="wd2" y="hd2"/>
                  </a:cxn>
                  <a:cxn ang="16200000">
                    <a:pos x="wd2" y="hd2"/>
                  </a:cxn>
                </a:cxnLst>
                <a:rect l="0" t="0" r="r" b="b"/>
                <a:pathLst>
                  <a:path w="19946" h="21600" fill="norm" stroke="1" extrusionOk="0">
                    <a:moveTo>
                      <a:pt x="10155" y="0"/>
                    </a:moveTo>
                    <a:cubicBezTo>
                      <a:pt x="9418" y="0"/>
                      <a:pt x="8667" y="57"/>
                      <a:pt x="7919" y="179"/>
                    </a:cubicBezTo>
                    <a:cubicBezTo>
                      <a:pt x="1456" y="1225"/>
                      <a:pt x="1398" y="8738"/>
                      <a:pt x="312" y="12152"/>
                    </a:cubicBezTo>
                    <a:cubicBezTo>
                      <a:pt x="-774" y="15611"/>
                      <a:pt x="999" y="19025"/>
                      <a:pt x="5288" y="20664"/>
                    </a:cubicBezTo>
                    <a:cubicBezTo>
                      <a:pt x="6960" y="21292"/>
                      <a:pt x="8612" y="21600"/>
                      <a:pt x="10134" y="21600"/>
                    </a:cubicBezTo>
                    <a:cubicBezTo>
                      <a:pt x="13138" y="21600"/>
                      <a:pt x="15625" y="20395"/>
                      <a:pt x="16725" y="18069"/>
                    </a:cubicBezTo>
                    <a:cubicBezTo>
                      <a:pt x="17126" y="17251"/>
                      <a:pt x="17583" y="16021"/>
                      <a:pt x="18042" y="14655"/>
                    </a:cubicBezTo>
                    <a:cubicBezTo>
                      <a:pt x="18100" y="14336"/>
                      <a:pt x="18212" y="14064"/>
                      <a:pt x="18270" y="13791"/>
                    </a:cubicBezTo>
                    <a:cubicBezTo>
                      <a:pt x="18386" y="13517"/>
                      <a:pt x="18440" y="13382"/>
                      <a:pt x="18498" y="13198"/>
                    </a:cubicBezTo>
                    <a:cubicBezTo>
                      <a:pt x="19186" y="10832"/>
                      <a:pt x="19815" y="8738"/>
                      <a:pt x="19815" y="8738"/>
                    </a:cubicBezTo>
                    <a:cubicBezTo>
                      <a:pt x="20826" y="3460"/>
                      <a:pt x="15835" y="0"/>
                      <a:pt x="10155"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25" name="Google Shape;364;p38"/>
              <p:cNvSpPr/>
              <p:nvPr/>
            </p:nvSpPr>
            <p:spPr>
              <a:xfrm>
                <a:off x="1362126" y="583108"/>
                <a:ext cx="105386" cy="64690"/>
              </a:xfrm>
              <a:custGeom>
                <a:avLst/>
                <a:gdLst/>
                <a:ahLst/>
                <a:cxnLst>
                  <a:cxn ang="0">
                    <a:pos x="wd2" y="hd2"/>
                  </a:cxn>
                  <a:cxn ang="5400000">
                    <a:pos x="wd2" y="hd2"/>
                  </a:cxn>
                  <a:cxn ang="10800000">
                    <a:pos x="wd2" y="hd2"/>
                  </a:cxn>
                  <a:cxn ang="16200000">
                    <a:pos x="wd2" y="hd2"/>
                  </a:cxn>
                </a:cxnLst>
                <a:rect l="0" t="0" r="r" b="b"/>
                <a:pathLst>
                  <a:path w="21384" h="21600" fill="norm" stroke="1" extrusionOk="0">
                    <a:moveTo>
                      <a:pt x="9111" y="0"/>
                    </a:moveTo>
                    <a:cubicBezTo>
                      <a:pt x="6166" y="0"/>
                      <a:pt x="3348" y="1220"/>
                      <a:pt x="857" y="3494"/>
                    </a:cubicBezTo>
                    <a:cubicBezTo>
                      <a:pt x="-216" y="4603"/>
                      <a:pt x="-216" y="6793"/>
                      <a:pt x="493" y="8429"/>
                    </a:cubicBezTo>
                    <a:cubicBezTo>
                      <a:pt x="711" y="9122"/>
                      <a:pt x="1348" y="9594"/>
                      <a:pt x="2057" y="9594"/>
                    </a:cubicBezTo>
                    <a:cubicBezTo>
                      <a:pt x="2493" y="9594"/>
                      <a:pt x="2966" y="9400"/>
                      <a:pt x="3384" y="8984"/>
                    </a:cubicBezTo>
                    <a:cubicBezTo>
                      <a:pt x="5220" y="7376"/>
                      <a:pt x="7257" y="6350"/>
                      <a:pt x="9493" y="6350"/>
                    </a:cubicBezTo>
                    <a:cubicBezTo>
                      <a:pt x="10311" y="6350"/>
                      <a:pt x="11148" y="6488"/>
                      <a:pt x="12020" y="6793"/>
                    </a:cubicBezTo>
                    <a:cubicBezTo>
                      <a:pt x="16329" y="8429"/>
                      <a:pt x="17057" y="18328"/>
                      <a:pt x="17057" y="18328"/>
                    </a:cubicBezTo>
                    <a:cubicBezTo>
                      <a:pt x="17057" y="19964"/>
                      <a:pt x="17784" y="20519"/>
                      <a:pt x="18493" y="21073"/>
                    </a:cubicBezTo>
                    <a:cubicBezTo>
                      <a:pt x="18857" y="21600"/>
                      <a:pt x="19220" y="21600"/>
                      <a:pt x="19584" y="21600"/>
                    </a:cubicBezTo>
                    <a:cubicBezTo>
                      <a:pt x="20657" y="21073"/>
                      <a:pt x="21384" y="19409"/>
                      <a:pt x="21384" y="17774"/>
                    </a:cubicBezTo>
                    <a:cubicBezTo>
                      <a:pt x="21384" y="17219"/>
                      <a:pt x="19929" y="3494"/>
                      <a:pt x="13093" y="749"/>
                    </a:cubicBezTo>
                    <a:cubicBezTo>
                      <a:pt x="11766" y="250"/>
                      <a:pt x="10420" y="0"/>
                      <a:pt x="911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26" name="Google Shape;365;p38"/>
              <p:cNvSpPr/>
              <p:nvPr/>
            </p:nvSpPr>
            <p:spPr>
              <a:xfrm>
                <a:off x="1563643" y="623134"/>
                <a:ext cx="99184" cy="46670"/>
              </a:xfrm>
              <a:custGeom>
                <a:avLst/>
                <a:gdLst/>
                <a:ahLst/>
                <a:cxnLst>
                  <a:cxn ang="0">
                    <a:pos x="wd2" y="hd2"/>
                  </a:cxn>
                  <a:cxn ang="5400000">
                    <a:pos x="wd2" y="hd2"/>
                  </a:cxn>
                  <a:cxn ang="10800000">
                    <a:pos x="wd2" y="hd2"/>
                  </a:cxn>
                  <a:cxn ang="16200000">
                    <a:pos x="wd2" y="hd2"/>
                  </a:cxn>
                </a:cxnLst>
                <a:rect l="0" t="0" r="r" b="b"/>
                <a:pathLst>
                  <a:path w="20809" h="21600" fill="norm" stroke="1" extrusionOk="0">
                    <a:moveTo>
                      <a:pt x="9890" y="0"/>
                    </a:moveTo>
                    <a:cubicBezTo>
                      <a:pt x="3837" y="0"/>
                      <a:pt x="303" y="14490"/>
                      <a:pt x="303" y="15220"/>
                    </a:cubicBezTo>
                    <a:cubicBezTo>
                      <a:pt x="-449" y="17526"/>
                      <a:pt x="303" y="20562"/>
                      <a:pt x="1412" y="21331"/>
                    </a:cubicBezTo>
                    <a:cubicBezTo>
                      <a:pt x="1694" y="21523"/>
                      <a:pt x="1976" y="21600"/>
                      <a:pt x="2239" y="21600"/>
                    </a:cubicBezTo>
                    <a:cubicBezTo>
                      <a:pt x="3066" y="21600"/>
                      <a:pt x="3837" y="20754"/>
                      <a:pt x="4401" y="19025"/>
                    </a:cubicBezTo>
                    <a:cubicBezTo>
                      <a:pt x="4401" y="19025"/>
                      <a:pt x="6619" y="9147"/>
                      <a:pt x="10342" y="9147"/>
                    </a:cubicBezTo>
                    <a:cubicBezTo>
                      <a:pt x="12955" y="9147"/>
                      <a:pt x="15192" y="12184"/>
                      <a:pt x="17053" y="15989"/>
                    </a:cubicBezTo>
                    <a:cubicBezTo>
                      <a:pt x="17260" y="17257"/>
                      <a:pt x="17805" y="17833"/>
                      <a:pt x="18425" y="17833"/>
                    </a:cubicBezTo>
                    <a:cubicBezTo>
                      <a:pt x="18952" y="17833"/>
                      <a:pt x="19534" y="17449"/>
                      <a:pt x="20023" y="16757"/>
                    </a:cubicBezTo>
                    <a:cubicBezTo>
                      <a:pt x="20775" y="15220"/>
                      <a:pt x="21151" y="12184"/>
                      <a:pt x="20399" y="10685"/>
                    </a:cubicBezTo>
                    <a:cubicBezTo>
                      <a:pt x="17805" y="4574"/>
                      <a:pt x="14440" y="769"/>
                      <a:pt x="10342" y="0"/>
                    </a:cubicBezTo>
                    <a:cubicBezTo>
                      <a:pt x="10191" y="0"/>
                      <a:pt x="10041" y="0"/>
                      <a:pt x="989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27" name="Google Shape;366;p38"/>
              <p:cNvSpPr/>
              <p:nvPr/>
            </p:nvSpPr>
            <p:spPr>
              <a:xfrm>
                <a:off x="1362766" y="723447"/>
                <a:ext cx="189868" cy="131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14354"/>
                      <a:pt x="7472" y="20042"/>
                    </a:cubicBezTo>
                    <a:cubicBezTo>
                      <a:pt x="8980" y="21149"/>
                      <a:pt x="10408" y="21600"/>
                      <a:pt x="11723" y="21600"/>
                    </a:cubicBezTo>
                    <a:cubicBezTo>
                      <a:pt x="17788" y="21600"/>
                      <a:pt x="21600" y="11921"/>
                      <a:pt x="21600" y="11921"/>
                    </a:cubicBezTo>
                    <a:lnTo>
                      <a:pt x="0" y="0"/>
                    </a:ln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28" name="Google Shape;367;p38"/>
              <p:cNvSpPr/>
              <p:nvPr/>
            </p:nvSpPr>
            <p:spPr>
              <a:xfrm>
                <a:off x="1350378" y="454313"/>
                <a:ext cx="147514" cy="72412"/>
              </a:xfrm>
              <a:custGeom>
                <a:avLst/>
                <a:gdLst/>
                <a:ahLst/>
                <a:cxnLst>
                  <a:cxn ang="0">
                    <a:pos x="wd2" y="hd2"/>
                  </a:cxn>
                  <a:cxn ang="5400000">
                    <a:pos x="wd2" y="hd2"/>
                  </a:cxn>
                  <a:cxn ang="10800000">
                    <a:pos x="wd2" y="hd2"/>
                  </a:cxn>
                  <a:cxn ang="16200000">
                    <a:pos x="wd2" y="hd2"/>
                  </a:cxn>
                </a:cxnLst>
                <a:rect l="0" t="0" r="r" b="b"/>
                <a:pathLst>
                  <a:path w="17960" h="21600" fill="norm" stroke="1" extrusionOk="0">
                    <a:moveTo>
                      <a:pt x="9548" y="0"/>
                    </a:moveTo>
                    <a:cubicBezTo>
                      <a:pt x="7857" y="0"/>
                      <a:pt x="6155" y="768"/>
                      <a:pt x="4541" y="2304"/>
                    </a:cubicBezTo>
                    <a:cubicBezTo>
                      <a:pt x="-1514" y="6217"/>
                      <a:pt x="-1514" y="20931"/>
                      <a:pt x="4541" y="21427"/>
                    </a:cubicBezTo>
                    <a:cubicBezTo>
                      <a:pt x="5304" y="21550"/>
                      <a:pt x="6079" y="21600"/>
                      <a:pt x="6864" y="21600"/>
                    </a:cubicBezTo>
                    <a:cubicBezTo>
                      <a:pt x="9395" y="21600"/>
                      <a:pt x="12002" y="20956"/>
                      <a:pt x="14468" y="19470"/>
                    </a:cubicBezTo>
                    <a:cubicBezTo>
                      <a:pt x="18799" y="17017"/>
                      <a:pt x="20086" y="5251"/>
                      <a:pt x="12526" y="817"/>
                    </a:cubicBezTo>
                    <a:cubicBezTo>
                      <a:pt x="11555" y="272"/>
                      <a:pt x="10551" y="0"/>
                      <a:pt x="954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29" name="Google Shape;368;p38"/>
              <p:cNvSpPr/>
              <p:nvPr/>
            </p:nvSpPr>
            <p:spPr>
              <a:xfrm>
                <a:off x="1566081" y="478976"/>
                <a:ext cx="138249" cy="92840"/>
              </a:xfrm>
              <a:custGeom>
                <a:avLst/>
                <a:gdLst/>
                <a:ahLst/>
                <a:cxnLst>
                  <a:cxn ang="0">
                    <a:pos x="wd2" y="hd2"/>
                  </a:cxn>
                  <a:cxn ang="5400000">
                    <a:pos x="wd2" y="hd2"/>
                  </a:cxn>
                  <a:cxn ang="10800000">
                    <a:pos x="wd2" y="hd2"/>
                  </a:cxn>
                  <a:cxn ang="16200000">
                    <a:pos x="wd2" y="hd2"/>
                  </a:cxn>
                </a:cxnLst>
                <a:rect l="0" t="0" r="r" b="b"/>
                <a:pathLst>
                  <a:path w="18402" h="21600" fill="norm" stroke="1" extrusionOk="0">
                    <a:moveTo>
                      <a:pt x="5557" y="0"/>
                    </a:moveTo>
                    <a:cubicBezTo>
                      <a:pt x="-776" y="0"/>
                      <a:pt x="-1420" y="7979"/>
                      <a:pt x="2230" y="12500"/>
                    </a:cubicBezTo>
                    <a:cubicBezTo>
                      <a:pt x="5295" y="15939"/>
                      <a:pt x="8599" y="18625"/>
                      <a:pt x="11915" y="20924"/>
                    </a:cubicBezTo>
                    <a:cubicBezTo>
                      <a:pt x="12749" y="21387"/>
                      <a:pt x="13525" y="21600"/>
                      <a:pt x="14228" y="21600"/>
                    </a:cubicBezTo>
                    <a:cubicBezTo>
                      <a:pt x="18677" y="21600"/>
                      <a:pt x="20180" y="13099"/>
                      <a:pt x="15695" y="7148"/>
                    </a:cubicBezTo>
                    <a:cubicBezTo>
                      <a:pt x="13334" y="3709"/>
                      <a:pt x="10734" y="1410"/>
                      <a:pt x="7657" y="270"/>
                    </a:cubicBezTo>
                    <a:cubicBezTo>
                      <a:pt x="6893" y="77"/>
                      <a:pt x="6201" y="0"/>
                      <a:pt x="555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30" name="Google Shape;369;p38"/>
              <p:cNvSpPr/>
              <p:nvPr/>
            </p:nvSpPr>
            <p:spPr>
              <a:xfrm>
                <a:off x="1575475" y="706174"/>
                <a:ext cx="103139" cy="61700"/>
              </a:xfrm>
              <a:custGeom>
                <a:avLst/>
                <a:gdLst/>
                <a:ahLst/>
                <a:cxnLst>
                  <a:cxn ang="0">
                    <a:pos x="wd2" y="hd2"/>
                  </a:cxn>
                  <a:cxn ang="5400000">
                    <a:pos x="wd2" y="hd2"/>
                  </a:cxn>
                  <a:cxn ang="10800000">
                    <a:pos x="wd2" y="hd2"/>
                  </a:cxn>
                  <a:cxn ang="16200000">
                    <a:pos x="wd2" y="hd2"/>
                  </a:cxn>
                </a:cxnLst>
                <a:rect l="0" t="0" r="r" b="b"/>
                <a:pathLst>
                  <a:path w="20929" h="21600" fill="norm" stroke="1" extrusionOk="0">
                    <a:moveTo>
                      <a:pt x="10293" y="0"/>
                    </a:moveTo>
                    <a:cubicBezTo>
                      <a:pt x="4674" y="0"/>
                      <a:pt x="584" y="2355"/>
                      <a:pt x="56" y="6628"/>
                    </a:cubicBezTo>
                    <a:cubicBezTo>
                      <a:pt x="-671" y="11803"/>
                      <a:pt x="5802" y="18141"/>
                      <a:pt x="14093" y="21019"/>
                    </a:cubicBezTo>
                    <a:cubicBezTo>
                      <a:pt x="15529" y="21600"/>
                      <a:pt x="16965" y="21600"/>
                      <a:pt x="18056" y="21600"/>
                    </a:cubicBezTo>
                    <a:cubicBezTo>
                      <a:pt x="18056" y="21600"/>
                      <a:pt x="18056" y="21600"/>
                      <a:pt x="18056" y="21019"/>
                    </a:cubicBezTo>
                    <a:cubicBezTo>
                      <a:pt x="18765" y="17559"/>
                      <a:pt x="19129" y="14129"/>
                      <a:pt x="19856" y="10669"/>
                    </a:cubicBezTo>
                    <a:cubicBezTo>
                      <a:pt x="20220" y="7210"/>
                      <a:pt x="20565" y="5494"/>
                      <a:pt x="20929" y="3169"/>
                    </a:cubicBezTo>
                    <a:cubicBezTo>
                      <a:pt x="19493" y="2035"/>
                      <a:pt x="18056" y="1454"/>
                      <a:pt x="16620" y="872"/>
                    </a:cubicBezTo>
                    <a:cubicBezTo>
                      <a:pt x="14384" y="291"/>
                      <a:pt x="12238" y="0"/>
                      <a:pt x="10293"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31" name="Google Shape;370;p38"/>
              <p:cNvSpPr/>
              <p:nvPr/>
            </p:nvSpPr>
            <p:spPr>
              <a:xfrm>
                <a:off x="1497140" y="542170"/>
                <a:ext cx="67948" cy="202702"/>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10013" y="0"/>
                    </a:moveTo>
                    <a:cubicBezTo>
                      <a:pt x="9007" y="0"/>
                      <a:pt x="7917" y="283"/>
                      <a:pt x="7917" y="566"/>
                    </a:cubicBezTo>
                    <a:cubicBezTo>
                      <a:pt x="5682" y="4070"/>
                      <a:pt x="3474" y="7229"/>
                      <a:pt x="6799" y="9159"/>
                    </a:cubicBezTo>
                    <a:lnTo>
                      <a:pt x="16216" y="17919"/>
                    </a:lnTo>
                    <a:cubicBezTo>
                      <a:pt x="11773" y="18972"/>
                      <a:pt x="6799" y="19671"/>
                      <a:pt x="1825" y="20193"/>
                    </a:cubicBezTo>
                    <a:cubicBezTo>
                      <a:pt x="708" y="20370"/>
                      <a:pt x="-410" y="20724"/>
                      <a:pt x="149" y="21069"/>
                    </a:cubicBezTo>
                    <a:cubicBezTo>
                      <a:pt x="708" y="21423"/>
                      <a:pt x="1267" y="21600"/>
                      <a:pt x="1825" y="21600"/>
                    </a:cubicBezTo>
                    <a:lnTo>
                      <a:pt x="3474" y="21600"/>
                    </a:lnTo>
                    <a:cubicBezTo>
                      <a:pt x="9566" y="21069"/>
                      <a:pt x="15657" y="20025"/>
                      <a:pt x="20631" y="18618"/>
                    </a:cubicBezTo>
                    <a:cubicBezTo>
                      <a:pt x="21190" y="18441"/>
                      <a:pt x="21190" y="18096"/>
                      <a:pt x="21190" y="17919"/>
                    </a:cubicBezTo>
                    <a:lnTo>
                      <a:pt x="11214" y="8628"/>
                    </a:lnTo>
                    <a:cubicBezTo>
                      <a:pt x="8448" y="7053"/>
                      <a:pt x="10125" y="4247"/>
                      <a:pt x="12332" y="920"/>
                    </a:cubicBezTo>
                    <a:cubicBezTo>
                      <a:pt x="12891" y="566"/>
                      <a:pt x="11773" y="44"/>
                      <a:pt x="10683" y="44"/>
                    </a:cubicBezTo>
                    <a:cubicBezTo>
                      <a:pt x="10460" y="9"/>
                      <a:pt x="10236" y="0"/>
                      <a:pt x="100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32" name="Google Shape;371;p38"/>
              <p:cNvSpPr/>
              <p:nvPr/>
            </p:nvSpPr>
            <p:spPr>
              <a:xfrm>
                <a:off x="1224146" y="613999"/>
                <a:ext cx="152943" cy="61783"/>
              </a:xfrm>
              <a:custGeom>
                <a:avLst/>
                <a:gdLst/>
                <a:ahLst/>
                <a:cxnLst>
                  <a:cxn ang="0">
                    <a:pos x="wd2" y="hd2"/>
                  </a:cxn>
                  <a:cxn ang="5400000">
                    <a:pos x="wd2" y="hd2"/>
                  </a:cxn>
                  <a:cxn ang="10800000">
                    <a:pos x="wd2" y="hd2"/>
                  </a:cxn>
                  <a:cxn ang="16200000">
                    <a:pos x="wd2" y="hd2"/>
                  </a:cxn>
                </a:cxnLst>
                <a:rect l="0" t="0" r="r" b="b"/>
                <a:pathLst>
                  <a:path w="20913" h="21600" fill="norm" stroke="1" extrusionOk="0">
                    <a:moveTo>
                      <a:pt x="6861" y="0"/>
                    </a:moveTo>
                    <a:cubicBezTo>
                      <a:pt x="3125" y="0"/>
                      <a:pt x="392" y="2265"/>
                      <a:pt x="37" y="6068"/>
                    </a:cubicBezTo>
                    <a:cubicBezTo>
                      <a:pt x="-453" y="11816"/>
                      <a:pt x="3921" y="18145"/>
                      <a:pt x="9741" y="20439"/>
                    </a:cubicBezTo>
                    <a:cubicBezTo>
                      <a:pt x="11260" y="21223"/>
                      <a:pt x="12742" y="21600"/>
                      <a:pt x="14102" y="21600"/>
                    </a:cubicBezTo>
                    <a:cubicBezTo>
                      <a:pt x="17753" y="21600"/>
                      <a:pt x="20547" y="19045"/>
                      <a:pt x="20902" y="15271"/>
                    </a:cubicBezTo>
                    <a:cubicBezTo>
                      <a:pt x="21147" y="10103"/>
                      <a:pt x="17018" y="3194"/>
                      <a:pt x="11199" y="900"/>
                    </a:cubicBezTo>
                    <a:cubicBezTo>
                      <a:pt x="9667" y="290"/>
                      <a:pt x="8197" y="0"/>
                      <a:pt x="6861"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33" name="Google Shape;372;p38"/>
              <p:cNvSpPr/>
              <p:nvPr/>
            </p:nvSpPr>
            <p:spPr>
              <a:xfrm>
                <a:off x="1158742" y="196141"/>
                <a:ext cx="580367" cy="372769"/>
              </a:xfrm>
              <a:custGeom>
                <a:avLst/>
                <a:gdLst/>
                <a:ahLst/>
                <a:cxnLst>
                  <a:cxn ang="0">
                    <a:pos x="wd2" y="hd2"/>
                  </a:cxn>
                  <a:cxn ang="5400000">
                    <a:pos x="wd2" y="hd2"/>
                  </a:cxn>
                  <a:cxn ang="10800000">
                    <a:pos x="wd2" y="hd2"/>
                  </a:cxn>
                  <a:cxn ang="16200000">
                    <a:pos x="wd2" y="hd2"/>
                  </a:cxn>
                </a:cxnLst>
                <a:rect l="0" t="0" r="r" b="b"/>
                <a:pathLst>
                  <a:path w="21217" h="21600" fill="norm" stroke="1" extrusionOk="0">
                    <a:moveTo>
                      <a:pt x="10083" y="0"/>
                    </a:moveTo>
                    <a:cubicBezTo>
                      <a:pt x="7901" y="0"/>
                      <a:pt x="5782" y="962"/>
                      <a:pt x="4150" y="3017"/>
                    </a:cubicBezTo>
                    <a:cubicBezTo>
                      <a:pt x="193" y="7877"/>
                      <a:pt x="0" y="13502"/>
                      <a:pt x="0" y="15119"/>
                    </a:cubicBezTo>
                    <a:cubicBezTo>
                      <a:pt x="0" y="15311"/>
                      <a:pt x="0" y="15407"/>
                      <a:pt x="0" y="15595"/>
                    </a:cubicBezTo>
                    <a:cubicBezTo>
                      <a:pt x="0" y="15595"/>
                      <a:pt x="1232" y="16836"/>
                      <a:pt x="1166" y="21027"/>
                    </a:cubicBezTo>
                    <a:lnTo>
                      <a:pt x="2984" y="21600"/>
                    </a:lnTo>
                    <a:cubicBezTo>
                      <a:pt x="3957" y="18929"/>
                      <a:pt x="4475" y="15980"/>
                      <a:pt x="4540" y="13025"/>
                    </a:cubicBezTo>
                    <a:cubicBezTo>
                      <a:pt x="4540" y="12549"/>
                      <a:pt x="4606" y="12164"/>
                      <a:pt x="4737" y="11784"/>
                    </a:cubicBezTo>
                    <a:cubicBezTo>
                      <a:pt x="5559" y="8425"/>
                      <a:pt x="9057" y="6347"/>
                      <a:pt x="12369" y="6347"/>
                    </a:cubicBezTo>
                    <a:cubicBezTo>
                      <a:pt x="13755" y="6347"/>
                      <a:pt x="15108" y="6712"/>
                      <a:pt x="16218" y="7497"/>
                    </a:cubicBezTo>
                    <a:cubicBezTo>
                      <a:pt x="18681" y="9306"/>
                      <a:pt x="20303" y="12737"/>
                      <a:pt x="20627" y="16740"/>
                    </a:cubicBezTo>
                    <a:cubicBezTo>
                      <a:pt x="20693" y="18265"/>
                      <a:pt x="20627" y="19882"/>
                      <a:pt x="20368" y="21504"/>
                    </a:cubicBezTo>
                    <a:cubicBezTo>
                      <a:pt x="21600" y="17409"/>
                      <a:pt x="21472" y="12737"/>
                      <a:pt x="20110" y="8738"/>
                    </a:cubicBezTo>
                    <a:cubicBezTo>
                      <a:pt x="18265" y="3195"/>
                      <a:pt x="14066" y="0"/>
                      <a:pt x="1008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34" name="Google Shape;373;p38"/>
              <p:cNvSpPr/>
              <p:nvPr/>
            </p:nvSpPr>
            <p:spPr>
              <a:xfrm>
                <a:off x="1158742" y="399506"/>
                <a:ext cx="129565" cy="169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338"/>
                    </a:lnTo>
                    <a:cubicBezTo>
                      <a:pt x="0" y="7761"/>
                      <a:pt x="0" y="7973"/>
                      <a:pt x="0" y="8386"/>
                    </a:cubicBezTo>
                    <a:cubicBezTo>
                      <a:pt x="0" y="8386"/>
                      <a:pt x="5617" y="11118"/>
                      <a:pt x="5318" y="20340"/>
                    </a:cubicBezTo>
                    <a:lnTo>
                      <a:pt x="13608" y="21600"/>
                    </a:lnTo>
                    <a:cubicBezTo>
                      <a:pt x="18045" y="15724"/>
                      <a:pt x="20405" y="9233"/>
                      <a:pt x="20704" y="2732"/>
                    </a:cubicBezTo>
                    <a:cubicBezTo>
                      <a:pt x="20704" y="1684"/>
                      <a:pt x="21002" y="836"/>
                      <a:pt x="21600"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35" name="Google Shape;374;p38"/>
              <p:cNvSpPr/>
              <p:nvPr/>
            </p:nvSpPr>
            <p:spPr>
              <a:xfrm>
                <a:off x="1377012" y="290225"/>
                <a:ext cx="344163" cy="170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99" y="0"/>
                    </a:moveTo>
                    <a:cubicBezTo>
                      <a:pt x="2396" y="0"/>
                      <a:pt x="1873" y="770"/>
                      <a:pt x="0" y="4691"/>
                    </a:cubicBezTo>
                    <a:cubicBezTo>
                      <a:pt x="0" y="4691"/>
                      <a:pt x="1232" y="4428"/>
                      <a:pt x="2778" y="4428"/>
                    </a:cubicBezTo>
                    <a:cubicBezTo>
                      <a:pt x="4583" y="4428"/>
                      <a:pt x="6816" y="4786"/>
                      <a:pt x="8019" y="6357"/>
                    </a:cubicBezTo>
                    <a:cubicBezTo>
                      <a:pt x="9695" y="8845"/>
                      <a:pt x="12209" y="12112"/>
                      <a:pt x="14734" y="12112"/>
                    </a:cubicBezTo>
                    <a:cubicBezTo>
                      <a:pt x="15397" y="12112"/>
                      <a:pt x="16055" y="11891"/>
                      <a:pt x="16702" y="11375"/>
                    </a:cubicBezTo>
                    <a:cubicBezTo>
                      <a:pt x="16972" y="11174"/>
                      <a:pt x="17236" y="11090"/>
                      <a:pt x="17484" y="11090"/>
                    </a:cubicBezTo>
                    <a:cubicBezTo>
                      <a:pt x="20200" y="11090"/>
                      <a:pt x="21600" y="21600"/>
                      <a:pt x="21600" y="21600"/>
                    </a:cubicBezTo>
                    <a:cubicBezTo>
                      <a:pt x="21600" y="21600"/>
                      <a:pt x="20824" y="517"/>
                      <a:pt x="11691" y="306"/>
                    </a:cubicBezTo>
                    <a:cubicBezTo>
                      <a:pt x="8469" y="232"/>
                      <a:pt x="6422" y="0"/>
                      <a:pt x="4999"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36" name="Google Shape;375;p38"/>
              <p:cNvSpPr/>
              <p:nvPr/>
            </p:nvSpPr>
            <p:spPr>
              <a:xfrm>
                <a:off x="1379334" y="841779"/>
                <a:ext cx="74193" cy="42850"/>
              </a:xfrm>
              <a:custGeom>
                <a:avLst/>
                <a:gdLst/>
                <a:ahLst/>
                <a:cxnLst>
                  <a:cxn ang="0">
                    <a:pos x="wd2" y="hd2"/>
                  </a:cxn>
                  <a:cxn ang="5400000">
                    <a:pos x="wd2" y="hd2"/>
                  </a:cxn>
                  <a:cxn ang="10800000">
                    <a:pos x="wd2" y="hd2"/>
                  </a:cxn>
                  <a:cxn ang="16200000">
                    <a:pos x="wd2" y="hd2"/>
                  </a:cxn>
                </a:cxnLst>
                <a:rect l="0" t="0" r="r" b="b"/>
                <a:pathLst>
                  <a:path w="20006" h="21600" fill="norm" stroke="1" extrusionOk="0">
                    <a:moveTo>
                      <a:pt x="2466" y="0"/>
                    </a:moveTo>
                    <a:cubicBezTo>
                      <a:pt x="920" y="0"/>
                      <a:pt x="-699" y="2930"/>
                      <a:pt x="316" y="5860"/>
                    </a:cubicBezTo>
                    <a:cubicBezTo>
                      <a:pt x="3674" y="15781"/>
                      <a:pt x="9884" y="21600"/>
                      <a:pt x="16600" y="21600"/>
                    </a:cubicBezTo>
                    <a:lnTo>
                      <a:pt x="18026" y="21600"/>
                    </a:lnTo>
                    <a:cubicBezTo>
                      <a:pt x="20901" y="20763"/>
                      <a:pt x="20418" y="14149"/>
                      <a:pt x="18026" y="13312"/>
                    </a:cubicBezTo>
                    <a:cubicBezTo>
                      <a:pt x="17615" y="13353"/>
                      <a:pt x="17180" y="13395"/>
                      <a:pt x="16769" y="13395"/>
                    </a:cubicBezTo>
                    <a:cubicBezTo>
                      <a:pt x="11527" y="13395"/>
                      <a:pt x="6815" y="8623"/>
                      <a:pt x="4157" y="1716"/>
                    </a:cubicBezTo>
                    <a:cubicBezTo>
                      <a:pt x="3722" y="502"/>
                      <a:pt x="3094" y="0"/>
                      <a:pt x="2466"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37" name="Google Shape;376;p38"/>
              <p:cNvSpPr/>
              <p:nvPr/>
            </p:nvSpPr>
            <p:spPr>
              <a:xfrm>
                <a:off x="1013900" y="446673"/>
                <a:ext cx="182117" cy="281757"/>
              </a:xfrm>
              <a:custGeom>
                <a:avLst/>
                <a:gdLst/>
                <a:ahLst/>
                <a:cxnLst>
                  <a:cxn ang="0">
                    <a:pos x="wd2" y="hd2"/>
                  </a:cxn>
                  <a:cxn ang="5400000">
                    <a:pos x="wd2" y="hd2"/>
                  </a:cxn>
                  <a:cxn ang="10800000">
                    <a:pos x="wd2" y="hd2"/>
                  </a:cxn>
                  <a:cxn ang="16200000">
                    <a:pos x="wd2" y="hd2"/>
                  </a:cxn>
                </a:cxnLst>
                <a:rect l="0" t="0" r="r" b="b"/>
                <a:pathLst>
                  <a:path w="17456" h="21600" fill="norm" stroke="1" extrusionOk="0">
                    <a:moveTo>
                      <a:pt x="8661" y="0"/>
                    </a:moveTo>
                    <a:cubicBezTo>
                      <a:pt x="8009" y="0"/>
                      <a:pt x="7313" y="51"/>
                      <a:pt x="6574" y="166"/>
                    </a:cubicBezTo>
                    <a:cubicBezTo>
                      <a:pt x="-1765" y="1305"/>
                      <a:pt x="-4144" y="21345"/>
                      <a:pt x="11332" y="21600"/>
                    </a:cubicBezTo>
                    <a:lnTo>
                      <a:pt x="17456" y="5207"/>
                    </a:lnTo>
                    <a:cubicBezTo>
                      <a:pt x="17456" y="5207"/>
                      <a:pt x="15206" y="0"/>
                      <a:pt x="8661"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38" name="Google Shape;377;p38"/>
              <p:cNvSpPr/>
              <p:nvPr/>
            </p:nvSpPr>
            <p:spPr>
              <a:xfrm>
                <a:off x="1051589" y="515680"/>
                <a:ext cx="82334" cy="117337"/>
              </a:xfrm>
              <a:custGeom>
                <a:avLst/>
                <a:gdLst/>
                <a:ahLst/>
                <a:cxnLst>
                  <a:cxn ang="0">
                    <a:pos x="wd2" y="hd2"/>
                  </a:cxn>
                  <a:cxn ang="5400000">
                    <a:pos x="wd2" y="hd2"/>
                  </a:cxn>
                  <a:cxn ang="10800000">
                    <a:pos x="wd2" y="hd2"/>
                  </a:cxn>
                  <a:cxn ang="16200000">
                    <a:pos x="wd2" y="hd2"/>
                  </a:cxn>
                </a:cxnLst>
                <a:rect l="0" t="0" r="r" b="b"/>
                <a:pathLst>
                  <a:path w="21318" h="21600" fill="norm" stroke="1" extrusionOk="0">
                    <a:moveTo>
                      <a:pt x="2177" y="0"/>
                    </a:moveTo>
                    <a:cubicBezTo>
                      <a:pt x="1388" y="0"/>
                      <a:pt x="530" y="336"/>
                      <a:pt x="182" y="1024"/>
                    </a:cubicBezTo>
                    <a:cubicBezTo>
                      <a:pt x="-282" y="1620"/>
                      <a:pt x="182" y="2232"/>
                      <a:pt x="1087" y="2538"/>
                    </a:cubicBezTo>
                    <a:cubicBezTo>
                      <a:pt x="16724" y="7078"/>
                      <a:pt x="17629" y="20087"/>
                      <a:pt x="17629" y="20392"/>
                    </a:cubicBezTo>
                    <a:cubicBezTo>
                      <a:pt x="17629" y="21004"/>
                      <a:pt x="18093" y="21294"/>
                      <a:pt x="19021" y="21600"/>
                    </a:cubicBezTo>
                    <a:lnTo>
                      <a:pt x="19485" y="21600"/>
                    </a:lnTo>
                    <a:cubicBezTo>
                      <a:pt x="20390" y="21600"/>
                      <a:pt x="21318" y="21004"/>
                      <a:pt x="21318" y="20087"/>
                    </a:cubicBezTo>
                    <a:cubicBezTo>
                      <a:pt x="21318" y="19490"/>
                      <a:pt x="20390" y="5259"/>
                      <a:pt x="2943" y="107"/>
                    </a:cubicBezTo>
                    <a:cubicBezTo>
                      <a:pt x="2711" y="31"/>
                      <a:pt x="2456" y="0"/>
                      <a:pt x="217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39" name="Google Shape;378;p38"/>
              <p:cNvSpPr/>
              <p:nvPr/>
            </p:nvSpPr>
            <p:spPr>
              <a:xfrm>
                <a:off x="1059211" y="559691"/>
                <a:ext cx="54564" cy="35542"/>
              </a:xfrm>
              <a:custGeom>
                <a:avLst/>
                <a:gdLst/>
                <a:ahLst/>
                <a:cxnLst>
                  <a:cxn ang="0">
                    <a:pos x="wd2" y="hd2"/>
                  </a:cxn>
                  <a:cxn ang="5400000">
                    <a:pos x="wd2" y="hd2"/>
                  </a:cxn>
                  <a:cxn ang="10800000">
                    <a:pos x="wd2" y="hd2"/>
                  </a:cxn>
                  <a:cxn ang="16200000">
                    <a:pos x="wd2" y="hd2"/>
                  </a:cxn>
                </a:cxnLst>
                <a:rect l="0" t="0" r="r" b="b"/>
                <a:pathLst>
                  <a:path w="20746" h="21600" fill="norm" stroke="1" extrusionOk="0">
                    <a:moveTo>
                      <a:pt x="17914" y="0"/>
                    </a:moveTo>
                    <a:cubicBezTo>
                      <a:pt x="17335" y="0"/>
                      <a:pt x="16755" y="252"/>
                      <a:pt x="16244" y="606"/>
                    </a:cubicBezTo>
                    <a:cubicBezTo>
                      <a:pt x="8170" y="6611"/>
                      <a:pt x="1424" y="12566"/>
                      <a:pt x="1424" y="13576"/>
                    </a:cubicBezTo>
                    <a:cubicBezTo>
                      <a:pt x="61" y="15594"/>
                      <a:pt x="-620" y="17613"/>
                      <a:pt x="743" y="19581"/>
                    </a:cubicBezTo>
                    <a:cubicBezTo>
                      <a:pt x="1424" y="20591"/>
                      <a:pt x="2071" y="21600"/>
                      <a:pt x="2753" y="21600"/>
                    </a:cubicBezTo>
                    <a:cubicBezTo>
                      <a:pt x="3434" y="21600"/>
                      <a:pt x="4116" y="21600"/>
                      <a:pt x="4797" y="20591"/>
                    </a:cubicBezTo>
                    <a:cubicBezTo>
                      <a:pt x="4797" y="20591"/>
                      <a:pt x="11543" y="13576"/>
                      <a:pt x="19617" y="7570"/>
                    </a:cubicBezTo>
                    <a:cubicBezTo>
                      <a:pt x="20980" y="6611"/>
                      <a:pt x="20980" y="4593"/>
                      <a:pt x="20299" y="2574"/>
                    </a:cubicBezTo>
                    <a:cubicBezTo>
                      <a:pt x="19890" y="707"/>
                      <a:pt x="18902" y="0"/>
                      <a:pt x="17914"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40" name="Google Shape;379;p38"/>
              <p:cNvSpPr/>
              <p:nvPr/>
            </p:nvSpPr>
            <p:spPr>
              <a:xfrm>
                <a:off x="202328" y="3755746"/>
                <a:ext cx="79926" cy="1243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5" y="0"/>
                    </a:moveTo>
                    <a:cubicBezTo>
                      <a:pt x="2179" y="0"/>
                      <a:pt x="0" y="87"/>
                      <a:pt x="0" y="257"/>
                    </a:cubicBezTo>
                    <a:cubicBezTo>
                      <a:pt x="0" y="400"/>
                      <a:pt x="5763" y="13829"/>
                      <a:pt x="12471" y="21285"/>
                    </a:cubicBezTo>
                    <a:lnTo>
                      <a:pt x="21600" y="21600"/>
                    </a:lnTo>
                    <a:cubicBezTo>
                      <a:pt x="14868" y="14229"/>
                      <a:pt x="8645" y="400"/>
                      <a:pt x="8645" y="257"/>
                    </a:cubicBezTo>
                    <a:cubicBezTo>
                      <a:pt x="8645" y="87"/>
                      <a:pt x="6490" y="0"/>
                      <a:pt x="43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41" name="Google Shape;380;p38"/>
              <p:cNvSpPr/>
              <p:nvPr/>
            </p:nvSpPr>
            <p:spPr>
              <a:xfrm>
                <a:off x="1155546" y="1167463"/>
                <a:ext cx="271130" cy="158681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20324" y="0"/>
                    </a:moveTo>
                    <a:cubicBezTo>
                      <a:pt x="19761" y="0"/>
                      <a:pt x="19346" y="67"/>
                      <a:pt x="19346" y="157"/>
                    </a:cubicBezTo>
                    <a:cubicBezTo>
                      <a:pt x="19346" y="313"/>
                      <a:pt x="19761" y="14527"/>
                      <a:pt x="110" y="21376"/>
                    </a:cubicBezTo>
                    <a:cubicBezTo>
                      <a:pt x="-164" y="21444"/>
                      <a:pt x="110" y="21533"/>
                      <a:pt x="533" y="21579"/>
                    </a:cubicBezTo>
                    <a:cubicBezTo>
                      <a:pt x="666" y="21579"/>
                      <a:pt x="807" y="21600"/>
                      <a:pt x="948" y="21600"/>
                    </a:cubicBezTo>
                    <a:cubicBezTo>
                      <a:pt x="1363" y="21600"/>
                      <a:pt x="1645" y="21556"/>
                      <a:pt x="1926" y="21511"/>
                    </a:cubicBezTo>
                    <a:cubicBezTo>
                      <a:pt x="12378" y="17885"/>
                      <a:pt x="16974" y="12267"/>
                      <a:pt x="19205" y="8193"/>
                    </a:cubicBezTo>
                    <a:cubicBezTo>
                      <a:pt x="21436" y="3805"/>
                      <a:pt x="21295" y="201"/>
                      <a:pt x="21295" y="157"/>
                    </a:cubicBezTo>
                    <a:cubicBezTo>
                      <a:pt x="21295" y="67"/>
                      <a:pt x="20880" y="0"/>
                      <a:pt x="20324"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42" name="Google Shape;381;p38"/>
              <p:cNvSpPr/>
              <p:nvPr/>
            </p:nvSpPr>
            <p:spPr>
              <a:xfrm>
                <a:off x="647093" y="1111577"/>
                <a:ext cx="392748" cy="1634483"/>
              </a:xfrm>
              <a:custGeom>
                <a:avLst/>
                <a:gdLst/>
                <a:ahLst/>
                <a:cxnLst>
                  <a:cxn ang="0">
                    <a:pos x="wd2" y="hd2"/>
                  </a:cxn>
                  <a:cxn ang="5400000">
                    <a:pos x="wd2" y="hd2"/>
                  </a:cxn>
                  <a:cxn ang="10800000">
                    <a:pos x="wd2" y="hd2"/>
                  </a:cxn>
                  <a:cxn ang="16200000">
                    <a:pos x="wd2" y="hd2"/>
                  </a:cxn>
                </a:cxnLst>
                <a:rect l="0" t="0" r="r" b="b"/>
                <a:pathLst>
                  <a:path w="21537" h="21600" fill="norm" stroke="1" extrusionOk="0">
                    <a:moveTo>
                      <a:pt x="20952" y="0"/>
                    </a:moveTo>
                    <a:cubicBezTo>
                      <a:pt x="20564" y="0"/>
                      <a:pt x="20176" y="65"/>
                      <a:pt x="20176" y="131"/>
                    </a:cubicBezTo>
                    <a:cubicBezTo>
                      <a:pt x="20078" y="282"/>
                      <a:pt x="12005" y="13821"/>
                      <a:pt x="35" y="21383"/>
                    </a:cubicBezTo>
                    <a:cubicBezTo>
                      <a:pt x="-63" y="21471"/>
                      <a:pt x="35" y="21557"/>
                      <a:pt x="423" y="21579"/>
                    </a:cubicBezTo>
                    <a:cubicBezTo>
                      <a:pt x="522" y="21579"/>
                      <a:pt x="620" y="21600"/>
                      <a:pt x="718" y="21600"/>
                    </a:cubicBezTo>
                    <a:cubicBezTo>
                      <a:pt x="1008" y="21600"/>
                      <a:pt x="1205" y="21557"/>
                      <a:pt x="1298" y="21491"/>
                    </a:cubicBezTo>
                    <a:cubicBezTo>
                      <a:pt x="13366" y="13885"/>
                      <a:pt x="21439" y="326"/>
                      <a:pt x="21537" y="173"/>
                    </a:cubicBezTo>
                    <a:cubicBezTo>
                      <a:pt x="21537" y="87"/>
                      <a:pt x="21247" y="22"/>
                      <a:pt x="20952"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43" name="Google Shape;382;p38"/>
              <p:cNvSpPr/>
              <p:nvPr/>
            </p:nvSpPr>
            <p:spPr>
              <a:xfrm>
                <a:off x="4087076" y="3031469"/>
                <a:ext cx="1449174" cy="1110914"/>
              </a:xfrm>
              <a:custGeom>
                <a:avLst/>
                <a:gdLst/>
                <a:ahLst/>
                <a:cxnLst>
                  <a:cxn ang="0">
                    <a:pos x="wd2" y="hd2"/>
                  </a:cxn>
                  <a:cxn ang="5400000">
                    <a:pos x="wd2" y="hd2"/>
                  </a:cxn>
                  <a:cxn ang="10800000">
                    <a:pos x="wd2" y="hd2"/>
                  </a:cxn>
                  <a:cxn ang="16200000">
                    <a:pos x="wd2" y="hd2"/>
                  </a:cxn>
                </a:cxnLst>
                <a:rect l="0" t="0" r="r" b="b"/>
                <a:pathLst>
                  <a:path w="20928" h="21600" fill="norm" stroke="1" extrusionOk="0">
                    <a:moveTo>
                      <a:pt x="3401" y="0"/>
                    </a:moveTo>
                    <a:cubicBezTo>
                      <a:pt x="2833" y="0"/>
                      <a:pt x="2258" y="179"/>
                      <a:pt x="1733" y="559"/>
                    </a:cubicBezTo>
                    <a:cubicBezTo>
                      <a:pt x="68" y="1741"/>
                      <a:pt x="-496" y="4395"/>
                      <a:pt x="477" y="6410"/>
                    </a:cubicBezTo>
                    <a:lnTo>
                      <a:pt x="581" y="6665"/>
                    </a:lnTo>
                    <a:lnTo>
                      <a:pt x="683" y="6857"/>
                    </a:lnTo>
                    <a:lnTo>
                      <a:pt x="759" y="7017"/>
                    </a:lnTo>
                    <a:lnTo>
                      <a:pt x="939" y="7400"/>
                    </a:lnTo>
                    <a:lnTo>
                      <a:pt x="1246" y="8104"/>
                    </a:lnTo>
                    <a:cubicBezTo>
                      <a:pt x="1477" y="8551"/>
                      <a:pt x="1708" y="9030"/>
                      <a:pt x="1938" y="9479"/>
                    </a:cubicBezTo>
                    <a:cubicBezTo>
                      <a:pt x="2400" y="10406"/>
                      <a:pt x="2861" y="11333"/>
                      <a:pt x="3373" y="12260"/>
                    </a:cubicBezTo>
                    <a:cubicBezTo>
                      <a:pt x="3603" y="12708"/>
                      <a:pt x="3859" y="13156"/>
                      <a:pt x="4116" y="13635"/>
                    </a:cubicBezTo>
                    <a:cubicBezTo>
                      <a:pt x="4372" y="14082"/>
                      <a:pt x="4654" y="14530"/>
                      <a:pt x="4936" y="15009"/>
                    </a:cubicBezTo>
                    <a:cubicBezTo>
                      <a:pt x="5218" y="15458"/>
                      <a:pt x="5525" y="15938"/>
                      <a:pt x="5833" y="16385"/>
                    </a:cubicBezTo>
                    <a:cubicBezTo>
                      <a:pt x="5987" y="16640"/>
                      <a:pt x="6167" y="16864"/>
                      <a:pt x="6345" y="17089"/>
                    </a:cubicBezTo>
                    <a:cubicBezTo>
                      <a:pt x="6525" y="17344"/>
                      <a:pt x="6704" y="17568"/>
                      <a:pt x="6935" y="17823"/>
                    </a:cubicBezTo>
                    <a:cubicBezTo>
                      <a:pt x="7166" y="18111"/>
                      <a:pt x="7396" y="18368"/>
                      <a:pt x="7652" y="18590"/>
                    </a:cubicBezTo>
                    <a:cubicBezTo>
                      <a:pt x="7806" y="18718"/>
                      <a:pt x="7960" y="18847"/>
                      <a:pt x="8139" y="19007"/>
                    </a:cubicBezTo>
                    <a:cubicBezTo>
                      <a:pt x="8216" y="19070"/>
                      <a:pt x="8318" y="19135"/>
                      <a:pt x="8421" y="19199"/>
                    </a:cubicBezTo>
                    <a:lnTo>
                      <a:pt x="8601" y="19327"/>
                    </a:lnTo>
                    <a:cubicBezTo>
                      <a:pt x="9087" y="19646"/>
                      <a:pt x="9599" y="19901"/>
                      <a:pt x="10112" y="20126"/>
                    </a:cubicBezTo>
                    <a:cubicBezTo>
                      <a:pt x="11060" y="20478"/>
                      <a:pt x="12033" y="20765"/>
                      <a:pt x="13034" y="20925"/>
                    </a:cubicBezTo>
                    <a:cubicBezTo>
                      <a:pt x="13955" y="21085"/>
                      <a:pt x="14827" y="21180"/>
                      <a:pt x="15646" y="21277"/>
                    </a:cubicBezTo>
                    <a:cubicBezTo>
                      <a:pt x="16492" y="21372"/>
                      <a:pt x="17313" y="21468"/>
                      <a:pt x="18081" y="21564"/>
                    </a:cubicBezTo>
                    <a:lnTo>
                      <a:pt x="18106" y="21564"/>
                    </a:lnTo>
                    <a:cubicBezTo>
                      <a:pt x="18231" y="21589"/>
                      <a:pt x="18356" y="21600"/>
                      <a:pt x="18479" y="21600"/>
                    </a:cubicBezTo>
                    <a:cubicBezTo>
                      <a:pt x="19665" y="21600"/>
                      <a:pt x="20713" y="20513"/>
                      <a:pt x="20900" y="19007"/>
                    </a:cubicBezTo>
                    <a:cubicBezTo>
                      <a:pt x="21104" y="17344"/>
                      <a:pt x="20181" y="15808"/>
                      <a:pt x="18850" y="15521"/>
                    </a:cubicBezTo>
                    <a:cubicBezTo>
                      <a:pt x="18004" y="15329"/>
                      <a:pt x="17133" y="15138"/>
                      <a:pt x="16338" y="14979"/>
                    </a:cubicBezTo>
                    <a:cubicBezTo>
                      <a:pt x="15518" y="14786"/>
                      <a:pt x="14725" y="14594"/>
                      <a:pt x="14007" y="14370"/>
                    </a:cubicBezTo>
                    <a:cubicBezTo>
                      <a:pt x="13366" y="14179"/>
                      <a:pt x="12726" y="13923"/>
                      <a:pt x="12085" y="13571"/>
                    </a:cubicBezTo>
                    <a:cubicBezTo>
                      <a:pt x="11829" y="13443"/>
                      <a:pt x="11573" y="13251"/>
                      <a:pt x="11342" y="13059"/>
                    </a:cubicBezTo>
                    <a:lnTo>
                      <a:pt x="11265" y="12996"/>
                    </a:lnTo>
                    <a:cubicBezTo>
                      <a:pt x="11265" y="12996"/>
                      <a:pt x="11265" y="12996"/>
                      <a:pt x="11239" y="12964"/>
                    </a:cubicBezTo>
                    <a:cubicBezTo>
                      <a:pt x="11188" y="12899"/>
                      <a:pt x="11111" y="12771"/>
                      <a:pt x="11034" y="12676"/>
                    </a:cubicBezTo>
                    <a:cubicBezTo>
                      <a:pt x="10932" y="12579"/>
                      <a:pt x="10855" y="12419"/>
                      <a:pt x="10752" y="12292"/>
                    </a:cubicBezTo>
                    <a:cubicBezTo>
                      <a:pt x="10650" y="12132"/>
                      <a:pt x="10548" y="11972"/>
                      <a:pt x="10446" y="11780"/>
                    </a:cubicBezTo>
                    <a:cubicBezTo>
                      <a:pt x="10266" y="11430"/>
                      <a:pt x="10060" y="11078"/>
                      <a:pt x="9856" y="10693"/>
                    </a:cubicBezTo>
                    <a:cubicBezTo>
                      <a:pt x="9651" y="10278"/>
                      <a:pt x="9445" y="9894"/>
                      <a:pt x="9267" y="9479"/>
                    </a:cubicBezTo>
                    <a:cubicBezTo>
                      <a:pt x="9061" y="9063"/>
                      <a:pt x="8883" y="8648"/>
                      <a:pt x="8703" y="8199"/>
                    </a:cubicBezTo>
                    <a:cubicBezTo>
                      <a:pt x="8318" y="7369"/>
                      <a:pt x="7960" y="6473"/>
                      <a:pt x="7600" y="5578"/>
                    </a:cubicBezTo>
                    <a:cubicBezTo>
                      <a:pt x="7422" y="5130"/>
                      <a:pt x="7268" y="4682"/>
                      <a:pt x="7088" y="4235"/>
                    </a:cubicBezTo>
                    <a:lnTo>
                      <a:pt x="6832" y="3563"/>
                    </a:lnTo>
                    <a:lnTo>
                      <a:pt x="6729" y="3211"/>
                    </a:lnTo>
                    <a:lnTo>
                      <a:pt x="6653" y="3052"/>
                    </a:lnTo>
                    <a:lnTo>
                      <a:pt x="6627" y="2989"/>
                    </a:lnTo>
                    <a:cubicBezTo>
                      <a:pt x="6627" y="2956"/>
                      <a:pt x="6601" y="2892"/>
                      <a:pt x="6601" y="2892"/>
                    </a:cubicBezTo>
                    <a:cubicBezTo>
                      <a:pt x="6551" y="2669"/>
                      <a:pt x="6473" y="2444"/>
                      <a:pt x="6397" y="2220"/>
                    </a:cubicBezTo>
                    <a:cubicBezTo>
                      <a:pt x="5786" y="807"/>
                      <a:pt x="4609" y="0"/>
                      <a:pt x="340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44" name="Google Shape;383;p38"/>
              <p:cNvSpPr/>
              <p:nvPr/>
            </p:nvSpPr>
            <p:spPr>
              <a:xfrm>
                <a:off x="4740678" y="3700857"/>
                <a:ext cx="135767" cy="92757"/>
              </a:xfrm>
              <a:custGeom>
                <a:avLst/>
                <a:gdLst/>
                <a:ahLst/>
                <a:cxnLst>
                  <a:cxn ang="0">
                    <a:pos x="wd2" y="hd2"/>
                  </a:cxn>
                  <a:cxn ang="5400000">
                    <a:pos x="wd2" y="hd2"/>
                  </a:cxn>
                  <a:cxn ang="10800000">
                    <a:pos x="wd2" y="hd2"/>
                  </a:cxn>
                  <a:cxn ang="16200000">
                    <a:pos x="wd2" y="hd2"/>
                  </a:cxn>
                </a:cxnLst>
                <a:rect l="0" t="0" r="r" b="b"/>
                <a:pathLst>
                  <a:path w="21183" h="21600" fill="norm" stroke="1" extrusionOk="0">
                    <a:moveTo>
                      <a:pt x="19517" y="0"/>
                    </a:moveTo>
                    <a:cubicBezTo>
                      <a:pt x="19321" y="0"/>
                      <a:pt x="19111" y="58"/>
                      <a:pt x="18901" y="155"/>
                    </a:cubicBezTo>
                    <a:cubicBezTo>
                      <a:pt x="11981" y="4351"/>
                      <a:pt x="5886" y="10481"/>
                      <a:pt x="629" y="18139"/>
                    </a:cubicBezTo>
                    <a:cubicBezTo>
                      <a:pt x="-210" y="18912"/>
                      <a:pt x="-210" y="20440"/>
                      <a:pt x="629" y="21213"/>
                    </a:cubicBezTo>
                    <a:cubicBezTo>
                      <a:pt x="908" y="21600"/>
                      <a:pt x="1174" y="21600"/>
                      <a:pt x="1733" y="21600"/>
                    </a:cubicBezTo>
                    <a:cubicBezTo>
                      <a:pt x="2013" y="21600"/>
                      <a:pt x="2558" y="21600"/>
                      <a:pt x="2838" y="21213"/>
                    </a:cubicBezTo>
                    <a:cubicBezTo>
                      <a:pt x="7829" y="13942"/>
                      <a:pt x="13645" y="8567"/>
                      <a:pt x="20006" y="4351"/>
                    </a:cubicBezTo>
                    <a:cubicBezTo>
                      <a:pt x="20831" y="3984"/>
                      <a:pt x="21390" y="2437"/>
                      <a:pt x="21110" y="1296"/>
                    </a:cubicBezTo>
                    <a:cubicBezTo>
                      <a:pt x="20705" y="425"/>
                      <a:pt x="20132" y="0"/>
                      <a:pt x="19517"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45" name="Google Shape;384;p38"/>
              <p:cNvSpPr/>
              <p:nvPr/>
            </p:nvSpPr>
            <p:spPr>
              <a:xfrm>
                <a:off x="4752193" y="3711319"/>
                <a:ext cx="100757" cy="24831"/>
              </a:xfrm>
              <a:custGeom>
                <a:avLst/>
                <a:gdLst/>
                <a:ahLst/>
                <a:cxnLst>
                  <a:cxn ang="0">
                    <a:pos x="wd2" y="hd2"/>
                  </a:cxn>
                  <a:cxn ang="5400000">
                    <a:pos x="wd2" y="hd2"/>
                  </a:cxn>
                  <a:cxn ang="10800000">
                    <a:pos x="wd2" y="hd2"/>
                  </a:cxn>
                  <a:cxn ang="16200000">
                    <a:pos x="wd2" y="hd2"/>
                  </a:cxn>
                </a:cxnLst>
                <a:rect l="0" t="0" r="r" b="b"/>
                <a:pathLst>
                  <a:path w="20885" h="21600" fill="norm" stroke="1" extrusionOk="0">
                    <a:moveTo>
                      <a:pt x="19046" y="0"/>
                    </a:moveTo>
                    <a:cubicBezTo>
                      <a:pt x="13159" y="0"/>
                      <a:pt x="7643" y="1445"/>
                      <a:pt x="1755" y="4334"/>
                    </a:cubicBezTo>
                    <a:cubicBezTo>
                      <a:pt x="-715" y="5707"/>
                      <a:pt x="-474" y="21600"/>
                      <a:pt x="1829" y="21600"/>
                    </a:cubicBezTo>
                    <a:cubicBezTo>
                      <a:pt x="1922" y="21600"/>
                      <a:pt x="2015" y="21528"/>
                      <a:pt x="2127" y="21456"/>
                    </a:cubicBezTo>
                    <a:lnTo>
                      <a:pt x="2498" y="21456"/>
                    </a:lnTo>
                    <a:cubicBezTo>
                      <a:pt x="6621" y="18277"/>
                      <a:pt x="10559" y="16688"/>
                      <a:pt x="14589" y="16688"/>
                    </a:cubicBezTo>
                    <a:cubicBezTo>
                      <a:pt x="15945" y="16688"/>
                      <a:pt x="17300" y="16832"/>
                      <a:pt x="18675" y="17193"/>
                    </a:cubicBezTo>
                    <a:cubicBezTo>
                      <a:pt x="19771" y="17193"/>
                      <a:pt x="20885" y="12931"/>
                      <a:pt x="20885" y="8597"/>
                    </a:cubicBezTo>
                    <a:cubicBezTo>
                      <a:pt x="20885" y="4334"/>
                      <a:pt x="20142" y="0"/>
                      <a:pt x="1904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46" name="Google Shape;385;p38"/>
              <p:cNvSpPr/>
              <p:nvPr/>
            </p:nvSpPr>
            <p:spPr>
              <a:xfrm>
                <a:off x="5294038" y="3836295"/>
                <a:ext cx="485100" cy="556952"/>
              </a:xfrm>
              <a:custGeom>
                <a:avLst/>
                <a:gdLst/>
                <a:ahLst/>
                <a:cxnLst>
                  <a:cxn ang="0">
                    <a:pos x="wd2" y="hd2"/>
                  </a:cxn>
                  <a:cxn ang="5400000">
                    <a:pos x="wd2" y="hd2"/>
                  </a:cxn>
                  <a:cxn ang="10800000">
                    <a:pos x="wd2" y="hd2"/>
                  </a:cxn>
                  <a:cxn ang="16200000">
                    <a:pos x="wd2" y="hd2"/>
                  </a:cxn>
                </a:cxnLst>
                <a:rect l="0" t="0" r="r" b="b"/>
                <a:pathLst>
                  <a:path w="17574" h="21600" fill="norm" stroke="1" extrusionOk="0">
                    <a:moveTo>
                      <a:pt x="4204" y="0"/>
                    </a:moveTo>
                    <a:cubicBezTo>
                      <a:pt x="4204" y="0"/>
                      <a:pt x="-2629" y="10460"/>
                      <a:pt x="1127" y="10460"/>
                    </a:cubicBezTo>
                    <a:cubicBezTo>
                      <a:pt x="1296" y="10460"/>
                      <a:pt x="1484" y="10441"/>
                      <a:pt x="1695" y="10396"/>
                    </a:cubicBezTo>
                    <a:cubicBezTo>
                      <a:pt x="1899" y="10357"/>
                      <a:pt x="2104" y="10341"/>
                      <a:pt x="2312" y="10341"/>
                    </a:cubicBezTo>
                    <a:cubicBezTo>
                      <a:pt x="7272" y="10341"/>
                      <a:pt x="13891" y="20885"/>
                      <a:pt x="16481" y="21558"/>
                    </a:cubicBezTo>
                    <a:cubicBezTo>
                      <a:pt x="16579" y="21584"/>
                      <a:pt x="16669" y="21600"/>
                      <a:pt x="16754" y="21600"/>
                    </a:cubicBezTo>
                    <a:cubicBezTo>
                      <a:pt x="18971" y="21600"/>
                      <a:pt x="16212" y="12138"/>
                      <a:pt x="14167" y="7591"/>
                    </a:cubicBezTo>
                    <a:cubicBezTo>
                      <a:pt x="12238" y="3636"/>
                      <a:pt x="8574" y="831"/>
                      <a:pt x="4204"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47" name="Google Shape;386;p38"/>
              <p:cNvSpPr/>
              <p:nvPr/>
            </p:nvSpPr>
            <p:spPr>
              <a:xfrm>
                <a:off x="4155575" y="2537213"/>
                <a:ext cx="450700" cy="1062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7" y="0"/>
                    </a:moveTo>
                    <a:lnTo>
                      <a:pt x="0" y="9997"/>
                    </a:lnTo>
                    <a:lnTo>
                      <a:pt x="1786" y="21600"/>
                    </a:lnTo>
                    <a:lnTo>
                      <a:pt x="15820" y="15581"/>
                    </a:lnTo>
                    <a:lnTo>
                      <a:pt x="21600" y="13308"/>
                    </a:lnTo>
                    <a:cubicBezTo>
                      <a:pt x="21600" y="13308"/>
                      <a:pt x="17349" y="9464"/>
                      <a:pt x="14034" y="6220"/>
                    </a:cubicBezTo>
                    <a:cubicBezTo>
                      <a:pt x="13948" y="6119"/>
                      <a:pt x="13776" y="5985"/>
                      <a:pt x="13694" y="5886"/>
                    </a:cubicBezTo>
                    <a:cubicBezTo>
                      <a:pt x="13437" y="5651"/>
                      <a:pt x="13269" y="5450"/>
                      <a:pt x="13097" y="5249"/>
                    </a:cubicBezTo>
                    <a:cubicBezTo>
                      <a:pt x="11144" y="3277"/>
                      <a:pt x="8163" y="1472"/>
                      <a:pt x="43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48" name="Google Shape;387;p38"/>
              <p:cNvSpPr/>
              <p:nvPr/>
            </p:nvSpPr>
            <p:spPr>
              <a:xfrm>
                <a:off x="3316361" y="5156802"/>
                <a:ext cx="2324371" cy="215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734" y="0"/>
                      <a:pt x="10685" y="49"/>
                      <a:pt x="10685" y="99"/>
                    </a:cubicBezTo>
                    <a:lnTo>
                      <a:pt x="10685" y="10215"/>
                    </a:lnTo>
                    <a:lnTo>
                      <a:pt x="6859" y="792"/>
                    </a:lnTo>
                    <a:cubicBezTo>
                      <a:pt x="6832" y="751"/>
                      <a:pt x="6783" y="722"/>
                      <a:pt x="6739" y="722"/>
                    </a:cubicBezTo>
                    <a:cubicBezTo>
                      <a:pt x="6729" y="722"/>
                      <a:pt x="6720" y="723"/>
                      <a:pt x="6710" y="726"/>
                    </a:cubicBezTo>
                    <a:cubicBezTo>
                      <a:pt x="6661" y="759"/>
                      <a:pt x="6645" y="808"/>
                      <a:pt x="6661" y="874"/>
                    </a:cubicBezTo>
                    <a:lnTo>
                      <a:pt x="10552" y="10412"/>
                    </a:lnTo>
                    <a:lnTo>
                      <a:pt x="3314" y="3168"/>
                    </a:lnTo>
                    <a:cubicBezTo>
                      <a:pt x="3292" y="3145"/>
                      <a:pt x="3266" y="3136"/>
                      <a:pt x="3241" y="3136"/>
                    </a:cubicBezTo>
                    <a:cubicBezTo>
                      <a:pt x="3160" y="3136"/>
                      <a:pt x="3090" y="3241"/>
                      <a:pt x="3166" y="3317"/>
                    </a:cubicBezTo>
                    <a:lnTo>
                      <a:pt x="10372" y="10528"/>
                    </a:lnTo>
                    <a:lnTo>
                      <a:pt x="841" y="6881"/>
                    </a:lnTo>
                    <a:cubicBezTo>
                      <a:pt x="826" y="6876"/>
                      <a:pt x="813" y="6873"/>
                      <a:pt x="800" y="6873"/>
                    </a:cubicBezTo>
                    <a:cubicBezTo>
                      <a:pt x="697" y="6873"/>
                      <a:pt x="658" y="7035"/>
                      <a:pt x="775" y="7079"/>
                    </a:cubicBezTo>
                    <a:lnTo>
                      <a:pt x="10239" y="10693"/>
                    </a:lnTo>
                    <a:lnTo>
                      <a:pt x="99" y="10693"/>
                    </a:lnTo>
                    <a:cubicBezTo>
                      <a:pt x="49" y="10693"/>
                      <a:pt x="0" y="10742"/>
                      <a:pt x="0" y="10792"/>
                    </a:cubicBezTo>
                    <a:cubicBezTo>
                      <a:pt x="0" y="10858"/>
                      <a:pt x="32" y="10907"/>
                      <a:pt x="99" y="10907"/>
                    </a:cubicBezTo>
                    <a:lnTo>
                      <a:pt x="10108" y="10907"/>
                    </a:lnTo>
                    <a:lnTo>
                      <a:pt x="858" y="14669"/>
                    </a:lnTo>
                    <a:cubicBezTo>
                      <a:pt x="808" y="14686"/>
                      <a:pt x="775" y="14752"/>
                      <a:pt x="808" y="14802"/>
                    </a:cubicBezTo>
                    <a:cubicBezTo>
                      <a:pt x="824" y="14851"/>
                      <a:pt x="858" y="14868"/>
                      <a:pt x="907" y="14868"/>
                    </a:cubicBezTo>
                    <a:cubicBezTo>
                      <a:pt x="907" y="14876"/>
                      <a:pt x="911" y="14880"/>
                      <a:pt x="917" y="14880"/>
                    </a:cubicBezTo>
                    <a:cubicBezTo>
                      <a:pt x="923" y="14880"/>
                      <a:pt x="932" y="14876"/>
                      <a:pt x="940" y="14868"/>
                    </a:cubicBezTo>
                    <a:lnTo>
                      <a:pt x="10487" y="10973"/>
                    </a:lnTo>
                    <a:lnTo>
                      <a:pt x="3166" y="18300"/>
                    </a:lnTo>
                    <a:cubicBezTo>
                      <a:pt x="3132" y="18333"/>
                      <a:pt x="3132" y="18399"/>
                      <a:pt x="3166" y="18448"/>
                    </a:cubicBezTo>
                    <a:cubicBezTo>
                      <a:pt x="3191" y="18465"/>
                      <a:pt x="3219" y="18473"/>
                      <a:pt x="3246" y="18473"/>
                    </a:cubicBezTo>
                    <a:cubicBezTo>
                      <a:pt x="3273" y="18473"/>
                      <a:pt x="3297" y="18465"/>
                      <a:pt x="3314" y="18448"/>
                    </a:cubicBezTo>
                    <a:lnTo>
                      <a:pt x="10536" y="11221"/>
                    </a:lnTo>
                    <a:lnTo>
                      <a:pt x="6875" y="20758"/>
                    </a:lnTo>
                    <a:cubicBezTo>
                      <a:pt x="6859" y="20825"/>
                      <a:pt x="6875" y="20874"/>
                      <a:pt x="6942" y="20908"/>
                    </a:cubicBezTo>
                    <a:lnTo>
                      <a:pt x="6974" y="20908"/>
                    </a:lnTo>
                    <a:cubicBezTo>
                      <a:pt x="7024" y="20908"/>
                      <a:pt x="7057" y="20874"/>
                      <a:pt x="7073" y="20841"/>
                    </a:cubicBezTo>
                    <a:lnTo>
                      <a:pt x="10701" y="11370"/>
                    </a:lnTo>
                    <a:lnTo>
                      <a:pt x="10701" y="21501"/>
                    </a:lnTo>
                    <a:cubicBezTo>
                      <a:pt x="10701" y="21551"/>
                      <a:pt x="10750" y="21600"/>
                      <a:pt x="10800" y="21600"/>
                    </a:cubicBezTo>
                    <a:cubicBezTo>
                      <a:pt x="10866" y="21600"/>
                      <a:pt x="10915" y="21551"/>
                      <a:pt x="10915" y="21501"/>
                    </a:cubicBezTo>
                    <a:lnTo>
                      <a:pt x="10915" y="11254"/>
                    </a:lnTo>
                    <a:lnTo>
                      <a:pt x="14741" y="20676"/>
                    </a:lnTo>
                    <a:cubicBezTo>
                      <a:pt x="14757" y="20709"/>
                      <a:pt x="14806" y="20743"/>
                      <a:pt x="14840" y="20743"/>
                    </a:cubicBezTo>
                    <a:lnTo>
                      <a:pt x="14889" y="20743"/>
                    </a:lnTo>
                    <a:cubicBezTo>
                      <a:pt x="14939" y="20726"/>
                      <a:pt x="14955" y="20660"/>
                      <a:pt x="14939" y="20610"/>
                    </a:cubicBezTo>
                    <a:lnTo>
                      <a:pt x="11146" y="11287"/>
                    </a:lnTo>
                    <a:lnTo>
                      <a:pt x="18303" y="18448"/>
                    </a:lnTo>
                    <a:cubicBezTo>
                      <a:pt x="18318" y="18465"/>
                      <a:pt x="18335" y="18465"/>
                      <a:pt x="18368" y="18482"/>
                    </a:cubicBezTo>
                    <a:cubicBezTo>
                      <a:pt x="18401" y="18465"/>
                      <a:pt x="18418" y="18465"/>
                      <a:pt x="18451" y="18448"/>
                    </a:cubicBezTo>
                    <a:cubicBezTo>
                      <a:pt x="18483" y="18399"/>
                      <a:pt x="18483" y="18333"/>
                      <a:pt x="18451" y="18300"/>
                    </a:cubicBezTo>
                    <a:lnTo>
                      <a:pt x="11228" y="11072"/>
                    </a:lnTo>
                    <a:lnTo>
                      <a:pt x="20742" y="14752"/>
                    </a:lnTo>
                    <a:lnTo>
                      <a:pt x="20792" y="14752"/>
                    </a:lnTo>
                    <a:cubicBezTo>
                      <a:pt x="20825" y="14752"/>
                      <a:pt x="20875" y="14719"/>
                      <a:pt x="20891" y="14686"/>
                    </a:cubicBezTo>
                    <a:cubicBezTo>
                      <a:pt x="20907" y="14637"/>
                      <a:pt x="20875" y="14570"/>
                      <a:pt x="20825" y="14554"/>
                    </a:cubicBezTo>
                    <a:lnTo>
                      <a:pt x="11361" y="10924"/>
                    </a:lnTo>
                    <a:lnTo>
                      <a:pt x="21501" y="10924"/>
                    </a:lnTo>
                    <a:cubicBezTo>
                      <a:pt x="21551" y="10924"/>
                      <a:pt x="21600" y="10875"/>
                      <a:pt x="21600" y="10825"/>
                    </a:cubicBezTo>
                    <a:cubicBezTo>
                      <a:pt x="21600" y="10759"/>
                      <a:pt x="21551" y="10710"/>
                      <a:pt x="21501" y="10710"/>
                    </a:cubicBezTo>
                    <a:lnTo>
                      <a:pt x="11163" y="10710"/>
                    </a:lnTo>
                    <a:lnTo>
                      <a:pt x="20742" y="6798"/>
                    </a:lnTo>
                    <a:cubicBezTo>
                      <a:pt x="20848" y="6738"/>
                      <a:pt x="20789" y="6596"/>
                      <a:pt x="20690" y="6596"/>
                    </a:cubicBezTo>
                    <a:cubicBezTo>
                      <a:pt x="20681" y="6596"/>
                      <a:pt x="20671" y="6597"/>
                      <a:pt x="20660" y="6601"/>
                    </a:cubicBezTo>
                    <a:lnTo>
                      <a:pt x="11361" y="10395"/>
                    </a:lnTo>
                    <a:lnTo>
                      <a:pt x="18434" y="3317"/>
                    </a:lnTo>
                    <a:cubicBezTo>
                      <a:pt x="18510" y="3241"/>
                      <a:pt x="18440" y="3136"/>
                      <a:pt x="18359" y="3136"/>
                    </a:cubicBezTo>
                    <a:cubicBezTo>
                      <a:pt x="18334" y="3136"/>
                      <a:pt x="18308" y="3145"/>
                      <a:pt x="18286" y="3168"/>
                    </a:cubicBezTo>
                    <a:lnTo>
                      <a:pt x="11064" y="10380"/>
                    </a:lnTo>
                    <a:lnTo>
                      <a:pt x="14724" y="842"/>
                    </a:lnTo>
                    <a:cubicBezTo>
                      <a:pt x="14741" y="792"/>
                      <a:pt x="14724" y="726"/>
                      <a:pt x="14658" y="709"/>
                    </a:cubicBezTo>
                    <a:cubicBezTo>
                      <a:pt x="14646" y="706"/>
                      <a:pt x="14634" y="703"/>
                      <a:pt x="14621" y="703"/>
                    </a:cubicBezTo>
                    <a:cubicBezTo>
                      <a:pt x="14581" y="703"/>
                      <a:pt x="14539" y="725"/>
                      <a:pt x="14527" y="776"/>
                    </a:cubicBezTo>
                    <a:lnTo>
                      <a:pt x="10899" y="10247"/>
                    </a:lnTo>
                    <a:lnTo>
                      <a:pt x="10899" y="99"/>
                    </a:lnTo>
                    <a:cubicBezTo>
                      <a:pt x="10899" y="49"/>
                      <a:pt x="10850" y="0"/>
                      <a:pt x="1080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49" name="Google Shape;388;p38"/>
              <p:cNvSpPr/>
              <p:nvPr/>
            </p:nvSpPr>
            <p:spPr>
              <a:xfrm>
                <a:off x="3201594" y="5051175"/>
                <a:ext cx="2554337" cy="2366649"/>
              </a:xfrm>
              <a:custGeom>
                <a:avLst/>
                <a:gdLst/>
                <a:ahLst/>
                <a:cxnLst>
                  <a:cxn ang="0">
                    <a:pos x="wd2" y="hd2"/>
                  </a:cxn>
                  <a:cxn ang="5400000">
                    <a:pos x="wd2" y="hd2"/>
                  </a:cxn>
                  <a:cxn ang="10800000">
                    <a:pos x="wd2" y="hd2"/>
                  </a:cxn>
                  <a:cxn ang="16200000">
                    <a:pos x="wd2" y="hd2"/>
                  </a:cxn>
                </a:cxnLst>
                <a:rect l="0" t="0" r="r" b="b"/>
                <a:pathLst>
                  <a:path w="19907" h="21600" fill="norm" stroke="1" extrusionOk="0">
                    <a:moveTo>
                      <a:pt x="9951" y="1354"/>
                    </a:moveTo>
                    <a:cubicBezTo>
                      <a:pt x="13464" y="1354"/>
                      <a:pt x="16645" y="3650"/>
                      <a:pt x="17986" y="7177"/>
                    </a:cubicBezTo>
                    <a:cubicBezTo>
                      <a:pt x="19327" y="10705"/>
                      <a:pt x="18580" y="14771"/>
                      <a:pt x="16106" y="17458"/>
                    </a:cubicBezTo>
                    <a:cubicBezTo>
                      <a:pt x="14438" y="19267"/>
                      <a:pt x="12206" y="20228"/>
                      <a:pt x="9938" y="20228"/>
                    </a:cubicBezTo>
                    <a:cubicBezTo>
                      <a:pt x="8819" y="20228"/>
                      <a:pt x="7692" y="19995"/>
                      <a:pt x="6619" y="19514"/>
                    </a:cubicBezTo>
                    <a:cubicBezTo>
                      <a:pt x="3369" y="18043"/>
                      <a:pt x="1254" y="14606"/>
                      <a:pt x="1254" y="10794"/>
                    </a:cubicBezTo>
                    <a:cubicBezTo>
                      <a:pt x="1268" y="5586"/>
                      <a:pt x="5153" y="1354"/>
                      <a:pt x="9951" y="1354"/>
                    </a:cubicBezTo>
                    <a:close/>
                    <a:moveTo>
                      <a:pt x="9954" y="0"/>
                    </a:moveTo>
                    <a:cubicBezTo>
                      <a:pt x="6714" y="0"/>
                      <a:pt x="3576" y="1724"/>
                      <a:pt x="1683" y="4791"/>
                    </a:cubicBezTo>
                    <a:cubicBezTo>
                      <a:pt x="-959" y="9068"/>
                      <a:pt x="-447" y="14787"/>
                      <a:pt x="2913" y="18434"/>
                    </a:cubicBezTo>
                    <a:cubicBezTo>
                      <a:pt x="4780" y="20459"/>
                      <a:pt x="7310" y="21600"/>
                      <a:pt x="9951" y="21600"/>
                    </a:cubicBezTo>
                    <a:cubicBezTo>
                      <a:pt x="14695" y="21600"/>
                      <a:pt x="18788" y="17968"/>
                      <a:pt x="19714" y="12911"/>
                    </a:cubicBezTo>
                    <a:cubicBezTo>
                      <a:pt x="20641" y="7853"/>
                      <a:pt x="18152" y="2795"/>
                      <a:pt x="13768" y="829"/>
                    </a:cubicBezTo>
                    <a:cubicBezTo>
                      <a:pt x="12528" y="268"/>
                      <a:pt x="11233" y="0"/>
                      <a:pt x="995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50" name="Google Shape;389;p38"/>
              <p:cNvSpPr/>
              <p:nvPr/>
            </p:nvSpPr>
            <p:spPr>
              <a:xfrm>
                <a:off x="4298872" y="6066177"/>
                <a:ext cx="359350" cy="333823"/>
              </a:xfrm>
              <a:custGeom>
                <a:avLst/>
                <a:gdLst/>
                <a:ahLst/>
                <a:cxnLst>
                  <a:cxn ang="0">
                    <a:pos x="wd2" y="hd2"/>
                  </a:cxn>
                  <a:cxn ang="5400000">
                    <a:pos x="wd2" y="hd2"/>
                  </a:cxn>
                  <a:cxn ang="10800000">
                    <a:pos x="wd2" y="hd2"/>
                  </a:cxn>
                  <a:cxn ang="16200000">
                    <a:pos x="wd2" y="hd2"/>
                  </a:cxn>
                </a:cxnLst>
                <a:rect l="0" t="0" r="r" b="b"/>
                <a:pathLst>
                  <a:path w="19701" h="21600" fill="norm" stroke="1" extrusionOk="0">
                    <a:moveTo>
                      <a:pt x="9849" y="0"/>
                    </a:moveTo>
                    <a:cubicBezTo>
                      <a:pt x="7324" y="0"/>
                      <a:pt x="4794" y="1064"/>
                      <a:pt x="2848" y="3192"/>
                    </a:cubicBezTo>
                    <a:cubicBezTo>
                      <a:pt x="-949" y="7447"/>
                      <a:pt x="-949" y="14255"/>
                      <a:pt x="2848" y="18403"/>
                    </a:cubicBezTo>
                    <a:cubicBezTo>
                      <a:pt x="4794" y="20531"/>
                      <a:pt x="7324" y="21600"/>
                      <a:pt x="9849" y="21600"/>
                    </a:cubicBezTo>
                    <a:cubicBezTo>
                      <a:pt x="12378" y="21600"/>
                      <a:pt x="14908" y="20531"/>
                      <a:pt x="16854" y="18403"/>
                    </a:cubicBezTo>
                    <a:cubicBezTo>
                      <a:pt x="20651" y="14255"/>
                      <a:pt x="20651" y="7447"/>
                      <a:pt x="16854" y="3192"/>
                    </a:cubicBezTo>
                    <a:cubicBezTo>
                      <a:pt x="14908" y="1064"/>
                      <a:pt x="12378" y="0"/>
                      <a:pt x="9849"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51" name="Google Shape;390;p38"/>
              <p:cNvSpPr/>
              <p:nvPr/>
            </p:nvSpPr>
            <p:spPr>
              <a:xfrm>
                <a:off x="4379223" y="6141826"/>
                <a:ext cx="198648"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5" y="0"/>
                    </a:moveTo>
                    <a:cubicBezTo>
                      <a:pt x="4823" y="0"/>
                      <a:pt x="0" y="4823"/>
                      <a:pt x="0" y="10795"/>
                    </a:cubicBezTo>
                    <a:cubicBezTo>
                      <a:pt x="0" y="16777"/>
                      <a:pt x="4823" y="21600"/>
                      <a:pt x="10795" y="21600"/>
                    </a:cubicBezTo>
                    <a:cubicBezTo>
                      <a:pt x="16777" y="21600"/>
                      <a:pt x="21600" y="16777"/>
                      <a:pt x="21600" y="10795"/>
                    </a:cubicBezTo>
                    <a:cubicBezTo>
                      <a:pt x="21600" y="4823"/>
                      <a:pt x="16777" y="0"/>
                      <a:pt x="1079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52" name="Google Shape;391;p38"/>
              <p:cNvSpPr/>
              <p:nvPr/>
            </p:nvSpPr>
            <p:spPr>
              <a:xfrm>
                <a:off x="3031091" y="2734599"/>
                <a:ext cx="1471462"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3" y="0"/>
                    </a:moveTo>
                    <a:cubicBezTo>
                      <a:pt x="-238" y="0"/>
                      <a:pt x="-238" y="539"/>
                      <a:pt x="713" y="539"/>
                    </a:cubicBezTo>
                    <a:lnTo>
                      <a:pt x="9112" y="539"/>
                    </a:lnTo>
                    <a:lnTo>
                      <a:pt x="19873" y="21372"/>
                    </a:lnTo>
                    <a:cubicBezTo>
                      <a:pt x="19946" y="21497"/>
                      <a:pt x="20230" y="21593"/>
                      <a:pt x="20546" y="21593"/>
                    </a:cubicBezTo>
                    <a:cubicBezTo>
                      <a:pt x="20560" y="21593"/>
                      <a:pt x="20576" y="21593"/>
                      <a:pt x="20592" y="21592"/>
                    </a:cubicBezTo>
                    <a:cubicBezTo>
                      <a:pt x="20618" y="21597"/>
                      <a:pt x="20637" y="21600"/>
                      <a:pt x="20656" y="21600"/>
                    </a:cubicBezTo>
                    <a:cubicBezTo>
                      <a:pt x="20676" y="21600"/>
                      <a:pt x="20694" y="21597"/>
                      <a:pt x="20720" y="21592"/>
                    </a:cubicBezTo>
                    <a:cubicBezTo>
                      <a:pt x="21105" y="21563"/>
                      <a:pt x="21362" y="21422"/>
                      <a:pt x="21285" y="21273"/>
                    </a:cubicBezTo>
                    <a:lnTo>
                      <a:pt x="10396" y="219"/>
                    </a:lnTo>
                    <a:cubicBezTo>
                      <a:pt x="10318" y="90"/>
                      <a:pt x="10035" y="0"/>
                      <a:pt x="97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53" name="Google Shape;392;p38"/>
              <p:cNvSpPr/>
              <p:nvPr/>
            </p:nvSpPr>
            <p:spPr>
              <a:xfrm>
                <a:off x="3436541" y="5089373"/>
                <a:ext cx="3141071" cy="2187034"/>
              </a:xfrm>
              <a:custGeom>
                <a:avLst/>
                <a:gdLst/>
                <a:ahLst/>
                <a:cxnLst>
                  <a:cxn ang="0">
                    <a:pos x="wd2" y="hd2"/>
                  </a:cxn>
                  <a:cxn ang="5400000">
                    <a:pos x="wd2" y="hd2"/>
                  </a:cxn>
                  <a:cxn ang="10800000">
                    <a:pos x="wd2" y="hd2"/>
                  </a:cxn>
                  <a:cxn ang="16200000">
                    <a:pos x="wd2" y="hd2"/>
                  </a:cxn>
                </a:cxnLst>
                <a:rect l="0" t="0" r="r" b="b"/>
                <a:pathLst>
                  <a:path w="21494" h="21600" fill="norm" stroke="1" extrusionOk="0">
                    <a:moveTo>
                      <a:pt x="319" y="0"/>
                    </a:moveTo>
                    <a:cubicBezTo>
                      <a:pt x="-106" y="33"/>
                      <a:pt x="-106" y="845"/>
                      <a:pt x="319" y="893"/>
                    </a:cubicBezTo>
                    <a:lnTo>
                      <a:pt x="17621" y="893"/>
                    </a:lnTo>
                    <a:lnTo>
                      <a:pt x="20826" y="18027"/>
                    </a:lnTo>
                    <a:lnTo>
                      <a:pt x="20826" y="21178"/>
                    </a:lnTo>
                    <a:cubicBezTo>
                      <a:pt x="20826" y="21406"/>
                      <a:pt x="20972" y="21600"/>
                      <a:pt x="21154" y="21600"/>
                    </a:cubicBezTo>
                    <a:cubicBezTo>
                      <a:pt x="21336" y="21600"/>
                      <a:pt x="21494" y="21406"/>
                      <a:pt x="21494" y="21162"/>
                    </a:cubicBezTo>
                    <a:lnTo>
                      <a:pt x="21494" y="17962"/>
                    </a:lnTo>
                    <a:cubicBezTo>
                      <a:pt x="21482" y="17930"/>
                      <a:pt x="21482" y="17897"/>
                      <a:pt x="21482" y="17865"/>
                    </a:cubicBezTo>
                    <a:lnTo>
                      <a:pt x="18192" y="341"/>
                    </a:lnTo>
                    <a:cubicBezTo>
                      <a:pt x="18155" y="146"/>
                      <a:pt x="18021" y="0"/>
                      <a:pt x="17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54" name="Google Shape;393;p38"/>
              <p:cNvSpPr/>
              <p:nvPr/>
            </p:nvSpPr>
            <p:spPr>
              <a:xfrm>
                <a:off x="6331810" y="7076195"/>
                <a:ext cx="413470" cy="382319"/>
              </a:xfrm>
              <a:custGeom>
                <a:avLst/>
                <a:gdLst/>
                <a:ahLst/>
                <a:cxnLst>
                  <a:cxn ang="0">
                    <a:pos x="wd2" y="hd2"/>
                  </a:cxn>
                  <a:cxn ang="5400000">
                    <a:pos x="wd2" y="hd2"/>
                  </a:cxn>
                  <a:cxn ang="10800000">
                    <a:pos x="wd2" y="hd2"/>
                  </a:cxn>
                  <a:cxn ang="16200000">
                    <a:pos x="wd2" y="hd2"/>
                  </a:cxn>
                </a:cxnLst>
                <a:rect l="0" t="0" r="r" b="b"/>
                <a:pathLst>
                  <a:path w="19659" h="21600" fill="norm" stroke="1" extrusionOk="0">
                    <a:moveTo>
                      <a:pt x="9830" y="0"/>
                    </a:moveTo>
                    <a:cubicBezTo>
                      <a:pt x="7321" y="0"/>
                      <a:pt x="4811" y="1046"/>
                      <a:pt x="2911" y="3139"/>
                    </a:cubicBezTo>
                    <a:cubicBezTo>
                      <a:pt x="-970" y="7413"/>
                      <a:pt x="-970" y="14192"/>
                      <a:pt x="2911" y="18466"/>
                    </a:cubicBezTo>
                    <a:cubicBezTo>
                      <a:pt x="4811" y="20558"/>
                      <a:pt x="7321" y="21600"/>
                      <a:pt x="9830" y="21600"/>
                    </a:cubicBezTo>
                    <a:cubicBezTo>
                      <a:pt x="12339" y="21600"/>
                      <a:pt x="14849" y="20558"/>
                      <a:pt x="16749" y="18466"/>
                    </a:cubicBezTo>
                    <a:cubicBezTo>
                      <a:pt x="20630" y="14192"/>
                      <a:pt x="20630" y="7413"/>
                      <a:pt x="16749" y="3139"/>
                    </a:cubicBezTo>
                    <a:cubicBezTo>
                      <a:pt x="14849" y="1046"/>
                      <a:pt x="12339" y="0"/>
                      <a:pt x="98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55" name="Google Shape;394;p38"/>
              <p:cNvSpPr/>
              <p:nvPr/>
            </p:nvSpPr>
            <p:spPr>
              <a:xfrm>
                <a:off x="6444552" y="7179415"/>
                <a:ext cx="188936" cy="175880"/>
              </a:xfrm>
              <a:custGeom>
                <a:avLst/>
                <a:gdLst/>
                <a:ahLst/>
                <a:cxnLst>
                  <a:cxn ang="0">
                    <a:pos x="wd2" y="hd2"/>
                  </a:cxn>
                  <a:cxn ang="5400000">
                    <a:pos x="wd2" y="hd2"/>
                  </a:cxn>
                  <a:cxn ang="10800000">
                    <a:pos x="wd2" y="hd2"/>
                  </a:cxn>
                  <a:cxn ang="16200000">
                    <a:pos x="wd2" y="hd2"/>
                  </a:cxn>
                </a:cxnLst>
                <a:rect l="0" t="0" r="r" b="b"/>
                <a:pathLst>
                  <a:path w="18552" h="21600" fill="norm" stroke="1" extrusionOk="0">
                    <a:moveTo>
                      <a:pt x="9229" y="0"/>
                    </a:moveTo>
                    <a:cubicBezTo>
                      <a:pt x="4179" y="0"/>
                      <a:pt x="0" y="4844"/>
                      <a:pt x="0" y="10902"/>
                    </a:cubicBezTo>
                    <a:cubicBezTo>
                      <a:pt x="0" y="17317"/>
                      <a:pt x="4522" y="21600"/>
                      <a:pt x="9282" y="21600"/>
                    </a:cubicBezTo>
                    <a:cubicBezTo>
                      <a:pt x="11579" y="21600"/>
                      <a:pt x="13928" y="20611"/>
                      <a:pt x="15855" y="18377"/>
                    </a:cubicBezTo>
                    <a:cubicBezTo>
                      <a:pt x="21600" y="11708"/>
                      <a:pt x="17597" y="0"/>
                      <a:pt x="922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56" name="Google Shape;395;p38"/>
              <p:cNvSpPr/>
              <p:nvPr/>
            </p:nvSpPr>
            <p:spPr>
              <a:xfrm>
                <a:off x="3309283" y="4005698"/>
                <a:ext cx="1923401" cy="940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7" y="0"/>
                    </a:moveTo>
                    <a:cubicBezTo>
                      <a:pt x="318" y="0"/>
                      <a:pt x="0" y="492"/>
                      <a:pt x="0" y="1058"/>
                    </a:cubicBezTo>
                    <a:lnTo>
                      <a:pt x="0" y="20580"/>
                    </a:lnTo>
                    <a:cubicBezTo>
                      <a:pt x="0" y="21146"/>
                      <a:pt x="318" y="21600"/>
                      <a:pt x="737" y="21600"/>
                    </a:cubicBezTo>
                    <a:lnTo>
                      <a:pt x="20883" y="21600"/>
                    </a:lnTo>
                    <a:cubicBezTo>
                      <a:pt x="21281" y="21600"/>
                      <a:pt x="21600" y="21146"/>
                      <a:pt x="21600" y="20580"/>
                    </a:cubicBezTo>
                    <a:lnTo>
                      <a:pt x="21600" y="1058"/>
                    </a:lnTo>
                    <a:cubicBezTo>
                      <a:pt x="21600" y="492"/>
                      <a:pt x="21261" y="0"/>
                      <a:pt x="20883" y="0"/>
                    </a:cubicBezTo>
                    <a:close/>
                  </a:path>
                </a:pathLst>
              </a:custGeom>
              <a:solidFill>
                <a:srgbClr val="77230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57" name="Google Shape;396;p38"/>
              <p:cNvSpPr/>
              <p:nvPr/>
            </p:nvSpPr>
            <p:spPr>
              <a:xfrm>
                <a:off x="3165091" y="3961105"/>
                <a:ext cx="2203295" cy="89186"/>
              </a:xfrm>
              <a:custGeom>
                <a:avLst/>
                <a:gdLst/>
                <a:ahLst/>
                <a:cxnLst>
                  <a:cxn ang="0">
                    <a:pos x="wd2" y="hd2"/>
                  </a:cxn>
                  <a:cxn ang="5400000">
                    <a:pos x="wd2" y="hd2"/>
                  </a:cxn>
                  <a:cxn ang="10800000">
                    <a:pos x="wd2" y="hd2"/>
                  </a:cxn>
                  <a:cxn ang="16200000">
                    <a:pos x="wd2" y="hd2"/>
                  </a:cxn>
                </a:cxnLst>
                <a:rect l="0" t="0" r="r" b="b"/>
                <a:pathLst>
                  <a:path w="21303" h="21600" fill="norm" stroke="1" extrusionOk="0">
                    <a:moveTo>
                      <a:pt x="455" y="0"/>
                    </a:moveTo>
                    <a:cubicBezTo>
                      <a:pt x="-151" y="0"/>
                      <a:pt x="-151" y="21600"/>
                      <a:pt x="455" y="21600"/>
                    </a:cubicBezTo>
                    <a:cubicBezTo>
                      <a:pt x="470" y="21600"/>
                      <a:pt x="486" y="21580"/>
                      <a:pt x="502" y="21560"/>
                    </a:cubicBezTo>
                    <a:lnTo>
                      <a:pt x="20865" y="21560"/>
                    </a:lnTo>
                    <a:cubicBezTo>
                      <a:pt x="21449" y="20755"/>
                      <a:pt x="21449" y="845"/>
                      <a:pt x="20865" y="40"/>
                    </a:cubicBezTo>
                    <a:lnTo>
                      <a:pt x="502" y="40"/>
                    </a:lnTo>
                    <a:cubicBezTo>
                      <a:pt x="486" y="20"/>
                      <a:pt x="470" y="0"/>
                      <a:pt x="455"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58" name="Google Shape;397;p38"/>
              <p:cNvSpPr/>
              <p:nvPr/>
            </p:nvSpPr>
            <p:spPr>
              <a:xfrm>
                <a:off x="2453191" y="2767899"/>
                <a:ext cx="893278" cy="1760704"/>
              </a:xfrm>
              <a:custGeom>
                <a:avLst/>
                <a:gdLst/>
                <a:ahLst/>
                <a:cxnLst>
                  <a:cxn ang="0">
                    <a:pos x="wd2" y="hd2"/>
                  </a:cxn>
                  <a:cxn ang="5400000">
                    <a:pos x="wd2" y="hd2"/>
                  </a:cxn>
                  <a:cxn ang="10800000">
                    <a:pos x="wd2" y="hd2"/>
                  </a:cxn>
                  <a:cxn ang="16200000">
                    <a:pos x="wd2" y="hd2"/>
                  </a:cxn>
                </a:cxnLst>
                <a:rect l="0" t="0" r="r" b="b"/>
                <a:pathLst>
                  <a:path w="20597" h="21600" fill="norm" stroke="1" extrusionOk="0">
                    <a:moveTo>
                      <a:pt x="4957" y="0"/>
                    </a:moveTo>
                    <a:cubicBezTo>
                      <a:pt x="3887" y="0"/>
                      <a:pt x="2883" y="15"/>
                      <a:pt x="2106" y="55"/>
                    </a:cubicBezTo>
                    <a:cubicBezTo>
                      <a:pt x="-1003" y="217"/>
                      <a:pt x="100" y="318"/>
                      <a:pt x="633" y="2698"/>
                    </a:cubicBezTo>
                    <a:cubicBezTo>
                      <a:pt x="1125" y="5078"/>
                      <a:pt x="8325" y="21600"/>
                      <a:pt x="8325" y="21600"/>
                    </a:cubicBezTo>
                    <a:lnTo>
                      <a:pt x="20597" y="21600"/>
                    </a:lnTo>
                    <a:lnTo>
                      <a:pt x="11965" y="135"/>
                    </a:lnTo>
                    <a:cubicBezTo>
                      <a:pt x="11965" y="135"/>
                      <a:pt x="8168" y="0"/>
                      <a:pt x="4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59" name="Google Shape;398;p38"/>
              <p:cNvSpPr/>
              <p:nvPr/>
            </p:nvSpPr>
            <p:spPr>
              <a:xfrm>
                <a:off x="5780869" y="5538289"/>
                <a:ext cx="402852" cy="457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11" y="0"/>
                    </a:moveTo>
                    <a:lnTo>
                      <a:pt x="0" y="5905"/>
                    </a:lnTo>
                    <a:lnTo>
                      <a:pt x="6279" y="21600"/>
                    </a:lnTo>
                    <a:lnTo>
                      <a:pt x="21600" y="18335"/>
                    </a:lnTo>
                    <a:lnTo>
                      <a:pt x="17411"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60" name="Google Shape;399;p38"/>
              <p:cNvSpPr/>
              <p:nvPr/>
            </p:nvSpPr>
            <p:spPr>
              <a:xfrm>
                <a:off x="5859283" y="5858410"/>
                <a:ext cx="1111774" cy="559609"/>
              </a:xfrm>
              <a:custGeom>
                <a:avLst/>
                <a:gdLst/>
                <a:ahLst/>
                <a:cxnLst>
                  <a:cxn ang="0">
                    <a:pos x="wd2" y="hd2"/>
                  </a:cxn>
                  <a:cxn ang="5400000">
                    <a:pos x="wd2" y="hd2"/>
                  </a:cxn>
                  <a:cxn ang="10800000">
                    <a:pos x="wd2" y="hd2"/>
                  </a:cxn>
                  <a:cxn ang="16200000">
                    <a:pos x="wd2" y="hd2"/>
                  </a:cxn>
                </a:cxnLst>
                <a:rect l="0" t="0" r="r" b="b"/>
                <a:pathLst>
                  <a:path w="21213" h="21600" fill="norm" stroke="1" extrusionOk="0">
                    <a:moveTo>
                      <a:pt x="5929" y="0"/>
                    </a:moveTo>
                    <a:cubicBezTo>
                      <a:pt x="4734" y="0"/>
                      <a:pt x="3663" y="3955"/>
                      <a:pt x="1952" y="3955"/>
                    </a:cubicBezTo>
                    <a:cubicBezTo>
                      <a:pt x="1619" y="3955"/>
                      <a:pt x="1261" y="3808"/>
                      <a:pt x="875" y="3449"/>
                    </a:cubicBezTo>
                    <a:cubicBezTo>
                      <a:pt x="875" y="3449"/>
                      <a:pt x="-344" y="3766"/>
                      <a:pt x="95" y="6241"/>
                    </a:cubicBezTo>
                    <a:cubicBezTo>
                      <a:pt x="164" y="6622"/>
                      <a:pt x="198" y="7068"/>
                      <a:pt x="230" y="7510"/>
                    </a:cubicBezTo>
                    <a:cubicBezTo>
                      <a:pt x="265" y="7827"/>
                      <a:pt x="299" y="8144"/>
                      <a:pt x="333" y="8526"/>
                    </a:cubicBezTo>
                    <a:cubicBezTo>
                      <a:pt x="637" y="11699"/>
                      <a:pt x="976" y="16840"/>
                      <a:pt x="1619" y="19760"/>
                    </a:cubicBezTo>
                    <a:cubicBezTo>
                      <a:pt x="1755" y="20459"/>
                      <a:pt x="1957" y="21094"/>
                      <a:pt x="2195" y="21600"/>
                    </a:cubicBezTo>
                    <a:lnTo>
                      <a:pt x="21188" y="9795"/>
                    </a:lnTo>
                    <a:cubicBezTo>
                      <a:pt x="21256" y="9096"/>
                      <a:pt x="21188" y="8337"/>
                      <a:pt x="20984" y="7763"/>
                    </a:cubicBezTo>
                    <a:cubicBezTo>
                      <a:pt x="20545" y="6305"/>
                      <a:pt x="19360" y="4590"/>
                      <a:pt x="16177" y="4148"/>
                    </a:cubicBezTo>
                    <a:cubicBezTo>
                      <a:pt x="13672" y="3830"/>
                      <a:pt x="10829" y="3702"/>
                      <a:pt x="8864" y="2115"/>
                    </a:cubicBezTo>
                    <a:cubicBezTo>
                      <a:pt x="6902" y="529"/>
                      <a:pt x="6223" y="83"/>
                      <a:pt x="6223" y="83"/>
                    </a:cubicBezTo>
                    <a:cubicBezTo>
                      <a:pt x="6124" y="29"/>
                      <a:pt x="6026" y="0"/>
                      <a:pt x="5929"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61" name="Google Shape;400;p38"/>
              <p:cNvSpPr/>
              <p:nvPr/>
            </p:nvSpPr>
            <p:spPr>
              <a:xfrm>
                <a:off x="5944124" y="6059533"/>
                <a:ext cx="1026933" cy="358486"/>
              </a:xfrm>
              <a:custGeom>
                <a:avLst/>
                <a:gdLst/>
                <a:ahLst/>
                <a:cxnLst>
                  <a:cxn ang="0">
                    <a:pos x="wd2" y="hd2"/>
                  </a:cxn>
                  <a:cxn ang="5400000">
                    <a:pos x="wd2" y="hd2"/>
                  </a:cxn>
                  <a:cxn ang="10800000">
                    <a:pos x="wd2" y="hd2"/>
                  </a:cxn>
                  <a:cxn ang="16200000">
                    <a:pos x="wd2" y="hd2"/>
                  </a:cxn>
                </a:cxnLst>
                <a:rect l="0" t="0" r="r" b="b"/>
                <a:pathLst>
                  <a:path w="21553" h="21600" fill="norm" stroke="1" extrusionOk="0">
                    <a:moveTo>
                      <a:pt x="21301" y="0"/>
                    </a:moveTo>
                    <a:lnTo>
                      <a:pt x="0" y="18728"/>
                    </a:lnTo>
                    <a:cubicBezTo>
                      <a:pt x="150" y="19819"/>
                      <a:pt x="372" y="20809"/>
                      <a:pt x="634" y="21600"/>
                    </a:cubicBezTo>
                    <a:lnTo>
                      <a:pt x="21525" y="3172"/>
                    </a:lnTo>
                    <a:cubicBezTo>
                      <a:pt x="21600" y="2081"/>
                      <a:pt x="21525" y="896"/>
                      <a:pt x="21301"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62" name="Google Shape;401;p38"/>
              <p:cNvSpPr/>
              <p:nvPr/>
            </p:nvSpPr>
            <p:spPr>
              <a:xfrm>
                <a:off x="5871367" y="6052973"/>
                <a:ext cx="219290" cy="342044"/>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0" y="0"/>
                    </a:moveTo>
                    <a:cubicBezTo>
                      <a:pt x="172" y="519"/>
                      <a:pt x="344" y="1038"/>
                      <a:pt x="515" y="1662"/>
                    </a:cubicBezTo>
                    <a:cubicBezTo>
                      <a:pt x="7996" y="3325"/>
                      <a:pt x="13948" y="6749"/>
                      <a:pt x="16842" y="11217"/>
                    </a:cubicBezTo>
                    <a:cubicBezTo>
                      <a:pt x="19221" y="14542"/>
                      <a:pt x="19221" y="18275"/>
                      <a:pt x="16842" y="21600"/>
                    </a:cubicBezTo>
                    <a:lnTo>
                      <a:pt x="19736" y="21081"/>
                    </a:lnTo>
                    <a:cubicBezTo>
                      <a:pt x="21600" y="17657"/>
                      <a:pt x="21437" y="14022"/>
                      <a:pt x="19221" y="10698"/>
                    </a:cubicBezTo>
                    <a:cubicBezTo>
                      <a:pt x="15820" y="5611"/>
                      <a:pt x="8674" y="1662"/>
                      <a:pt x="0"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63" name="Google Shape;402;p38"/>
              <p:cNvSpPr/>
              <p:nvPr/>
            </p:nvSpPr>
            <p:spPr>
              <a:xfrm>
                <a:off x="6304112" y="5907237"/>
                <a:ext cx="92059" cy="65852"/>
              </a:xfrm>
              <a:custGeom>
                <a:avLst/>
                <a:gdLst/>
                <a:ahLst/>
                <a:cxnLst>
                  <a:cxn ang="0">
                    <a:pos x="wd2" y="hd2"/>
                  </a:cxn>
                  <a:cxn ang="5400000">
                    <a:pos x="wd2" y="hd2"/>
                  </a:cxn>
                  <a:cxn ang="10800000">
                    <a:pos x="wd2" y="hd2"/>
                  </a:cxn>
                  <a:cxn ang="16200000">
                    <a:pos x="wd2" y="hd2"/>
                  </a:cxn>
                </a:cxnLst>
                <a:rect l="0" t="0" r="r" b="b"/>
                <a:pathLst>
                  <a:path w="18571" h="21600" fill="norm" stroke="1" extrusionOk="0">
                    <a:moveTo>
                      <a:pt x="14973" y="0"/>
                    </a:moveTo>
                    <a:cubicBezTo>
                      <a:pt x="14341" y="0"/>
                      <a:pt x="13636" y="245"/>
                      <a:pt x="12931" y="872"/>
                    </a:cubicBezTo>
                    <a:lnTo>
                      <a:pt x="1471" y="12203"/>
                    </a:lnTo>
                    <a:cubicBezTo>
                      <a:pt x="-1439" y="15145"/>
                      <a:pt x="332" y="21600"/>
                      <a:pt x="3622" y="21600"/>
                    </a:cubicBezTo>
                    <a:cubicBezTo>
                      <a:pt x="3966" y="21600"/>
                      <a:pt x="4327" y="21546"/>
                      <a:pt x="4707" y="21382"/>
                    </a:cubicBezTo>
                    <a:cubicBezTo>
                      <a:pt x="4707" y="21382"/>
                      <a:pt x="5050" y="21382"/>
                      <a:pt x="5412" y="20837"/>
                    </a:cubicBezTo>
                    <a:lnTo>
                      <a:pt x="16871" y="10051"/>
                    </a:lnTo>
                    <a:cubicBezTo>
                      <a:pt x="20161" y="6891"/>
                      <a:pt x="18209" y="0"/>
                      <a:pt x="1497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64" name="Google Shape;403;p38"/>
              <p:cNvSpPr/>
              <p:nvPr/>
            </p:nvSpPr>
            <p:spPr>
              <a:xfrm>
                <a:off x="6232702" y="5880748"/>
                <a:ext cx="90750" cy="66018"/>
              </a:xfrm>
              <a:custGeom>
                <a:avLst/>
                <a:gdLst/>
                <a:ahLst/>
                <a:cxnLst>
                  <a:cxn ang="0">
                    <a:pos x="wd2" y="hd2"/>
                  </a:cxn>
                  <a:cxn ang="5400000">
                    <a:pos x="wd2" y="hd2"/>
                  </a:cxn>
                  <a:cxn ang="10800000">
                    <a:pos x="wd2" y="hd2"/>
                  </a:cxn>
                  <a:cxn ang="16200000">
                    <a:pos x="wd2" y="hd2"/>
                  </a:cxn>
                </a:cxnLst>
                <a:rect l="0" t="0" r="r" b="b"/>
                <a:pathLst>
                  <a:path w="18634" h="21600" fill="norm" stroke="1" extrusionOk="0">
                    <a:moveTo>
                      <a:pt x="15259" y="0"/>
                    </a:moveTo>
                    <a:cubicBezTo>
                      <a:pt x="14633" y="0"/>
                      <a:pt x="13952" y="299"/>
                      <a:pt x="13253" y="951"/>
                    </a:cubicBezTo>
                    <a:lnTo>
                      <a:pt x="1589" y="11710"/>
                    </a:lnTo>
                    <a:cubicBezTo>
                      <a:pt x="-1392" y="14645"/>
                      <a:pt x="153" y="21600"/>
                      <a:pt x="3484" y="21600"/>
                    </a:cubicBezTo>
                    <a:cubicBezTo>
                      <a:pt x="3815" y="21600"/>
                      <a:pt x="4146" y="21518"/>
                      <a:pt x="4514" y="21383"/>
                    </a:cubicBezTo>
                    <a:cubicBezTo>
                      <a:pt x="4882" y="20839"/>
                      <a:pt x="4882" y="20839"/>
                      <a:pt x="5232" y="20839"/>
                    </a:cubicBezTo>
                    <a:lnTo>
                      <a:pt x="16896" y="9537"/>
                    </a:lnTo>
                    <a:cubicBezTo>
                      <a:pt x="20208" y="6439"/>
                      <a:pt x="18295" y="0"/>
                      <a:pt x="1525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65" name="Google Shape;404;p38"/>
              <p:cNvSpPr/>
              <p:nvPr/>
            </p:nvSpPr>
            <p:spPr>
              <a:xfrm>
                <a:off x="6378600" y="5923015"/>
                <a:ext cx="90202" cy="64856"/>
              </a:xfrm>
              <a:custGeom>
                <a:avLst/>
                <a:gdLst/>
                <a:ahLst/>
                <a:cxnLst>
                  <a:cxn ang="0">
                    <a:pos x="wd2" y="hd2"/>
                  </a:cxn>
                  <a:cxn ang="5400000">
                    <a:pos x="wd2" y="hd2"/>
                  </a:cxn>
                  <a:cxn ang="10800000">
                    <a:pos x="wd2" y="hd2"/>
                  </a:cxn>
                  <a:cxn ang="16200000">
                    <a:pos x="wd2" y="hd2"/>
                  </a:cxn>
                </a:cxnLst>
                <a:rect l="0" t="0" r="r" b="b"/>
                <a:pathLst>
                  <a:path w="18665" h="21600" fill="norm" stroke="1" extrusionOk="0">
                    <a:moveTo>
                      <a:pt x="14963" y="0"/>
                    </a:moveTo>
                    <a:cubicBezTo>
                      <a:pt x="14425" y="0"/>
                      <a:pt x="13869" y="166"/>
                      <a:pt x="13276" y="581"/>
                    </a:cubicBezTo>
                    <a:lnTo>
                      <a:pt x="1521" y="11533"/>
                    </a:lnTo>
                    <a:cubicBezTo>
                      <a:pt x="-1464" y="14990"/>
                      <a:pt x="353" y="21600"/>
                      <a:pt x="3449" y="21600"/>
                    </a:cubicBezTo>
                    <a:cubicBezTo>
                      <a:pt x="3783" y="21600"/>
                      <a:pt x="4117" y="21545"/>
                      <a:pt x="4469" y="21379"/>
                    </a:cubicBezTo>
                    <a:cubicBezTo>
                      <a:pt x="4821" y="21379"/>
                      <a:pt x="5192" y="20826"/>
                      <a:pt x="5192" y="20826"/>
                    </a:cubicBezTo>
                    <a:lnTo>
                      <a:pt x="17318" y="9873"/>
                    </a:lnTo>
                    <a:cubicBezTo>
                      <a:pt x="20136" y="6140"/>
                      <a:pt x="18134" y="0"/>
                      <a:pt x="1496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66" name="Google Shape;405;p38"/>
              <p:cNvSpPr/>
              <p:nvPr/>
            </p:nvSpPr>
            <p:spPr>
              <a:xfrm>
                <a:off x="6452164" y="5935139"/>
                <a:ext cx="91163" cy="65686"/>
              </a:xfrm>
              <a:custGeom>
                <a:avLst/>
                <a:gdLst/>
                <a:ahLst/>
                <a:cxnLst>
                  <a:cxn ang="0">
                    <a:pos x="wd2" y="hd2"/>
                  </a:cxn>
                  <a:cxn ang="5400000">
                    <a:pos x="wd2" y="hd2"/>
                  </a:cxn>
                  <a:cxn ang="10800000">
                    <a:pos x="wd2" y="hd2"/>
                  </a:cxn>
                  <a:cxn ang="16200000">
                    <a:pos x="wd2" y="hd2"/>
                  </a:cxn>
                </a:cxnLst>
                <a:rect l="0" t="0" r="r" b="b"/>
                <a:pathLst>
                  <a:path w="20558" h="21600" fill="norm" stroke="1" extrusionOk="0">
                    <a:moveTo>
                      <a:pt x="16712" y="0"/>
                    </a:moveTo>
                    <a:cubicBezTo>
                      <a:pt x="15984" y="0"/>
                      <a:pt x="15277" y="300"/>
                      <a:pt x="14691" y="901"/>
                    </a:cubicBezTo>
                    <a:lnTo>
                      <a:pt x="1880" y="11715"/>
                    </a:lnTo>
                    <a:cubicBezTo>
                      <a:pt x="-120" y="13326"/>
                      <a:pt x="-524" y="16575"/>
                      <a:pt x="668" y="19279"/>
                    </a:cubicBezTo>
                    <a:cubicBezTo>
                      <a:pt x="1335" y="20617"/>
                      <a:pt x="2810" y="21600"/>
                      <a:pt x="4204" y="21600"/>
                    </a:cubicBezTo>
                    <a:cubicBezTo>
                      <a:pt x="4507" y="21600"/>
                      <a:pt x="4790" y="21545"/>
                      <a:pt x="5073" y="21463"/>
                    </a:cubicBezTo>
                    <a:lnTo>
                      <a:pt x="5881" y="20917"/>
                    </a:lnTo>
                    <a:lnTo>
                      <a:pt x="18692" y="9558"/>
                    </a:lnTo>
                    <a:cubicBezTo>
                      <a:pt x="20692" y="7919"/>
                      <a:pt x="21076" y="4697"/>
                      <a:pt x="19884" y="2512"/>
                    </a:cubicBezTo>
                    <a:cubicBezTo>
                      <a:pt x="19136" y="847"/>
                      <a:pt x="17904" y="0"/>
                      <a:pt x="1671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67" name="Google Shape;406;p38"/>
              <p:cNvSpPr/>
              <p:nvPr/>
            </p:nvSpPr>
            <p:spPr>
              <a:xfrm>
                <a:off x="6530007" y="5945436"/>
                <a:ext cx="89632" cy="64274"/>
              </a:xfrm>
              <a:custGeom>
                <a:avLst/>
                <a:gdLst/>
                <a:ahLst/>
                <a:cxnLst>
                  <a:cxn ang="0">
                    <a:pos x="wd2" y="hd2"/>
                  </a:cxn>
                  <a:cxn ang="5400000">
                    <a:pos x="wd2" y="hd2"/>
                  </a:cxn>
                  <a:cxn ang="10800000">
                    <a:pos x="wd2" y="hd2"/>
                  </a:cxn>
                  <a:cxn ang="16200000">
                    <a:pos x="wd2" y="hd2"/>
                  </a:cxn>
                </a:cxnLst>
                <a:rect l="0" t="0" r="r" b="b"/>
                <a:pathLst>
                  <a:path w="18691" h="21600" fill="norm" stroke="1" extrusionOk="0">
                    <a:moveTo>
                      <a:pt x="15345" y="0"/>
                    </a:moveTo>
                    <a:cubicBezTo>
                      <a:pt x="14803" y="0"/>
                      <a:pt x="14224" y="251"/>
                      <a:pt x="13626" y="781"/>
                    </a:cubicBezTo>
                    <a:lnTo>
                      <a:pt x="1780" y="11833"/>
                    </a:lnTo>
                    <a:cubicBezTo>
                      <a:pt x="-1490" y="14763"/>
                      <a:pt x="154" y="21600"/>
                      <a:pt x="3406" y="21600"/>
                    </a:cubicBezTo>
                    <a:cubicBezTo>
                      <a:pt x="3835" y="21600"/>
                      <a:pt x="4284" y="21488"/>
                      <a:pt x="4751" y="21237"/>
                    </a:cubicBezTo>
                    <a:cubicBezTo>
                      <a:pt x="5106" y="21237"/>
                      <a:pt x="5106" y="21237"/>
                      <a:pt x="5480" y="20679"/>
                    </a:cubicBezTo>
                    <a:lnTo>
                      <a:pt x="17326" y="9628"/>
                    </a:lnTo>
                    <a:cubicBezTo>
                      <a:pt x="20110" y="6363"/>
                      <a:pt x="18223" y="0"/>
                      <a:pt x="1534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68" name="Google Shape;407;p38"/>
              <p:cNvSpPr/>
              <p:nvPr/>
            </p:nvSpPr>
            <p:spPr>
              <a:xfrm>
                <a:off x="6612881" y="5947180"/>
                <a:ext cx="90902" cy="65353"/>
              </a:xfrm>
              <a:custGeom>
                <a:avLst/>
                <a:gdLst/>
                <a:ahLst/>
                <a:cxnLst>
                  <a:cxn ang="0">
                    <a:pos x="wd2" y="hd2"/>
                  </a:cxn>
                  <a:cxn ang="5400000">
                    <a:pos x="wd2" y="hd2"/>
                  </a:cxn>
                  <a:cxn ang="10800000">
                    <a:pos x="wd2" y="hd2"/>
                  </a:cxn>
                  <a:cxn ang="16200000">
                    <a:pos x="wd2" y="hd2"/>
                  </a:cxn>
                </a:cxnLst>
                <a:rect l="0" t="0" r="r" b="b"/>
                <a:pathLst>
                  <a:path w="18570" h="21600" fill="norm" stroke="1" extrusionOk="0">
                    <a:moveTo>
                      <a:pt x="14870" y="0"/>
                    </a:moveTo>
                    <a:cubicBezTo>
                      <a:pt x="14303" y="0"/>
                      <a:pt x="13699" y="220"/>
                      <a:pt x="13095" y="741"/>
                    </a:cubicBezTo>
                    <a:lnTo>
                      <a:pt x="1489" y="12131"/>
                    </a:lnTo>
                    <a:cubicBezTo>
                      <a:pt x="-1458" y="15095"/>
                      <a:pt x="336" y="21600"/>
                      <a:pt x="3667" y="21600"/>
                    </a:cubicBezTo>
                    <a:cubicBezTo>
                      <a:pt x="4015" y="21600"/>
                      <a:pt x="4381" y="21545"/>
                      <a:pt x="4747" y="21380"/>
                    </a:cubicBezTo>
                    <a:cubicBezTo>
                      <a:pt x="4747" y="21380"/>
                      <a:pt x="5114" y="20832"/>
                      <a:pt x="5480" y="20832"/>
                    </a:cubicBezTo>
                    <a:lnTo>
                      <a:pt x="17085" y="9963"/>
                    </a:lnTo>
                    <a:cubicBezTo>
                      <a:pt x="20142" y="6752"/>
                      <a:pt x="18019" y="0"/>
                      <a:pt x="1487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69" name="Google Shape;408;p38"/>
              <p:cNvSpPr/>
              <p:nvPr/>
            </p:nvSpPr>
            <p:spPr>
              <a:xfrm>
                <a:off x="3434913" y="4076780"/>
                <a:ext cx="2727483" cy="1760788"/>
              </a:xfrm>
              <a:custGeom>
                <a:avLst/>
                <a:gdLst/>
                <a:ahLst/>
                <a:cxnLst>
                  <a:cxn ang="0">
                    <a:pos x="wd2" y="hd2"/>
                  </a:cxn>
                  <a:cxn ang="5400000">
                    <a:pos x="wd2" y="hd2"/>
                  </a:cxn>
                  <a:cxn ang="10800000">
                    <a:pos x="wd2" y="hd2"/>
                  </a:cxn>
                  <a:cxn ang="16200000">
                    <a:pos x="wd2" y="hd2"/>
                  </a:cxn>
                </a:cxnLst>
                <a:rect l="0" t="0" r="r" b="b"/>
                <a:pathLst>
                  <a:path w="21380" h="21600" fill="norm" stroke="1" extrusionOk="0">
                    <a:moveTo>
                      <a:pt x="14168" y="0"/>
                    </a:moveTo>
                    <a:cubicBezTo>
                      <a:pt x="10847" y="0"/>
                      <a:pt x="6108" y="359"/>
                      <a:pt x="6108" y="359"/>
                    </a:cubicBezTo>
                    <a:cubicBezTo>
                      <a:pt x="6108" y="359"/>
                      <a:pt x="1282" y="1832"/>
                      <a:pt x="3" y="3466"/>
                    </a:cubicBezTo>
                    <a:cubicBezTo>
                      <a:pt x="3" y="3466"/>
                      <a:pt x="-220" y="10021"/>
                      <a:pt x="3340" y="10728"/>
                    </a:cubicBezTo>
                    <a:cubicBezTo>
                      <a:pt x="3656" y="10790"/>
                      <a:pt x="4006" y="10819"/>
                      <a:pt x="4381" y="10819"/>
                    </a:cubicBezTo>
                    <a:cubicBezTo>
                      <a:pt x="8095" y="10819"/>
                      <a:pt x="14287" y="7937"/>
                      <a:pt x="15288" y="6201"/>
                    </a:cubicBezTo>
                    <a:cubicBezTo>
                      <a:pt x="15059" y="6721"/>
                      <a:pt x="14494" y="8382"/>
                      <a:pt x="15316" y="10667"/>
                    </a:cubicBezTo>
                    <a:cubicBezTo>
                      <a:pt x="16498" y="13914"/>
                      <a:pt x="18877" y="21600"/>
                      <a:pt x="18877" y="21600"/>
                    </a:cubicBezTo>
                    <a:lnTo>
                      <a:pt x="21380" y="20571"/>
                    </a:lnTo>
                    <a:cubicBezTo>
                      <a:pt x="21380" y="20571"/>
                      <a:pt x="18863" y="742"/>
                      <a:pt x="17013" y="198"/>
                    </a:cubicBezTo>
                    <a:cubicBezTo>
                      <a:pt x="16501" y="52"/>
                      <a:pt x="15438" y="0"/>
                      <a:pt x="14168"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70" name="Google Shape;409;p38"/>
              <p:cNvSpPr/>
              <p:nvPr/>
            </p:nvSpPr>
            <p:spPr>
              <a:xfrm>
                <a:off x="5464759" y="4716688"/>
                <a:ext cx="399113" cy="994243"/>
              </a:xfrm>
              <a:custGeom>
                <a:avLst/>
                <a:gdLst/>
                <a:ahLst/>
                <a:cxnLst>
                  <a:cxn ang="0">
                    <a:pos x="wd2" y="hd2"/>
                  </a:cxn>
                  <a:cxn ang="5400000">
                    <a:pos x="wd2" y="hd2"/>
                  </a:cxn>
                  <a:cxn ang="10800000">
                    <a:pos x="wd2" y="hd2"/>
                  </a:cxn>
                  <a:cxn ang="16200000">
                    <a:pos x="wd2" y="hd2"/>
                  </a:cxn>
                </a:cxnLst>
                <a:rect l="0" t="0" r="r" b="b"/>
                <a:pathLst>
                  <a:path w="21404" h="21600" fill="norm" stroke="1" extrusionOk="0">
                    <a:moveTo>
                      <a:pt x="889" y="0"/>
                    </a:moveTo>
                    <a:cubicBezTo>
                      <a:pt x="793" y="0"/>
                      <a:pt x="692" y="7"/>
                      <a:pt x="586" y="23"/>
                    </a:cubicBezTo>
                    <a:cubicBezTo>
                      <a:pt x="207" y="58"/>
                      <a:pt x="-77" y="236"/>
                      <a:pt x="19" y="415"/>
                    </a:cubicBezTo>
                    <a:cubicBezTo>
                      <a:pt x="207" y="559"/>
                      <a:pt x="13911" y="16742"/>
                      <a:pt x="19716" y="21421"/>
                    </a:cubicBezTo>
                    <a:cubicBezTo>
                      <a:pt x="19856" y="21526"/>
                      <a:pt x="20149" y="21593"/>
                      <a:pt x="20442" y="21593"/>
                    </a:cubicBezTo>
                    <a:cubicBezTo>
                      <a:pt x="20552" y="21593"/>
                      <a:pt x="20658" y="21584"/>
                      <a:pt x="20764" y="21564"/>
                    </a:cubicBezTo>
                    <a:lnTo>
                      <a:pt x="20855" y="21600"/>
                    </a:lnTo>
                    <a:cubicBezTo>
                      <a:pt x="21331" y="21494"/>
                      <a:pt x="21523" y="21315"/>
                      <a:pt x="21331" y="21136"/>
                    </a:cubicBezTo>
                    <a:cubicBezTo>
                      <a:pt x="15526" y="16527"/>
                      <a:pt x="1826" y="381"/>
                      <a:pt x="1730" y="236"/>
                    </a:cubicBezTo>
                    <a:cubicBezTo>
                      <a:pt x="1581" y="97"/>
                      <a:pt x="1254" y="0"/>
                      <a:pt x="88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71" name="Google Shape;410;p38"/>
              <p:cNvSpPr/>
              <p:nvPr/>
            </p:nvSpPr>
            <p:spPr>
              <a:xfrm>
                <a:off x="5787059" y="5614603"/>
                <a:ext cx="349786" cy="121572"/>
              </a:xfrm>
              <a:custGeom>
                <a:avLst/>
                <a:gdLst/>
                <a:ahLst/>
                <a:cxnLst>
                  <a:cxn ang="0">
                    <a:pos x="wd2" y="hd2"/>
                  </a:cxn>
                  <a:cxn ang="5400000">
                    <a:pos x="wd2" y="hd2"/>
                  </a:cxn>
                  <a:cxn ang="10800000">
                    <a:pos x="wd2" y="hd2"/>
                  </a:cxn>
                  <a:cxn ang="16200000">
                    <a:pos x="wd2" y="hd2"/>
                  </a:cxn>
                </a:cxnLst>
                <a:rect l="0" t="0" r="r" b="b"/>
                <a:pathLst>
                  <a:path w="20692" h="21600" fill="norm" stroke="1" extrusionOk="0">
                    <a:moveTo>
                      <a:pt x="19819" y="0"/>
                    </a:moveTo>
                    <a:cubicBezTo>
                      <a:pt x="19707" y="0"/>
                      <a:pt x="19596" y="44"/>
                      <a:pt x="19474" y="177"/>
                    </a:cubicBezTo>
                    <a:lnTo>
                      <a:pt x="689" y="16244"/>
                    </a:lnTo>
                    <a:cubicBezTo>
                      <a:pt x="-472" y="17321"/>
                      <a:pt x="-32" y="21600"/>
                      <a:pt x="1023" y="21600"/>
                    </a:cubicBezTo>
                    <a:cubicBezTo>
                      <a:pt x="1118" y="21600"/>
                      <a:pt x="1214" y="21570"/>
                      <a:pt x="1314" y="21497"/>
                    </a:cubicBezTo>
                    <a:lnTo>
                      <a:pt x="19999" y="5134"/>
                    </a:lnTo>
                    <a:cubicBezTo>
                      <a:pt x="21128" y="4087"/>
                      <a:pt x="20741" y="0"/>
                      <a:pt x="1981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72" name="Google Shape;411;p38"/>
              <p:cNvSpPr/>
              <p:nvPr/>
            </p:nvSpPr>
            <p:spPr>
              <a:xfrm>
                <a:off x="5348001" y="5659943"/>
                <a:ext cx="402763" cy="455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06" y="0"/>
                    </a:moveTo>
                    <a:lnTo>
                      <a:pt x="0" y="5926"/>
                    </a:lnTo>
                    <a:lnTo>
                      <a:pt x="6372" y="21600"/>
                    </a:lnTo>
                    <a:lnTo>
                      <a:pt x="21600" y="18403"/>
                    </a:lnTo>
                    <a:lnTo>
                      <a:pt x="17506"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73" name="Google Shape;412;p38"/>
              <p:cNvSpPr/>
              <p:nvPr/>
            </p:nvSpPr>
            <p:spPr>
              <a:xfrm>
                <a:off x="5193616" y="6095739"/>
                <a:ext cx="1797421" cy="695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44" y="0"/>
                    </a:moveTo>
                    <a:lnTo>
                      <a:pt x="0" y="15267"/>
                    </a:lnTo>
                    <a:lnTo>
                      <a:pt x="618" y="21600"/>
                    </a:lnTo>
                    <a:lnTo>
                      <a:pt x="21600" y="5771"/>
                    </a:lnTo>
                    <a:lnTo>
                      <a:pt x="21344" y="0"/>
                    </a:ln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74" name="Google Shape;413;p38"/>
              <p:cNvSpPr/>
              <p:nvPr/>
            </p:nvSpPr>
            <p:spPr>
              <a:xfrm>
                <a:off x="5427007" y="5979814"/>
                <a:ext cx="1111122" cy="558281"/>
              </a:xfrm>
              <a:custGeom>
                <a:avLst/>
                <a:gdLst/>
                <a:ahLst/>
                <a:cxnLst>
                  <a:cxn ang="0">
                    <a:pos x="wd2" y="hd2"/>
                  </a:cxn>
                  <a:cxn ang="5400000">
                    <a:pos x="wd2" y="hd2"/>
                  </a:cxn>
                  <a:cxn ang="10800000">
                    <a:pos x="wd2" y="hd2"/>
                  </a:cxn>
                  <a:cxn ang="16200000">
                    <a:pos x="wd2" y="hd2"/>
                  </a:cxn>
                </a:cxnLst>
                <a:rect l="0" t="0" r="r" b="b"/>
                <a:pathLst>
                  <a:path w="21235" h="21600" fill="norm" stroke="1" extrusionOk="0">
                    <a:moveTo>
                      <a:pt x="5943" y="0"/>
                    </a:moveTo>
                    <a:cubicBezTo>
                      <a:pt x="4751" y="0"/>
                      <a:pt x="3681" y="3974"/>
                      <a:pt x="1970" y="3974"/>
                    </a:cubicBezTo>
                    <a:cubicBezTo>
                      <a:pt x="1638" y="3974"/>
                      <a:pt x="1283" y="3823"/>
                      <a:pt x="898" y="3467"/>
                    </a:cubicBezTo>
                    <a:cubicBezTo>
                      <a:pt x="898" y="3467"/>
                      <a:pt x="-323" y="3785"/>
                      <a:pt x="83" y="6268"/>
                    </a:cubicBezTo>
                    <a:cubicBezTo>
                      <a:pt x="151" y="6647"/>
                      <a:pt x="220" y="7094"/>
                      <a:pt x="252" y="7541"/>
                    </a:cubicBezTo>
                    <a:cubicBezTo>
                      <a:pt x="287" y="7859"/>
                      <a:pt x="321" y="8177"/>
                      <a:pt x="355" y="8556"/>
                    </a:cubicBezTo>
                    <a:cubicBezTo>
                      <a:pt x="626" y="11740"/>
                      <a:pt x="965" y="16893"/>
                      <a:pt x="1610" y="19817"/>
                    </a:cubicBezTo>
                    <a:cubicBezTo>
                      <a:pt x="1746" y="20453"/>
                      <a:pt x="1949" y="21092"/>
                      <a:pt x="2220" y="21600"/>
                    </a:cubicBezTo>
                    <a:lnTo>
                      <a:pt x="21209" y="9828"/>
                    </a:lnTo>
                    <a:cubicBezTo>
                      <a:pt x="21277" y="9131"/>
                      <a:pt x="21209" y="8366"/>
                      <a:pt x="21039" y="7730"/>
                    </a:cubicBezTo>
                    <a:cubicBezTo>
                      <a:pt x="20599" y="6329"/>
                      <a:pt x="19412" y="4614"/>
                      <a:pt x="16191" y="4167"/>
                    </a:cubicBezTo>
                    <a:cubicBezTo>
                      <a:pt x="13715" y="3785"/>
                      <a:pt x="10867" y="3720"/>
                      <a:pt x="8900" y="2130"/>
                    </a:cubicBezTo>
                    <a:cubicBezTo>
                      <a:pt x="6934" y="479"/>
                      <a:pt x="6254" y="96"/>
                      <a:pt x="6254" y="96"/>
                    </a:cubicBezTo>
                    <a:cubicBezTo>
                      <a:pt x="6150" y="32"/>
                      <a:pt x="6045" y="0"/>
                      <a:pt x="594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75" name="Google Shape;414;p38"/>
              <p:cNvSpPr/>
              <p:nvPr/>
            </p:nvSpPr>
            <p:spPr>
              <a:xfrm>
                <a:off x="5511256" y="6179610"/>
                <a:ext cx="1026873" cy="358485"/>
              </a:xfrm>
              <a:custGeom>
                <a:avLst/>
                <a:gdLst/>
                <a:ahLst/>
                <a:cxnLst>
                  <a:cxn ang="0">
                    <a:pos x="wd2" y="hd2"/>
                  </a:cxn>
                  <a:cxn ang="5400000">
                    <a:pos x="wd2" y="hd2"/>
                  </a:cxn>
                  <a:cxn ang="10800000">
                    <a:pos x="wd2" y="hd2"/>
                  </a:cxn>
                  <a:cxn ang="16200000">
                    <a:pos x="wd2" y="hd2"/>
                  </a:cxn>
                </a:cxnLst>
                <a:rect l="0" t="0" r="r" b="b"/>
                <a:pathLst>
                  <a:path w="21554" h="21600" fill="norm" stroke="1" extrusionOk="0">
                    <a:moveTo>
                      <a:pt x="21339" y="0"/>
                    </a:moveTo>
                    <a:lnTo>
                      <a:pt x="0" y="18823"/>
                    </a:lnTo>
                    <a:cubicBezTo>
                      <a:pt x="149" y="19814"/>
                      <a:pt x="372" y="20809"/>
                      <a:pt x="670" y="21600"/>
                    </a:cubicBezTo>
                    <a:lnTo>
                      <a:pt x="21525" y="3267"/>
                    </a:lnTo>
                    <a:cubicBezTo>
                      <a:pt x="21600" y="2182"/>
                      <a:pt x="21525" y="991"/>
                      <a:pt x="2133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76" name="Google Shape;415;p38"/>
              <p:cNvSpPr/>
              <p:nvPr/>
            </p:nvSpPr>
            <p:spPr>
              <a:xfrm>
                <a:off x="5440202" y="6173049"/>
                <a:ext cx="217533" cy="343705"/>
              </a:xfrm>
              <a:custGeom>
                <a:avLst/>
                <a:gdLst/>
                <a:ahLst/>
                <a:cxnLst>
                  <a:cxn ang="0">
                    <a:pos x="wd2" y="hd2"/>
                  </a:cxn>
                  <a:cxn ang="5400000">
                    <a:pos x="wd2" y="hd2"/>
                  </a:cxn>
                  <a:cxn ang="10800000">
                    <a:pos x="wd2" y="hd2"/>
                  </a:cxn>
                  <a:cxn ang="16200000">
                    <a:pos x="wd2" y="hd2"/>
                  </a:cxn>
                </a:cxnLst>
                <a:rect l="0" t="0" r="r" b="b"/>
                <a:pathLst>
                  <a:path w="21009" h="21600" fill="norm" stroke="1" extrusionOk="0">
                    <a:moveTo>
                      <a:pt x="0" y="0"/>
                    </a:moveTo>
                    <a:cubicBezTo>
                      <a:pt x="173" y="517"/>
                      <a:pt x="346" y="1138"/>
                      <a:pt x="519" y="1654"/>
                    </a:cubicBezTo>
                    <a:cubicBezTo>
                      <a:pt x="7884" y="3408"/>
                      <a:pt x="13881" y="6821"/>
                      <a:pt x="16970" y="11262"/>
                    </a:cubicBezTo>
                    <a:cubicBezTo>
                      <a:pt x="19194" y="14570"/>
                      <a:pt x="19194" y="18291"/>
                      <a:pt x="16970" y="21600"/>
                    </a:cubicBezTo>
                    <a:lnTo>
                      <a:pt x="19713" y="21078"/>
                    </a:lnTo>
                    <a:cubicBezTo>
                      <a:pt x="21600" y="17670"/>
                      <a:pt x="21427" y="14054"/>
                      <a:pt x="19194" y="10745"/>
                    </a:cubicBezTo>
                    <a:cubicBezTo>
                      <a:pt x="15767" y="5579"/>
                      <a:pt x="8740" y="1654"/>
                      <a:pt x="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77" name="Google Shape;416;p38"/>
              <p:cNvSpPr/>
              <p:nvPr/>
            </p:nvSpPr>
            <p:spPr>
              <a:xfrm>
                <a:off x="5872399" y="6029888"/>
                <a:ext cx="90692" cy="64606"/>
              </a:xfrm>
              <a:custGeom>
                <a:avLst/>
                <a:gdLst/>
                <a:ahLst/>
                <a:cxnLst>
                  <a:cxn ang="0">
                    <a:pos x="wd2" y="hd2"/>
                  </a:cxn>
                  <a:cxn ang="5400000">
                    <a:pos x="wd2" y="hd2"/>
                  </a:cxn>
                  <a:cxn ang="10800000">
                    <a:pos x="wd2" y="hd2"/>
                  </a:cxn>
                  <a:cxn ang="16200000">
                    <a:pos x="wd2" y="hd2"/>
                  </a:cxn>
                </a:cxnLst>
                <a:rect l="0" t="0" r="r" b="b"/>
                <a:pathLst>
                  <a:path w="19485" h="21600" fill="norm" stroke="1" extrusionOk="0">
                    <a:moveTo>
                      <a:pt x="15660" y="0"/>
                    </a:moveTo>
                    <a:cubicBezTo>
                      <a:pt x="15102" y="0"/>
                      <a:pt x="14505" y="167"/>
                      <a:pt x="13889" y="583"/>
                    </a:cubicBezTo>
                    <a:lnTo>
                      <a:pt x="1684" y="11577"/>
                    </a:lnTo>
                    <a:cubicBezTo>
                      <a:pt x="163" y="13215"/>
                      <a:pt x="-588" y="16519"/>
                      <a:pt x="548" y="19268"/>
                    </a:cubicBezTo>
                    <a:cubicBezTo>
                      <a:pt x="1183" y="20628"/>
                      <a:pt x="2569" y="21600"/>
                      <a:pt x="3898" y="21600"/>
                    </a:cubicBezTo>
                    <a:cubicBezTo>
                      <a:pt x="4186" y="21600"/>
                      <a:pt x="4475" y="21572"/>
                      <a:pt x="4745" y="21461"/>
                    </a:cubicBezTo>
                    <a:lnTo>
                      <a:pt x="5880" y="20906"/>
                    </a:lnTo>
                    <a:lnTo>
                      <a:pt x="18086" y="9384"/>
                    </a:lnTo>
                    <a:cubicBezTo>
                      <a:pt x="21012" y="6080"/>
                      <a:pt x="18933" y="0"/>
                      <a:pt x="1566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78" name="Google Shape;417;p38"/>
              <p:cNvSpPr/>
              <p:nvPr/>
            </p:nvSpPr>
            <p:spPr>
              <a:xfrm>
                <a:off x="5798989" y="6002568"/>
                <a:ext cx="92712" cy="64689"/>
              </a:xfrm>
              <a:custGeom>
                <a:avLst/>
                <a:gdLst/>
                <a:ahLst/>
                <a:cxnLst>
                  <a:cxn ang="0">
                    <a:pos x="wd2" y="hd2"/>
                  </a:cxn>
                  <a:cxn ang="5400000">
                    <a:pos x="wd2" y="hd2"/>
                  </a:cxn>
                  <a:cxn ang="10800000">
                    <a:pos x="wd2" y="hd2"/>
                  </a:cxn>
                  <a:cxn ang="16200000">
                    <a:pos x="wd2" y="hd2"/>
                  </a:cxn>
                </a:cxnLst>
                <a:rect l="0" t="0" r="r" b="b"/>
                <a:pathLst>
                  <a:path w="19502" h="21600" fill="norm" stroke="1" extrusionOk="0">
                    <a:moveTo>
                      <a:pt x="15923" y="0"/>
                    </a:moveTo>
                    <a:cubicBezTo>
                      <a:pt x="15187" y="0"/>
                      <a:pt x="14434" y="305"/>
                      <a:pt x="13736" y="915"/>
                    </a:cubicBezTo>
                    <a:lnTo>
                      <a:pt x="1805" y="11895"/>
                    </a:lnTo>
                    <a:cubicBezTo>
                      <a:pt x="-1512" y="14807"/>
                      <a:pt x="165" y="21600"/>
                      <a:pt x="3426" y="21600"/>
                    </a:cubicBezTo>
                    <a:cubicBezTo>
                      <a:pt x="3860" y="21600"/>
                      <a:pt x="4312" y="21489"/>
                      <a:pt x="4783" y="21240"/>
                    </a:cubicBezTo>
                    <a:cubicBezTo>
                      <a:pt x="5160" y="21240"/>
                      <a:pt x="5537" y="21240"/>
                      <a:pt x="5895" y="20685"/>
                    </a:cubicBezTo>
                    <a:lnTo>
                      <a:pt x="17845" y="9705"/>
                    </a:lnTo>
                    <a:cubicBezTo>
                      <a:pt x="19334" y="8041"/>
                      <a:pt x="20088" y="4769"/>
                      <a:pt x="18957" y="2551"/>
                    </a:cubicBezTo>
                    <a:cubicBezTo>
                      <a:pt x="18260" y="832"/>
                      <a:pt x="17129" y="0"/>
                      <a:pt x="1592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79" name="Google Shape;418;p38"/>
              <p:cNvSpPr/>
              <p:nvPr/>
            </p:nvSpPr>
            <p:spPr>
              <a:xfrm>
                <a:off x="5946266" y="6043672"/>
                <a:ext cx="91386" cy="65852"/>
              </a:xfrm>
              <a:custGeom>
                <a:avLst/>
                <a:gdLst/>
                <a:ahLst/>
                <a:cxnLst>
                  <a:cxn ang="0">
                    <a:pos x="wd2" y="hd2"/>
                  </a:cxn>
                  <a:cxn ang="5400000">
                    <a:pos x="wd2" y="hd2"/>
                  </a:cxn>
                  <a:cxn ang="10800000">
                    <a:pos x="wd2" y="hd2"/>
                  </a:cxn>
                  <a:cxn ang="16200000">
                    <a:pos x="wd2" y="hd2"/>
                  </a:cxn>
                </a:cxnLst>
                <a:rect l="0" t="0" r="r" b="b"/>
                <a:pathLst>
                  <a:path w="19478" h="21600" fill="norm" stroke="1" extrusionOk="0">
                    <a:moveTo>
                      <a:pt x="15834" y="0"/>
                    </a:moveTo>
                    <a:cubicBezTo>
                      <a:pt x="15165" y="0"/>
                      <a:pt x="14497" y="300"/>
                      <a:pt x="13924" y="899"/>
                    </a:cubicBezTo>
                    <a:lnTo>
                      <a:pt x="1816" y="11685"/>
                    </a:lnTo>
                    <a:cubicBezTo>
                      <a:pt x="-1622" y="14627"/>
                      <a:pt x="269" y="21600"/>
                      <a:pt x="3764" y="21600"/>
                    </a:cubicBezTo>
                    <a:cubicBezTo>
                      <a:pt x="4107" y="21600"/>
                      <a:pt x="4470" y="21546"/>
                      <a:pt x="4852" y="21382"/>
                    </a:cubicBezTo>
                    <a:lnTo>
                      <a:pt x="5597" y="20865"/>
                    </a:lnTo>
                    <a:lnTo>
                      <a:pt x="17705" y="9533"/>
                    </a:lnTo>
                    <a:cubicBezTo>
                      <a:pt x="19596" y="7899"/>
                      <a:pt x="19978" y="4685"/>
                      <a:pt x="18832" y="2506"/>
                    </a:cubicBezTo>
                    <a:cubicBezTo>
                      <a:pt x="18125" y="844"/>
                      <a:pt x="16980" y="0"/>
                      <a:pt x="158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80" name="Google Shape;419;p38"/>
              <p:cNvSpPr/>
              <p:nvPr/>
            </p:nvSpPr>
            <p:spPr>
              <a:xfrm>
                <a:off x="6020252" y="6056710"/>
                <a:ext cx="90893" cy="64357"/>
              </a:xfrm>
              <a:custGeom>
                <a:avLst/>
                <a:gdLst/>
                <a:ahLst/>
                <a:cxnLst>
                  <a:cxn ang="0">
                    <a:pos x="wd2" y="hd2"/>
                  </a:cxn>
                  <a:cxn ang="5400000">
                    <a:pos x="wd2" y="hd2"/>
                  </a:cxn>
                  <a:cxn ang="10800000">
                    <a:pos x="wd2" y="hd2"/>
                  </a:cxn>
                  <a:cxn ang="16200000">
                    <a:pos x="wd2" y="hd2"/>
                  </a:cxn>
                </a:cxnLst>
                <a:rect l="0" t="0" r="r" b="b"/>
                <a:pathLst>
                  <a:path w="18632" h="21600" fill="norm" stroke="1" extrusionOk="0">
                    <a:moveTo>
                      <a:pt x="15142" y="0"/>
                    </a:moveTo>
                    <a:cubicBezTo>
                      <a:pt x="14499" y="0"/>
                      <a:pt x="13820" y="279"/>
                      <a:pt x="13140" y="948"/>
                    </a:cubicBezTo>
                    <a:lnTo>
                      <a:pt x="1495" y="11985"/>
                    </a:lnTo>
                    <a:cubicBezTo>
                      <a:pt x="-1462" y="14995"/>
                      <a:pt x="338" y="21600"/>
                      <a:pt x="3681" y="21600"/>
                    </a:cubicBezTo>
                    <a:cubicBezTo>
                      <a:pt x="4030" y="21600"/>
                      <a:pt x="4397" y="21544"/>
                      <a:pt x="4765" y="21377"/>
                    </a:cubicBezTo>
                    <a:cubicBezTo>
                      <a:pt x="4765" y="21377"/>
                      <a:pt x="5132" y="21377"/>
                      <a:pt x="5499" y="20820"/>
                    </a:cubicBezTo>
                    <a:lnTo>
                      <a:pt x="17144" y="9783"/>
                    </a:lnTo>
                    <a:cubicBezTo>
                      <a:pt x="20138" y="6605"/>
                      <a:pt x="18173" y="0"/>
                      <a:pt x="1514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81" name="Google Shape;420;p38"/>
              <p:cNvSpPr/>
              <p:nvPr/>
            </p:nvSpPr>
            <p:spPr>
              <a:xfrm>
                <a:off x="6098861" y="6065595"/>
                <a:ext cx="91500" cy="65354"/>
              </a:xfrm>
              <a:custGeom>
                <a:avLst/>
                <a:gdLst/>
                <a:ahLst/>
                <a:cxnLst>
                  <a:cxn ang="0">
                    <a:pos x="wd2" y="hd2"/>
                  </a:cxn>
                  <a:cxn ang="5400000">
                    <a:pos x="wd2" y="hd2"/>
                  </a:cxn>
                  <a:cxn ang="10800000">
                    <a:pos x="wd2" y="hd2"/>
                  </a:cxn>
                  <a:cxn ang="16200000">
                    <a:pos x="wd2" y="hd2"/>
                  </a:cxn>
                </a:cxnLst>
                <a:rect l="0" t="0" r="r" b="b"/>
                <a:pathLst>
                  <a:path w="18458" h="21600" fill="norm" stroke="1" extrusionOk="0">
                    <a:moveTo>
                      <a:pt x="14932" y="0"/>
                    </a:moveTo>
                    <a:cubicBezTo>
                      <a:pt x="14371" y="0"/>
                      <a:pt x="13775" y="220"/>
                      <a:pt x="13178" y="714"/>
                    </a:cubicBezTo>
                    <a:lnTo>
                      <a:pt x="1718" y="11582"/>
                    </a:lnTo>
                    <a:cubicBezTo>
                      <a:pt x="-1517" y="15040"/>
                      <a:pt x="236" y="21600"/>
                      <a:pt x="3508" y="21600"/>
                    </a:cubicBezTo>
                    <a:cubicBezTo>
                      <a:pt x="3851" y="21600"/>
                      <a:pt x="4213" y="21545"/>
                      <a:pt x="4592" y="21380"/>
                    </a:cubicBezTo>
                    <a:lnTo>
                      <a:pt x="5297" y="20832"/>
                    </a:lnTo>
                    <a:lnTo>
                      <a:pt x="16757" y="9963"/>
                    </a:lnTo>
                    <a:cubicBezTo>
                      <a:pt x="20083" y="6752"/>
                      <a:pt x="18022" y="0"/>
                      <a:pt x="1493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82" name="Google Shape;421;p38"/>
              <p:cNvSpPr/>
              <p:nvPr/>
            </p:nvSpPr>
            <p:spPr>
              <a:xfrm>
                <a:off x="6180486" y="6069332"/>
                <a:ext cx="89623" cy="64855"/>
              </a:xfrm>
              <a:custGeom>
                <a:avLst/>
                <a:gdLst/>
                <a:ahLst/>
                <a:cxnLst>
                  <a:cxn ang="0">
                    <a:pos x="wd2" y="hd2"/>
                  </a:cxn>
                  <a:cxn ang="5400000">
                    <a:pos x="wd2" y="hd2"/>
                  </a:cxn>
                  <a:cxn ang="10800000">
                    <a:pos x="wd2" y="hd2"/>
                  </a:cxn>
                  <a:cxn ang="16200000">
                    <a:pos x="wd2" y="hd2"/>
                  </a:cxn>
                </a:cxnLst>
                <a:rect l="0" t="0" r="r" b="b"/>
                <a:pathLst>
                  <a:path w="18561" h="21600" fill="norm" stroke="1" extrusionOk="0">
                    <a:moveTo>
                      <a:pt x="15088" y="0"/>
                    </a:moveTo>
                    <a:cubicBezTo>
                      <a:pt x="14587" y="0"/>
                      <a:pt x="14067" y="194"/>
                      <a:pt x="13529" y="581"/>
                    </a:cubicBezTo>
                    <a:lnTo>
                      <a:pt x="1764" y="11533"/>
                    </a:lnTo>
                    <a:cubicBezTo>
                      <a:pt x="-1576" y="14520"/>
                      <a:pt x="261" y="21600"/>
                      <a:pt x="3657" y="21600"/>
                    </a:cubicBezTo>
                    <a:cubicBezTo>
                      <a:pt x="3991" y="21600"/>
                      <a:pt x="4344" y="21545"/>
                      <a:pt x="4696" y="21406"/>
                    </a:cubicBezTo>
                    <a:cubicBezTo>
                      <a:pt x="5067" y="20853"/>
                      <a:pt x="5438" y="20853"/>
                      <a:pt x="5438" y="20853"/>
                    </a:cubicBezTo>
                    <a:lnTo>
                      <a:pt x="17203" y="9348"/>
                    </a:lnTo>
                    <a:cubicBezTo>
                      <a:pt x="20024" y="6085"/>
                      <a:pt x="18020" y="0"/>
                      <a:pt x="150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83" name="Google Shape;422;p38"/>
              <p:cNvSpPr/>
              <p:nvPr/>
            </p:nvSpPr>
            <p:spPr>
              <a:xfrm>
                <a:off x="3001890" y="4296505"/>
                <a:ext cx="2713391" cy="1651257"/>
              </a:xfrm>
              <a:custGeom>
                <a:avLst/>
                <a:gdLst/>
                <a:ahLst/>
                <a:cxnLst>
                  <a:cxn ang="0">
                    <a:pos x="wd2" y="hd2"/>
                  </a:cxn>
                  <a:cxn ang="5400000">
                    <a:pos x="wd2" y="hd2"/>
                  </a:cxn>
                  <a:cxn ang="10800000">
                    <a:pos x="wd2" y="hd2"/>
                  </a:cxn>
                  <a:cxn ang="16200000">
                    <a:pos x="wd2" y="hd2"/>
                  </a:cxn>
                </a:cxnLst>
                <a:rect l="0" t="0" r="r" b="b"/>
                <a:pathLst>
                  <a:path w="21366" h="21600" fill="norm" stroke="1" extrusionOk="0">
                    <a:moveTo>
                      <a:pt x="17420" y="0"/>
                    </a:moveTo>
                    <a:cubicBezTo>
                      <a:pt x="14295" y="0"/>
                      <a:pt x="6053" y="1789"/>
                      <a:pt x="6053" y="1789"/>
                    </a:cubicBezTo>
                    <a:cubicBezTo>
                      <a:pt x="6053" y="1789"/>
                      <a:pt x="5637" y="1756"/>
                      <a:pt x="5017" y="1756"/>
                    </a:cubicBezTo>
                    <a:cubicBezTo>
                      <a:pt x="3540" y="1756"/>
                      <a:pt x="909" y="1938"/>
                      <a:pt x="4" y="3165"/>
                    </a:cubicBezTo>
                    <a:cubicBezTo>
                      <a:pt x="4" y="3165"/>
                      <a:pt x="-234" y="10651"/>
                      <a:pt x="3343" y="11403"/>
                    </a:cubicBezTo>
                    <a:cubicBezTo>
                      <a:pt x="3704" y="11477"/>
                      <a:pt x="4108" y="11512"/>
                      <a:pt x="4542" y="11512"/>
                    </a:cubicBezTo>
                    <a:cubicBezTo>
                      <a:pt x="8404" y="11512"/>
                      <a:pt x="14690" y="8792"/>
                      <a:pt x="15330" y="6994"/>
                    </a:cubicBezTo>
                    <a:cubicBezTo>
                      <a:pt x="15442" y="9038"/>
                      <a:pt x="15819" y="11038"/>
                      <a:pt x="16434" y="12867"/>
                    </a:cubicBezTo>
                    <a:cubicBezTo>
                      <a:pt x="17622" y="16330"/>
                      <a:pt x="18837" y="21600"/>
                      <a:pt x="18837" y="21600"/>
                    </a:cubicBezTo>
                    <a:lnTo>
                      <a:pt x="21366" y="20374"/>
                    </a:lnTo>
                    <a:cubicBezTo>
                      <a:pt x="21366" y="20374"/>
                      <a:pt x="20179" y="648"/>
                      <a:pt x="18320" y="89"/>
                    </a:cubicBezTo>
                    <a:cubicBezTo>
                      <a:pt x="18116" y="28"/>
                      <a:pt x="17807" y="0"/>
                      <a:pt x="1742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84" name="Google Shape;423;p38"/>
              <p:cNvSpPr/>
              <p:nvPr/>
            </p:nvSpPr>
            <p:spPr>
              <a:xfrm>
                <a:off x="4212383" y="4197603"/>
                <a:ext cx="1485504" cy="1268359"/>
              </a:xfrm>
              <a:custGeom>
                <a:avLst/>
                <a:gdLst/>
                <a:ahLst/>
                <a:cxnLst>
                  <a:cxn ang="0">
                    <a:pos x="wd2" y="hd2"/>
                  </a:cxn>
                  <a:cxn ang="5400000">
                    <a:pos x="wd2" y="hd2"/>
                  </a:cxn>
                  <a:cxn ang="10800000">
                    <a:pos x="wd2" y="hd2"/>
                  </a:cxn>
                  <a:cxn ang="16200000">
                    <a:pos x="wd2" y="hd2"/>
                  </a:cxn>
                </a:cxnLst>
                <a:rect l="0" t="0" r="r" b="b"/>
                <a:pathLst>
                  <a:path w="21579" h="21600" fill="norm" stroke="1" extrusionOk="0">
                    <a:moveTo>
                      <a:pt x="13470" y="0"/>
                    </a:moveTo>
                    <a:cubicBezTo>
                      <a:pt x="8598" y="0"/>
                      <a:pt x="640" y="1260"/>
                      <a:pt x="207" y="1325"/>
                    </a:cubicBezTo>
                    <a:cubicBezTo>
                      <a:pt x="78" y="1353"/>
                      <a:pt x="0" y="1465"/>
                      <a:pt x="0" y="1605"/>
                    </a:cubicBezTo>
                    <a:cubicBezTo>
                      <a:pt x="23" y="1730"/>
                      <a:pt x="129" y="1833"/>
                      <a:pt x="243" y="1833"/>
                    </a:cubicBezTo>
                    <a:cubicBezTo>
                      <a:pt x="256" y="1833"/>
                      <a:pt x="271" y="1831"/>
                      <a:pt x="284" y="1829"/>
                    </a:cubicBezTo>
                    <a:cubicBezTo>
                      <a:pt x="384" y="1807"/>
                      <a:pt x="8723" y="496"/>
                      <a:pt x="13573" y="496"/>
                    </a:cubicBezTo>
                    <a:cubicBezTo>
                      <a:pt x="14957" y="496"/>
                      <a:pt x="16055" y="604"/>
                      <a:pt x="16599" y="877"/>
                    </a:cubicBezTo>
                    <a:cubicBezTo>
                      <a:pt x="16960" y="1072"/>
                      <a:pt x="17965" y="2473"/>
                      <a:pt x="19563" y="11434"/>
                    </a:cubicBezTo>
                    <a:cubicBezTo>
                      <a:pt x="20465" y="16418"/>
                      <a:pt x="21109" y="21320"/>
                      <a:pt x="21109" y="21375"/>
                    </a:cubicBezTo>
                    <a:cubicBezTo>
                      <a:pt x="21109" y="21515"/>
                      <a:pt x="21238" y="21600"/>
                      <a:pt x="21367" y="21600"/>
                    </a:cubicBezTo>
                    <a:lnTo>
                      <a:pt x="21419" y="21600"/>
                    </a:lnTo>
                    <a:cubicBezTo>
                      <a:pt x="21522" y="21543"/>
                      <a:pt x="21600" y="21432"/>
                      <a:pt x="21574" y="21292"/>
                    </a:cubicBezTo>
                    <a:cubicBezTo>
                      <a:pt x="21548" y="21263"/>
                      <a:pt x="20930" y="16335"/>
                      <a:pt x="20028" y="11350"/>
                    </a:cubicBezTo>
                    <a:cubicBezTo>
                      <a:pt x="19512" y="8410"/>
                      <a:pt x="18997" y="6030"/>
                      <a:pt x="18532" y="4265"/>
                    </a:cubicBezTo>
                    <a:cubicBezTo>
                      <a:pt x="17707" y="1185"/>
                      <a:pt x="17141" y="597"/>
                      <a:pt x="16780" y="428"/>
                    </a:cubicBezTo>
                    <a:cubicBezTo>
                      <a:pt x="16174" y="119"/>
                      <a:pt x="14968" y="0"/>
                      <a:pt x="13470"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85" name="Google Shape;424;p38"/>
              <p:cNvSpPr/>
              <p:nvPr/>
            </p:nvSpPr>
            <p:spPr>
              <a:xfrm>
                <a:off x="5357533" y="5752699"/>
                <a:ext cx="339339" cy="118749"/>
              </a:xfrm>
              <a:custGeom>
                <a:avLst/>
                <a:gdLst/>
                <a:ahLst/>
                <a:cxnLst>
                  <a:cxn ang="0">
                    <a:pos x="wd2" y="hd2"/>
                  </a:cxn>
                  <a:cxn ang="5400000">
                    <a:pos x="wd2" y="hd2"/>
                  </a:cxn>
                  <a:cxn ang="10800000">
                    <a:pos x="wd2" y="hd2"/>
                  </a:cxn>
                  <a:cxn ang="16200000">
                    <a:pos x="wd2" y="hd2"/>
                  </a:cxn>
                </a:cxnLst>
                <a:rect l="0" t="0" r="r" b="b"/>
                <a:pathLst>
                  <a:path w="20986" h="21600" fill="norm" stroke="1" extrusionOk="0">
                    <a:moveTo>
                      <a:pt x="20057" y="0"/>
                    </a:moveTo>
                    <a:cubicBezTo>
                      <a:pt x="19941" y="0"/>
                      <a:pt x="19825" y="60"/>
                      <a:pt x="19708" y="181"/>
                    </a:cubicBezTo>
                    <a:lnTo>
                      <a:pt x="724" y="16328"/>
                    </a:lnTo>
                    <a:cubicBezTo>
                      <a:pt x="-462" y="17144"/>
                      <a:pt x="-46" y="21600"/>
                      <a:pt x="934" y="21600"/>
                    </a:cubicBezTo>
                    <a:cubicBezTo>
                      <a:pt x="1040" y="21600"/>
                      <a:pt x="1156" y="21540"/>
                      <a:pt x="1272" y="21419"/>
                    </a:cubicBezTo>
                    <a:lnTo>
                      <a:pt x="20257" y="5272"/>
                    </a:lnTo>
                    <a:cubicBezTo>
                      <a:pt x="20806" y="4970"/>
                      <a:pt x="21138" y="3474"/>
                      <a:pt x="20916" y="1979"/>
                    </a:cubicBezTo>
                    <a:cubicBezTo>
                      <a:pt x="20828" y="801"/>
                      <a:pt x="20473" y="0"/>
                      <a:pt x="2005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86" name="Google Shape;425;p38"/>
              <p:cNvSpPr/>
              <p:nvPr/>
            </p:nvSpPr>
            <p:spPr>
              <a:xfrm>
                <a:off x="3065281" y="4538235"/>
                <a:ext cx="2385167" cy="1316190"/>
              </a:xfrm>
              <a:custGeom>
                <a:avLst/>
                <a:gdLst/>
                <a:ahLst/>
                <a:cxnLst>
                  <a:cxn ang="0">
                    <a:pos x="wd2" y="hd2"/>
                  </a:cxn>
                  <a:cxn ang="5400000">
                    <a:pos x="wd2" y="hd2"/>
                  </a:cxn>
                  <a:cxn ang="10800000">
                    <a:pos x="wd2" y="hd2"/>
                  </a:cxn>
                  <a:cxn ang="16200000">
                    <a:pos x="wd2" y="hd2"/>
                  </a:cxn>
                </a:cxnLst>
                <a:rect l="0" t="0" r="r" b="b"/>
                <a:pathLst>
                  <a:path w="21556" h="21600" fill="norm" stroke="1" extrusionOk="0">
                    <a:moveTo>
                      <a:pt x="128" y="0"/>
                    </a:moveTo>
                    <a:cubicBezTo>
                      <a:pt x="59" y="0"/>
                      <a:pt x="8" y="99"/>
                      <a:pt x="8" y="221"/>
                    </a:cubicBezTo>
                    <a:cubicBezTo>
                      <a:pt x="-24" y="1488"/>
                      <a:pt x="40" y="2730"/>
                      <a:pt x="185" y="3971"/>
                    </a:cubicBezTo>
                    <a:cubicBezTo>
                      <a:pt x="506" y="6644"/>
                      <a:pt x="1195" y="8585"/>
                      <a:pt x="2189" y="9612"/>
                    </a:cubicBezTo>
                    <a:cubicBezTo>
                      <a:pt x="2613" y="10053"/>
                      <a:pt x="3273" y="10247"/>
                      <a:pt x="4091" y="10247"/>
                    </a:cubicBezTo>
                    <a:cubicBezTo>
                      <a:pt x="7824" y="10247"/>
                      <a:pt x="14820" y="6187"/>
                      <a:pt x="17359" y="2999"/>
                    </a:cubicBezTo>
                    <a:cubicBezTo>
                      <a:pt x="17503" y="5563"/>
                      <a:pt x="17920" y="8073"/>
                      <a:pt x="18545" y="10421"/>
                    </a:cubicBezTo>
                    <a:cubicBezTo>
                      <a:pt x="19283" y="13066"/>
                      <a:pt x="21255" y="21351"/>
                      <a:pt x="21272" y="21431"/>
                    </a:cubicBezTo>
                    <a:cubicBezTo>
                      <a:pt x="21298" y="21544"/>
                      <a:pt x="21358" y="21600"/>
                      <a:pt x="21415" y="21600"/>
                    </a:cubicBezTo>
                    <a:cubicBezTo>
                      <a:pt x="21426" y="21600"/>
                      <a:pt x="21437" y="21597"/>
                      <a:pt x="21448" y="21593"/>
                    </a:cubicBezTo>
                    <a:lnTo>
                      <a:pt x="21463" y="21566"/>
                    </a:lnTo>
                    <a:cubicBezTo>
                      <a:pt x="21544" y="21539"/>
                      <a:pt x="21576" y="21378"/>
                      <a:pt x="21544" y="21243"/>
                    </a:cubicBezTo>
                    <a:cubicBezTo>
                      <a:pt x="21528" y="21161"/>
                      <a:pt x="19556" y="12850"/>
                      <a:pt x="18818" y="10204"/>
                    </a:cubicBezTo>
                    <a:cubicBezTo>
                      <a:pt x="18160" y="7776"/>
                      <a:pt x="17760" y="5185"/>
                      <a:pt x="17615" y="2514"/>
                    </a:cubicBezTo>
                    <a:cubicBezTo>
                      <a:pt x="17615" y="2433"/>
                      <a:pt x="17583" y="2352"/>
                      <a:pt x="17535" y="2298"/>
                    </a:cubicBezTo>
                    <a:cubicBezTo>
                      <a:pt x="17517" y="2288"/>
                      <a:pt x="17498" y="2281"/>
                      <a:pt x="17478" y="2281"/>
                    </a:cubicBezTo>
                    <a:cubicBezTo>
                      <a:pt x="17442" y="2281"/>
                      <a:pt x="17405" y="2300"/>
                      <a:pt x="17375" y="2352"/>
                    </a:cubicBezTo>
                    <a:cubicBezTo>
                      <a:pt x="16044" y="4186"/>
                      <a:pt x="12932" y="6509"/>
                      <a:pt x="9646" y="8100"/>
                    </a:cubicBezTo>
                    <a:cubicBezTo>
                      <a:pt x="7369" y="9200"/>
                      <a:pt x="5437" y="9763"/>
                      <a:pt x="4073" y="9763"/>
                    </a:cubicBezTo>
                    <a:cubicBezTo>
                      <a:pt x="3294" y="9763"/>
                      <a:pt x="2701" y="9579"/>
                      <a:pt x="2333" y="9207"/>
                    </a:cubicBezTo>
                    <a:cubicBezTo>
                      <a:pt x="120" y="6886"/>
                      <a:pt x="297" y="328"/>
                      <a:pt x="297" y="247"/>
                    </a:cubicBezTo>
                    <a:cubicBezTo>
                      <a:pt x="297" y="112"/>
                      <a:pt x="233" y="4"/>
                      <a:pt x="153" y="4"/>
                    </a:cubicBezTo>
                    <a:cubicBezTo>
                      <a:pt x="144" y="1"/>
                      <a:pt x="136" y="0"/>
                      <a:pt x="1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87" name="Google Shape;426;p38"/>
              <p:cNvSpPr/>
              <p:nvPr/>
            </p:nvSpPr>
            <p:spPr>
              <a:xfrm>
                <a:off x="2793654" y="2307025"/>
                <a:ext cx="1592736" cy="2390399"/>
              </a:xfrm>
              <a:custGeom>
                <a:avLst/>
                <a:gdLst/>
                <a:ahLst/>
                <a:cxnLst>
                  <a:cxn ang="0">
                    <a:pos x="wd2" y="hd2"/>
                  </a:cxn>
                  <a:cxn ang="5400000">
                    <a:pos x="wd2" y="hd2"/>
                  </a:cxn>
                  <a:cxn ang="10800000">
                    <a:pos x="wd2" y="hd2"/>
                  </a:cxn>
                  <a:cxn ang="16200000">
                    <a:pos x="wd2" y="hd2"/>
                  </a:cxn>
                </a:cxnLst>
                <a:rect l="0" t="0" r="r" b="b"/>
                <a:pathLst>
                  <a:path w="20324" h="21600" fill="norm" stroke="1" extrusionOk="0">
                    <a:moveTo>
                      <a:pt x="8435" y="0"/>
                    </a:moveTo>
                    <a:cubicBezTo>
                      <a:pt x="8435" y="0"/>
                      <a:pt x="2956" y="1531"/>
                      <a:pt x="1259" y="2571"/>
                    </a:cubicBezTo>
                    <a:cubicBezTo>
                      <a:pt x="-1051" y="3982"/>
                      <a:pt x="512" y="9034"/>
                      <a:pt x="579" y="11813"/>
                    </a:cubicBezTo>
                    <a:cubicBezTo>
                      <a:pt x="647" y="14592"/>
                      <a:pt x="1938" y="20105"/>
                      <a:pt x="2799" y="21249"/>
                    </a:cubicBezTo>
                    <a:cubicBezTo>
                      <a:pt x="2938" y="21442"/>
                      <a:pt x="3692" y="21600"/>
                      <a:pt x="4675" y="21600"/>
                    </a:cubicBezTo>
                    <a:cubicBezTo>
                      <a:pt x="5130" y="21600"/>
                      <a:pt x="5634" y="21566"/>
                      <a:pt x="6149" y="21487"/>
                    </a:cubicBezTo>
                    <a:lnTo>
                      <a:pt x="6466" y="21412"/>
                    </a:lnTo>
                    <a:cubicBezTo>
                      <a:pt x="7190" y="21263"/>
                      <a:pt x="7892" y="21040"/>
                      <a:pt x="8504" y="20743"/>
                    </a:cubicBezTo>
                    <a:cubicBezTo>
                      <a:pt x="9545" y="20223"/>
                      <a:pt x="11583" y="19377"/>
                      <a:pt x="13983" y="19109"/>
                    </a:cubicBezTo>
                    <a:cubicBezTo>
                      <a:pt x="15115" y="18975"/>
                      <a:pt x="16542" y="18722"/>
                      <a:pt x="17311" y="18604"/>
                    </a:cubicBezTo>
                    <a:cubicBezTo>
                      <a:pt x="17515" y="18574"/>
                      <a:pt x="17696" y="18514"/>
                      <a:pt x="17877" y="18455"/>
                    </a:cubicBezTo>
                    <a:cubicBezTo>
                      <a:pt x="20232" y="17578"/>
                      <a:pt x="20549" y="16969"/>
                      <a:pt x="20209" y="16286"/>
                    </a:cubicBezTo>
                    <a:cubicBezTo>
                      <a:pt x="18420" y="12660"/>
                      <a:pt x="18533" y="12155"/>
                      <a:pt x="18783" y="9941"/>
                    </a:cubicBezTo>
                    <a:cubicBezTo>
                      <a:pt x="18805" y="9703"/>
                      <a:pt x="18828" y="9436"/>
                      <a:pt x="18851" y="9153"/>
                    </a:cubicBezTo>
                    <a:cubicBezTo>
                      <a:pt x="18873" y="9064"/>
                      <a:pt x="18873" y="8990"/>
                      <a:pt x="18873" y="8901"/>
                    </a:cubicBezTo>
                    <a:cubicBezTo>
                      <a:pt x="18896" y="8693"/>
                      <a:pt x="18919" y="8484"/>
                      <a:pt x="18941" y="8277"/>
                    </a:cubicBezTo>
                    <a:cubicBezTo>
                      <a:pt x="18964" y="8009"/>
                      <a:pt x="19009" y="7742"/>
                      <a:pt x="19032" y="7489"/>
                    </a:cubicBezTo>
                    <a:cubicBezTo>
                      <a:pt x="19078" y="7147"/>
                      <a:pt x="19122" y="6806"/>
                      <a:pt x="19168" y="6494"/>
                    </a:cubicBezTo>
                    <a:cubicBezTo>
                      <a:pt x="19212" y="6212"/>
                      <a:pt x="19258" y="5944"/>
                      <a:pt x="19304" y="5691"/>
                    </a:cubicBezTo>
                    <a:cubicBezTo>
                      <a:pt x="19530" y="4176"/>
                      <a:pt x="19757" y="3447"/>
                      <a:pt x="19348" y="2645"/>
                    </a:cubicBezTo>
                    <a:cubicBezTo>
                      <a:pt x="18783" y="1605"/>
                      <a:pt x="12828" y="282"/>
                      <a:pt x="12828" y="282"/>
                    </a:cubicBezTo>
                    <a:lnTo>
                      <a:pt x="8435"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88" name="Google Shape;427;p38"/>
              <p:cNvSpPr/>
              <p:nvPr/>
            </p:nvSpPr>
            <p:spPr>
              <a:xfrm>
                <a:off x="3415731" y="2034072"/>
                <a:ext cx="395684" cy="404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92" y="0"/>
                    </a:moveTo>
                    <a:lnTo>
                      <a:pt x="0" y="16421"/>
                    </a:lnTo>
                    <a:cubicBezTo>
                      <a:pt x="0" y="16421"/>
                      <a:pt x="5713" y="21600"/>
                      <a:pt x="13255" y="21600"/>
                    </a:cubicBezTo>
                    <a:cubicBezTo>
                      <a:pt x="14928" y="21600"/>
                      <a:pt x="16689" y="21343"/>
                      <a:pt x="18499" y="20722"/>
                    </a:cubicBezTo>
                    <a:cubicBezTo>
                      <a:pt x="19272" y="20460"/>
                      <a:pt x="19952" y="20194"/>
                      <a:pt x="20632" y="19844"/>
                    </a:cubicBezTo>
                    <a:lnTo>
                      <a:pt x="21600" y="15192"/>
                    </a:lnTo>
                    <a:lnTo>
                      <a:pt x="19370" y="13348"/>
                    </a:lnTo>
                    <a:lnTo>
                      <a:pt x="3292"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89" name="Google Shape;428;p38"/>
              <p:cNvSpPr/>
              <p:nvPr/>
            </p:nvSpPr>
            <p:spPr>
              <a:xfrm>
                <a:off x="3550582" y="2191931"/>
                <a:ext cx="260832" cy="230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6174" y="14501"/>
                      <a:pt x="16896" y="21600"/>
                    </a:cubicBezTo>
                    <a:cubicBezTo>
                      <a:pt x="18068" y="21140"/>
                      <a:pt x="19099" y="20673"/>
                      <a:pt x="20131" y="20057"/>
                    </a:cubicBezTo>
                    <a:lnTo>
                      <a:pt x="21600" y="11883"/>
                    </a:lnTo>
                    <a:lnTo>
                      <a:pt x="18365" y="8642"/>
                    </a:ln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90" name="Google Shape;429;p38"/>
              <p:cNvSpPr/>
              <p:nvPr/>
            </p:nvSpPr>
            <p:spPr>
              <a:xfrm>
                <a:off x="3293349" y="1724913"/>
                <a:ext cx="283684" cy="434966"/>
              </a:xfrm>
              <a:custGeom>
                <a:avLst/>
                <a:gdLst/>
                <a:ahLst/>
                <a:cxnLst>
                  <a:cxn ang="0">
                    <a:pos x="wd2" y="hd2"/>
                  </a:cxn>
                  <a:cxn ang="5400000">
                    <a:pos x="wd2" y="hd2"/>
                  </a:cxn>
                  <a:cxn ang="10800000">
                    <a:pos x="wd2" y="hd2"/>
                  </a:cxn>
                  <a:cxn ang="16200000">
                    <a:pos x="wd2" y="hd2"/>
                  </a:cxn>
                </a:cxnLst>
                <a:rect l="0" t="0" r="r" b="b"/>
                <a:pathLst>
                  <a:path w="16848" h="21600" fill="norm" stroke="1" extrusionOk="0">
                    <a:moveTo>
                      <a:pt x="8743" y="0"/>
                    </a:moveTo>
                    <a:cubicBezTo>
                      <a:pt x="8743" y="0"/>
                      <a:pt x="2421" y="652"/>
                      <a:pt x="2421" y="3513"/>
                    </a:cubicBezTo>
                    <a:cubicBezTo>
                      <a:pt x="2208" y="4981"/>
                      <a:pt x="3581" y="6289"/>
                      <a:pt x="5475" y="6449"/>
                    </a:cubicBezTo>
                    <a:cubicBezTo>
                      <a:pt x="5475" y="6449"/>
                      <a:pt x="-1794" y="9555"/>
                      <a:pt x="420" y="12004"/>
                    </a:cubicBezTo>
                    <a:cubicBezTo>
                      <a:pt x="1175" y="13118"/>
                      <a:pt x="2681" y="13757"/>
                      <a:pt x="4283" y="13757"/>
                    </a:cubicBezTo>
                    <a:cubicBezTo>
                      <a:pt x="4677" y="13757"/>
                      <a:pt x="5081" y="13720"/>
                      <a:pt x="5475" y="13637"/>
                    </a:cubicBezTo>
                    <a:cubicBezTo>
                      <a:pt x="5475" y="13637"/>
                      <a:pt x="840" y="19109"/>
                      <a:pt x="4948" y="21151"/>
                    </a:cubicBezTo>
                    <a:cubicBezTo>
                      <a:pt x="5614" y="21468"/>
                      <a:pt x="6364" y="21600"/>
                      <a:pt x="7151" y="21600"/>
                    </a:cubicBezTo>
                    <a:cubicBezTo>
                      <a:pt x="11228" y="21600"/>
                      <a:pt x="16331" y="18045"/>
                      <a:pt x="16331" y="18045"/>
                    </a:cubicBezTo>
                    <a:cubicBezTo>
                      <a:pt x="16331" y="18045"/>
                      <a:pt x="19806" y="816"/>
                      <a:pt x="874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91" name="Google Shape;430;p38"/>
              <p:cNvSpPr/>
              <p:nvPr/>
            </p:nvSpPr>
            <p:spPr>
              <a:xfrm>
                <a:off x="4002619" y="1593377"/>
                <a:ext cx="110615" cy="203865"/>
              </a:xfrm>
              <a:custGeom>
                <a:avLst/>
                <a:gdLst/>
                <a:ahLst/>
                <a:cxnLst>
                  <a:cxn ang="0">
                    <a:pos x="wd2" y="hd2"/>
                  </a:cxn>
                  <a:cxn ang="5400000">
                    <a:pos x="wd2" y="hd2"/>
                  </a:cxn>
                  <a:cxn ang="10800000">
                    <a:pos x="wd2" y="hd2"/>
                  </a:cxn>
                  <a:cxn ang="16200000">
                    <a:pos x="wd2" y="hd2"/>
                  </a:cxn>
                </a:cxnLst>
                <a:rect l="0" t="0" r="r" b="b"/>
                <a:pathLst>
                  <a:path w="12351" h="21600" fill="norm" stroke="1" extrusionOk="0">
                    <a:moveTo>
                      <a:pt x="241" y="0"/>
                    </a:moveTo>
                    <a:cubicBezTo>
                      <a:pt x="-1740" y="6097"/>
                      <a:pt x="9155" y="21600"/>
                      <a:pt x="9155" y="21600"/>
                    </a:cubicBezTo>
                    <a:cubicBezTo>
                      <a:pt x="19860" y="8015"/>
                      <a:pt x="241" y="0"/>
                      <a:pt x="24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92" name="Google Shape;431;p38"/>
              <p:cNvSpPr/>
              <p:nvPr/>
            </p:nvSpPr>
            <p:spPr>
              <a:xfrm>
                <a:off x="3985242" y="1928777"/>
                <a:ext cx="110877" cy="185097"/>
              </a:xfrm>
              <a:custGeom>
                <a:avLst/>
                <a:gdLst/>
                <a:ahLst/>
                <a:cxnLst>
                  <a:cxn ang="0">
                    <a:pos x="wd2" y="hd2"/>
                  </a:cxn>
                  <a:cxn ang="5400000">
                    <a:pos x="wd2" y="hd2"/>
                  </a:cxn>
                  <a:cxn ang="10800000">
                    <a:pos x="wd2" y="hd2"/>
                  </a:cxn>
                  <a:cxn ang="16200000">
                    <a:pos x="wd2" y="hd2"/>
                  </a:cxn>
                </a:cxnLst>
                <a:rect l="0" t="0" r="r" b="b"/>
                <a:pathLst>
                  <a:path w="19368" h="21600" fill="norm" stroke="1" extrusionOk="0">
                    <a:moveTo>
                      <a:pt x="12256" y="0"/>
                    </a:moveTo>
                    <a:cubicBezTo>
                      <a:pt x="8249" y="0"/>
                      <a:pt x="4038" y="2113"/>
                      <a:pt x="4038" y="2113"/>
                    </a:cubicBezTo>
                    <a:lnTo>
                      <a:pt x="0" y="20922"/>
                    </a:lnTo>
                    <a:cubicBezTo>
                      <a:pt x="1659" y="21387"/>
                      <a:pt x="3224" y="21600"/>
                      <a:pt x="4711" y="21600"/>
                    </a:cubicBezTo>
                    <a:cubicBezTo>
                      <a:pt x="15496" y="21600"/>
                      <a:pt x="21600" y="10417"/>
                      <a:pt x="18610" y="3847"/>
                    </a:cubicBezTo>
                    <a:cubicBezTo>
                      <a:pt x="17390" y="892"/>
                      <a:pt x="14870" y="0"/>
                      <a:pt x="1225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93" name="Google Shape;432;p38"/>
              <p:cNvSpPr/>
              <p:nvPr/>
            </p:nvSpPr>
            <p:spPr>
              <a:xfrm>
                <a:off x="4061583" y="1905442"/>
                <a:ext cx="88868" cy="38200"/>
              </a:xfrm>
              <a:custGeom>
                <a:avLst/>
                <a:gdLst/>
                <a:ahLst/>
                <a:cxnLst>
                  <a:cxn ang="0">
                    <a:pos x="wd2" y="hd2"/>
                  </a:cxn>
                  <a:cxn ang="5400000">
                    <a:pos x="wd2" y="hd2"/>
                  </a:cxn>
                  <a:cxn ang="10800000">
                    <a:pos x="wd2" y="hd2"/>
                  </a:cxn>
                  <a:cxn ang="16200000">
                    <a:pos x="wd2" y="hd2"/>
                  </a:cxn>
                </a:cxnLst>
                <a:rect l="0" t="0" r="r" b="b"/>
                <a:pathLst>
                  <a:path w="21211" h="21600" fill="norm" stroke="1" extrusionOk="0">
                    <a:moveTo>
                      <a:pt x="2459" y="0"/>
                    </a:moveTo>
                    <a:cubicBezTo>
                      <a:pt x="1369" y="0"/>
                      <a:pt x="364" y="2536"/>
                      <a:pt x="0" y="5776"/>
                    </a:cubicBezTo>
                    <a:cubicBezTo>
                      <a:pt x="0" y="8593"/>
                      <a:pt x="1262" y="11363"/>
                      <a:pt x="2545" y="11363"/>
                    </a:cubicBezTo>
                    <a:cubicBezTo>
                      <a:pt x="7613" y="12303"/>
                      <a:pt x="12703" y="15073"/>
                      <a:pt x="16938" y="20661"/>
                    </a:cubicBezTo>
                    <a:cubicBezTo>
                      <a:pt x="17366" y="21600"/>
                      <a:pt x="17793" y="21600"/>
                      <a:pt x="18627" y="21600"/>
                    </a:cubicBezTo>
                    <a:cubicBezTo>
                      <a:pt x="19483" y="21600"/>
                      <a:pt x="20317" y="20661"/>
                      <a:pt x="20745" y="19722"/>
                    </a:cubicBezTo>
                    <a:cubicBezTo>
                      <a:pt x="21600" y="16951"/>
                      <a:pt x="21172" y="13242"/>
                      <a:pt x="20317" y="11363"/>
                    </a:cubicBezTo>
                    <a:cubicBezTo>
                      <a:pt x="14821" y="4837"/>
                      <a:pt x="8897" y="1127"/>
                      <a:pt x="2973" y="188"/>
                    </a:cubicBezTo>
                    <a:cubicBezTo>
                      <a:pt x="2802" y="94"/>
                      <a:pt x="2630" y="0"/>
                      <a:pt x="2459"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94" name="Google Shape;433;p38"/>
              <p:cNvSpPr/>
              <p:nvPr/>
            </p:nvSpPr>
            <p:spPr>
              <a:xfrm>
                <a:off x="3465370" y="1552189"/>
                <a:ext cx="623599" cy="764138"/>
              </a:xfrm>
              <a:custGeom>
                <a:avLst/>
                <a:gdLst/>
                <a:ahLst/>
                <a:cxnLst>
                  <a:cxn ang="0">
                    <a:pos x="wd2" y="hd2"/>
                  </a:cxn>
                  <a:cxn ang="5400000">
                    <a:pos x="wd2" y="hd2"/>
                  </a:cxn>
                  <a:cxn ang="10800000">
                    <a:pos x="wd2" y="hd2"/>
                  </a:cxn>
                  <a:cxn ang="16200000">
                    <a:pos x="wd2" y="hd2"/>
                  </a:cxn>
                </a:cxnLst>
                <a:rect l="0" t="0" r="r" b="b"/>
                <a:pathLst>
                  <a:path w="21503" h="21600" fill="norm" stroke="1" extrusionOk="0">
                    <a:moveTo>
                      <a:pt x="9380" y="0"/>
                    </a:moveTo>
                    <a:cubicBezTo>
                      <a:pt x="9294" y="0"/>
                      <a:pt x="9204" y="0"/>
                      <a:pt x="9118" y="2"/>
                    </a:cubicBezTo>
                    <a:cubicBezTo>
                      <a:pt x="2082" y="49"/>
                      <a:pt x="1653" y="5580"/>
                      <a:pt x="1653" y="5580"/>
                    </a:cubicBezTo>
                    <a:lnTo>
                      <a:pt x="1162" y="8601"/>
                    </a:lnTo>
                    <a:lnTo>
                      <a:pt x="185" y="14272"/>
                    </a:lnTo>
                    <a:lnTo>
                      <a:pt x="0" y="15387"/>
                    </a:lnTo>
                    <a:cubicBezTo>
                      <a:pt x="185" y="15619"/>
                      <a:pt x="3918" y="20455"/>
                      <a:pt x="10953" y="21478"/>
                    </a:cubicBezTo>
                    <a:cubicBezTo>
                      <a:pt x="11565" y="21560"/>
                      <a:pt x="12136" y="21600"/>
                      <a:pt x="12665" y="21600"/>
                    </a:cubicBezTo>
                    <a:cubicBezTo>
                      <a:pt x="18251" y="21600"/>
                      <a:pt x="19273" y="17293"/>
                      <a:pt x="19273" y="17293"/>
                    </a:cubicBezTo>
                    <a:lnTo>
                      <a:pt x="20068" y="13204"/>
                    </a:lnTo>
                    <a:lnTo>
                      <a:pt x="20373" y="11854"/>
                    </a:lnTo>
                    <a:lnTo>
                      <a:pt x="21476" y="6418"/>
                    </a:lnTo>
                    <a:cubicBezTo>
                      <a:pt x="21600" y="5441"/>
                      <a:pt x="21294" y="4418"/>
                      <a:pt x="20559" y="3535"/>
                    </a:cubicBezTo>
                    <a:cubicBezTo>
                      <a:pt x="18754" y="1296"/>
                      <a:pt x="14352" y="0"/>
                      <a:pt x="9380"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95" name="Google Shape;434;p38"/>
              <p:cNvSpPr/>
              <p:nvPr/>
            </p:nvSpPr>
            <p:spPr>
              <a:xfrm>
                <a:off x="3939625" y="1765935"/>
                <a:ext cx="138528" cy="83705"/>
              </a:xfrm>
              <a:custGeom>
                <a:avLst/>
                <a:gdLst/>
                <a:ahLst/>
                <a:cxnLst>
                  <a:cxn ang="0">
                    <a:pos x="wd2" y="hd2"/>
                  </a:cxn>
                  <a:cxn ang="5400000">
                    <a:pos x="wd2" y="hd2"/>
                  </a:cxn>
                  <a:cxn ang="10800000">
                    <a:pos x="wd2" y="hd2"/>
                  </a:cxn>
                  <a:cxn ang="16200000">
                    <a:pos x="wd2" y="hd2"/>
                  </a:cxn>
                </a:cxnLst>
                <a:rect l="0" t="0" r="r" b="b"/>
                <a:pathLst>
                  <a:path w="18460" h="21600" fill="norm" stroke="1" extrusionOk="0">
                    <a:moveTo>
                      <a:pt x="6532" y="0"/>
                    </a:moveTo>
                    <a:cubicBezTo>
                      <a:pt x="-1253" y="0"/>
                      <a:pt x="-1396" y="9879"/>
                      <a:pt x="2532" y="14443"/>
                    </a:cubicBezTo>
                    <a:cubicBezTo>
                      <a:pt x="5613" y="17421"/>
                      <a:pt x="9159" y="19543"/>
                      <a:pt x="12705" y="21236"/>
                    </a:cubicBezTo>
                    <a:cubicBezTo>
                      <a:pt x="13279" y="21471"/>
                      <a:pt x="13828" y="21600"/>
                      <a:pt x="14329" y="21600"/>
                    </a:cubicBezTo>
                    <a:cubicBezTo>
                      <a:pt x="19141" y="21600"/>
                      <a:pt x="20204" y="11314"/>
                      <a:pt x="15070" y="5550"/>
                    </a:cubicBezTo>
                    <a:cubicBezTo>
                      <a:pt x="12705" y="2143"/>
                      <a:pt x="9864" y="450"/>
                      <a:pt x="7034" y="21"/>
                    </a:cubicBezTo>
                    <a:cubicBezTo>
                      <a:pt x="6867" y="21"/>
                      <a:pt x="6700" y="0"/>
                      <a:pt x="6532"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96" name="Google Shape;435;p38"/>
              <p:cNvSpPr/>
              <p:nvPr/>
            </p:nvSpPr>
            <p:spPr>
              <a:xfrm>
                <a:off x="3651657" y="1912750"/>
                <a:ext cx="133223" cy="52482"/>
              </a:xfrm>
              <a:custGeom>
                <a:avLst/>
                <a:gdLst/>
                <a:ahLst/>
                <a:cxnLst>
                  <a:cxn ang="0">
                    <a:pos x="wd2" y="hd2"/>
                  </a:cxn>
                  <a:cxn ang="5400000">
                    <a:pos x="wd2" y="hd2"/>
                  </a:cxn>
                  <a:cxn ang="10800000">
                    <a:pos x="wd2" y="hd2"/>
                  </a:cxn>
                  <a:cxn ang="16200000">
                    <a:pos x="wd2" y="hd2"/>
                  </a:cxn>
                </a:cxnLst>
                <a:rect l="0" t="0" r="r" b="b"/>
                <a:pathLst>
                  <a:path w="21073" h="21600" fill="norm" stroke="1" extrusionOk="0">
                    <a:moveTo>
                      <a:pt x="6462" y="0"/>
                    </a:moveTo>
                    <a:cubicBezTo>
                      <a:pt x="3004" y="0"/>
                      <a:pt x="396" y="2153"/>
                      <a:pt x="13" y="5947"/>
                    </a:cubicBezTo>
                    <a:cubicBezTo>
                      <a:pt x="-270" y="11347"/>
                      <a:pt x="3939" y="18114"/>
                      <a:pt x="9836" y="20814"/>
                    </a:cubicBezTo>
                    <a:cubicBezTo>
                      <a:pt x="11267" y="21361"/>
                      <a:pt x="12656" y="21600"/>
                      <a:pt x="13960" y="21600"/>
                    </a:cubicBezTo>
                    <a:cubicBezTo>
                      <a:pt x="17730" y="21600"/>
                      <a:pt x="20636" y="19447"/>
                      <a:pt x="21061" y="15414"/>
                    </a:cubicBezTo>
                    <a:cubicBezTo>
                      <a:pt x="21330" y="10014"/>
                      <a:pt x="17121" y="3247"/>
                      <a:pt x="11239" y="1196"/>
                    </a:cubicBezTo>
                    <a:cubicBezTo>
                      <a:pt x="9552" y="376"/>
                      <a:pt x="7936" y="0"/>
                      <a:pt x="6462"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97" name="Google Shape;436;p38"/>
              <p:cNvSpPr/>
              <p:nvPr/>
            </p:nvSpPr>
            <p:spPr>
              <a:xfrm>
                <a:off x="3970779" y="1967058"/>
                <a:ext cx="85429" cy="52233"/>
              </a:xfrm>
              <a:custGeom>
                <a:avLst/>
                <a:gdLst/>
                <a:ahLst/>
                <a:cxnLst>
                  <a:cxn ang="0">
                    <a:pos x="wd2" y="hd2"/>
                  </a:cxn>
                  <a:cxn ang="5400000">
                    <a:pos x="wd2" y="hd2"/>
                  </a:cxn>
                  <a:cxn ang="10800000">
                    <a:pos x="wd2" y="hd2"/>
                  </a:cxn>
                  <a:cxn ang="16200000">
                    <a:pos x="wd2" y="hd2"/>
                  </a:cxn>
                </a:cxnLst>
                <a:rect l="0" t="0" r="r" b="b"/>
                <a:pathLst>
                  <a:path w="20802" h="21600" fill="norm" stroke="1" extrusionOk="0">
                    <a:moveTo>
                      <a:pt x="9893" y="0"/>
                    </a:moveTo>
                    <a:cubicBezTo>
                      <a:pt x="4373" y="0"/>
                      <a:pt x="380" y="2301"/>
                      <a:pt x="75" y="6628"/>
                    </a:cubicBezTo>
                    <a:cubicBezTo>
                      <a:pt x="-798" y="12053"/>
                      <a:pt x="6118" y="18200"/>
                      <a:pt x="14758" y="20913"/>
                    </a:cubicBezTo>
                    <a:cubicBezTo>
                      <a:pt x="16067" y="21600"/>
                      <a:pt x="17355" y="21600"/>
                      <a:pt x="18642" y="21600"/>
                    </a:cubicBezTo>
                    <a:lnTo>
                      <a:pt x="20802" y="2541"/>
                    </a:lnTo>
                    <a:cubicBezTo>
                      <a:pt x="19515" y="1854"/>
                      <a:pt x="18642" y="1202"/>
                      <a:pt x="17355" y="1202"/>
                    </a:cubicBezTo>
                    <a:cubicBezTo>
                      <a:pt x="14715" y="378"/>
                      <a:pt x="12162" y="0"/>
                      <a:pt x="9893"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98" name="Google Shape;437;p38"/>
              <p:cNvSpPr/>
              <p:nvPr/>
            </p:nvSpPr>
            <p:spPr>
              <a:xfrm>
                <a:off x="3918403" y="1798902"/>
                <a:ext cx="244358" cy="226950"/>
              </a:xfrm>
              <a:custGeom>
                <a:avLst/>
                <a:gdLst/>
                <a:ahLst/>
                <a:cxnLst>
                  <a:cxn ang="0">
                    <a:pos x="wd2" y="hd2"/>
                  </a:cxn>
                  <a:cxn ang="5400000">
                    <a:pos x="wd2" y="hd2"/>
                  </a:cxn>
                  <a:cxn ang="10800000">
                    <a:pos x="wd2" y="hd2"/>
                  </a:cxn>
                  <a:cxn ang="16200000">
                    <a:pos x="wd2" y="hd2"/>
                  </a:cxn>
                </a:cxnLst>
                <a:rect l="0" t="0" r="r" b="b"/>
                <a:pathLst>
                  <a:path w="18397" h="21600" fill="norm" stroke="1" extrusionOk="0">
                    <a:moveTo>
                      <a:pt x="9309" y="1565"/>
                    </a:moveTo>
                    <a:cubicBezTo>
                      <a:pt x="13586" y="1723"/>
                      <a:pt x="17060" y="5793"/>
                      <a:pt x="17060" y="10804"/>
                    </a:cubicBezTo>
                    <a:cubicBezTo>
                      <a:pt x="17060" y="16376"/>
                      <a:pt x="13194" y="20043"/>
                      <a:pt x="9160" y="20043"/>
                    </a:cubicBezTo>
                    <a:cubicBezTo>
                      <a:pt x="7197" y="20043"/>
                      <a:pt x="5187" y="19166"/>
                      <a:pt x="3568" y="17214"/>
                    </a:cubicBezTo>
                    <a:cubicBezTo>
                      <a:pt x="-1377" y="11428"/>
                      <a:pt x="2232" y="1565"/>
                      <a:pt x="9174" y="1565"/>
                    </a:cubicBezTo>
                    <a:close/>
                    <a:moveTo>
                      <a:pt x="9147" y="0"/>
                    </a:moveTo>
                    <a:cubicBezTo>
                      <a:pt x="6894" y="0"/>
                      <a:pt x="4607" y="972"/>
                      <a:pt x="2765" y="3130"/>
                    </a:cubicBezTo>
                    <a:cubicBezTo>
                      <a:pt x="-3117" y="9863"/>
                      <a:pt x="1025" y="21600"/>
                      <a:pt x="9174" y="21600"/>
                    </a:cubicBezTo>
                    <a:cubicBezTo>
                      <a:pt x="14253" y="21600"/>
                      <a:pt x="18395" y="16747"/>
                      <a:pt x="18395" y="10804"/>
                    </a:cubicBezTo>
                    <a:cubicBezTo>
                      <a:pt x="18483" y="4323"/>
                      <a:pt x="13896" y="0"/>
                      <a:pt x="9147"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699" name="Google Shape;438;p38"/>
              <p:cNvSpPr/>
              <p:nvPr/>
            </p:nvSpPr>
            <p:spPr>
              <a:xfrm>
                <a:off x="3887665" y="1867576"/>
                <a:ext cx="70966" cy="114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73" y="0"/>
                    </a:moveTo>
                    <a:cubicBezTo>
                      <a:pt x="4500" y="0"/>
                      <a:pt x="3791" y="501"/>
                      <a:pt x="3791" y="1002"/>
                    </a:cubicBezTo>
                    <a:lnTo>
                      <a:pt x="1636" y="8458"/>
                    </a:lnTo>
                    <a:cubicBezTo>
                      <a:pt x="1636" y="8756"/>
                      <a:pt x="1636" y="9069"/>
                      <a:pt x="2155" y="9382"/>
                    </a:cubicBezTo>
                    <a:lnTo>
                      <a:pt x="15682" y="18373"/>
                    </a:lnTo>
                    <a:cubicBezTo>
                      <a:pt x="12518" y="18828"/>
                      <a:pt x="9055" y="19125"/>
                      <a:pt x="5727" y="19125"/>
                    </a:cubicBezTo>
                    <a:cubicBezTo>
                      <a:pt x="4527" y="19125"/>
                      <a:pt x="3327" y="19078"/>
                      <a:pt x="2155" y="19000"/>
                    </a:cubicBezTo>
                    <a:cubicBezTo>
                      <a:pt x="1091" y="19000"/>
                      <a:pt x="0" y="19611"/>
                      <a:pt x="0" y="20237"/>
                    </a:cubicBezTo>
                    <a:cubicBezTo>
                      <a:pt x="0" y="20864"/>
                      <a:pt x="1091" y="21475"/>
                      <a:pt x="2155" y="21475"/>
                    </a:cubicBezTo>
                    <a:cubicBezTo>
                      <a:pt x="3273" y="21569"/>
                      <a:pt x="4391" y="21600"/>
                      <a:pt x="5482" y="21600"/>
                    </a:cubicBezTo>
                    <a:cubicBezTo>
                      <a:pt x="8155" y="21600"/>
                      <a:pt x="10827" y="21381"/>
                      <a:pt x="13500" y="21161"/>
                    </a:cubicBezTo>
                    <a:cubicBezTo>
                      <a:pt x="15682" y="21161"/>
                      <a:pt x="17836" y="20864"/>
                      <a:pt x="19991" y="20237"/>
                    </a:cubicBezTo>
                    <a:cubicBezTo>
                      <a:pt x="20536" y="19924"/>
                      <a:pt x="21082" y="19611"/>
                      <a:pt x="21600" y="19313"/>
                    </a:cubicBezTo>
                    <a:cubicBezTo>
                      <a:pt x="21600" y="19000"/>
                      <a:pt x="21082" y="18687"/>
                      <a:pt x="21082" y="18373"/>
                    </a:cubicBezTo>
                    <a:lnTo>
                      <a:pt x="5945" y="8458"/>
                    </a:lnTo>
                    <a:lnTo>
                      <a:pt x="8100" y="1316"/>
                    </a:lnTo>
                    <a:cubicBezTo>
                      <a:pt x="8100" y="689"/>
                      <a:pt x="7036" y="78"/>
                      <a:pt x="5945" y="78"/>
                    </a:cubicBezTo>
                    <a:cubicBezTo>
                      <a:pt x="5755" y="16"/>
                      <a:pt x="5564" y="0"/>
                      <a:pt x="537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00" name="Google Shape;439;p38"/>
              <p:cNvSpPr/>
              <p:nvPr/>
            </p:nvSpPr>
            <p:spPr>
              <a:xfrm>
                <a:off x="3727552" y="1742766"/>
                <a:ext cx="142570" cy="77893"/>
              </a:xfrm>
              <a:custGeom>
                <a:avLst/>
                <a:gdLst/>
                <a:ahLst/>
                <a:cxnLst>
                  <a:cxn ang="0">
                    <a:pos x="wd2" y="hd2"/>
                  </a:cxn>
                  <a:cxn ang="5400000">
                    <a:pos x="wd2" y="hd2"/>
                  </a:cxn>
                  <a:cxn ang="10800000">
                    <a:pos x="wd2" y="hd2"/>
                  </a:cxn>
                  <a:cxn ang="16200000">
                    <a:pos x="wd2" y="hd2"/>
                  </a:cxn>
                </a:cxnLst>
                <a:rect l="0" t="0" r="r" b="b"/>
                <a:pathLst>
                  <a:path w="18310" h="21600" fill="norm" stroke="1" extrusionOk="0">
                    <a:moveTo>
                      <a:pt x="11001" y="0"/>
                    </a:moveTo>
                    <a:cubicBezTo>
                      <a:pt x="8377" y="0"/>
                      <a:pt x="5949" y="1727"/>
                      <a:pt x="3705" y="4168"/>
                    </a:cubicBezTo>
                    <a:cubicBezTo>
                      <a:pt x="-1715" y="9372"/>
                      <a:pt x="-944" y="21600"/>
                      <a:pt x="4430" y="21600"/>
                    </a:cubicBezTo>
                    <a:cubicBezTo>
                      <a:pt x="4706" y="21600"/>
                      <a:pt x="4994" y="21554"/>
                      <a:pt x="5293" y="21508"/>
                    </a:cubicBezTo>
                    <a:cubicBezTo>
                      <a:pt x="8723" y="20587"/>
                      <a:pt x="12140" y="18768"/>
                      <a:pt x="15328" y="16488"/>
                    </a:cubicBezTo>
                    <a:cubicBezTo>
                      <a:pt x="19655" y="12389"/>
                      <a:pt x="19885" y="1428"/>
                      <a:pt x="11910" y="69"/>
                    </a:cubicBezTo>
                    <a:cubicBezTo>
                      <a:pt x="11599" y="23"/>
                      <a:pt x="11300" y="0"/>
                      <a:pt x="1100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01" name="Google Shape;440;p38"/>
              <p:cNvSpPr/>
              <p:nvPr/>
            </p:nvSpPr>
            <p:spPr>
              <a:xfrm>
                <a:off x="3642480" y="1764440"/>
                <a:ext cx="245186" cy="226867"/>
              </a:xfrm>
              <a:custGeom>
                <a:avLst/>
                <a:gdLst/>
                <a:ahLst/>
                <a:cxnLst>
                  <a:cxn ang="0">
                    <a:pos x="wd2" y="hd2"/>
                  </a:cxn>
                  <a:cxn ang="5400000">
                    <a:pos x="wd2" y="hd2"/>
                  </a:cxn>
                  <a:cxn ang="10800000">
                    <a:pos x="wd2" y="hd2"/>
                  </a:cxn>
                  <a:cxn ang="16200000">
                    <a:pos x="wd2" y="hd2"/>
                  </a:cxn>
                </a:cxnLst>
                <a:rect l="0" t="0" r="r" b="b"/>
                <a:pathLst>
                  <a:path w="18540" h="21600" fill="norm" stroke="1" extrusionOk="0">
                    <a:moveTo>
                      <a:pt x="9285" y="1558"/>
                    </a:moveTo>
                    <a:cubicBezTo>
                      <a:pt x="13709" y="1558"/>
                      <a:pt x="17198" y="5787"/>
                      <a:pt x="17198" y="10800"/>
                    </a:cubicBezTo>
                    <a:cubicBezTo>
                      <a:pt x="17198" y="16413"/>
                      <a:pt x="13269" y="20090"/>
                      <a:pt x="9190" y="20090"/>
                    </a:cubicBezTo>
                    <a:cubicBezTo>
                      <a:pt x="7239" y="20090"/>
                      <a:pt x="5253" y="19244"/>
                      <a:pt x="3648" y="17370"/>
                    </a:cubicBezTo>
                    <a:cubicBezTo>
                      <a:pt x="-1319" y="11425"/>
                      <a:pt x="2306" y="1558"/>
                      <a:pt x="9285" y="1558"/>
                    </a:cubicBezTo>
                    <a:close/>
                    <a:moveTo>
                      <a:pt x="9183" y="0"/>
                    </a:moveTo>
                    <a:cubicBezTo>
                      <a:pt x="6920" y="0"/>
                      <a:pt x="4603" y="965"/>
                      <a:pt x="2713" y="3123"/>
                    </a:cubicBezTo>
                    <a:cubicBezTo>
                      <a:pt x="-3060" y="9859"/>
                      <a:pt x="965" y="21600"/>
                      <a:pt x="9285" y="21600"/>
                    </a:cubicBezTo>
                    <a:cubicBezTo>
                      <a:pt x="14380" y="21600"/>
                      <a:pt x="18540" y="16746"/>
                      <a:pt x="18540" y="10800"/>
                    </a:cubicBezTo>
                    <a:cubicBezTo>
                      <a:pt x="18540" y="4317"/>
                      <a:pt x="13967" y="0"/>
                      <a:pt x="918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02" name="Google Shape;441;p38"/>
              <p:cNvSpPr/>
              <p:nvPr/>
            </p:nvSpPr>
            <p:spPr>
              <a:xfrm>
                <a:off x="3875300" y="1880364"/>
                <a:ext cx="65590" cy="28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05" y="0"/>
                    </a:moveTo>
                    <a:cubicBezTo>
                      <a:pt x="5695" y="0"/>
                      <a:pt x="2626" y="1810"/>
                      <a:pt x="0" y="5494"/>
                    </a:cubicBezTo>
                    <a:lnTo>
                      <a:pt x="2921" y="16668"/>
                    </a:lnTo>
                    <a:cubicBezTo>
                      <a:pt x="4662" y="14296"/>
                      <a:pt x="6610" y="13235"/>
                      <a:pt x="8528" y="13235"/>
                    </a:cubicBezTo>
                    <a:cubicBezTo>
                      <a:pt x="11656" y="13235"/>
                      <a:pt x="14754" y="16231"/>
                      <a:pt x="16938" y="21600"/>
                    </a:cubicBezTo>
                    <a:lnTo>
                      <a:pt x="21600" y="14171"/>
                    </a:lnTo>
                    <a:cubicBezTo>
                      <a:pt x="18708" y="4932"/>
                      <a:pt x="13721" y="0"/>
                      <a:pt x="8705"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03" name="Google Shape;442;p38"/>
              <p:cNvSpPr/>
              <p:nvPr/>
            </p:nvSpPr>
            <p:spPr>
              <a:xfrm>
                <a:off x="3562947" y="1802223"/>
                <a:ext cx="103115" cy="42767"/>
              </a:xfrm>
              <a:custGeom>
                <a:avLst/>
                <a:gdLst/>
                <a:ahLst/>
                <a:cxnLst>
                  <a:cxn ang="0">
                    <a:pos x="wd2" y="hd2"/>
                  </a:cxn>
                  <a:cxn ang="5400000">
                    <a:pos x="wd2" y="hd2"/>
                  </a:cxn>
                  <a:cxn ang="10800000">
                    <a:pos x="wd2" y="hd2"/>
                  </a:cxn>
                  <a:cxn ang="16200000">
                    <a:pos x="wd2" y="hd2"/>
                  </a:cxn>
                </a:cxnLst>
                <a:rect l="0" t="0" r="r" b="b"/>
                <a:pathLst>
                  <a:path w="21264" h="21600" fill="norm" stroke="1" extrusionOk="0">
                    <a:moveTo>
                      <a:pt x="2199" y="0"/>
                    </a:moveTo>
                    <a:cubicBezTo>
                      <a:pt x="1109" y="0"/>
                      <a:pt x="370" y="1636"/>
                      <a:pt x="0" y="4152"/>
                    </a:cubicBezTo>
                    <a:cubicBezTo>
                      <a:pt x="0" y="5788"/>
                      <a:pt x="739" y="8304"/>
                      <a:pt x="1829" y="8304"/>
                    </a:cubicBezTo>
                    <a:cubicBezTo>
                      <a:pt x="15004" y="13296"/>
                      <a:pt x="17941" y="19922"/>
                      <a:pt x="17941" y="19922"/>
                    </a:cubicBezTo>
                    <a:cubicBezTo>
                      <a:pt x="18311" y="21600"/>
                      <a:pt x="19032" y="21600"/>
                      <a:pt x="19401" y="21600"/>
                    </a:cubicBezTo>
                    <a:cubicBezTo>
                      <a:pt x="19771" y="21600"/>
                      <a:pt x="20140" y="21600"/>
                      <a:pt x="20491" y="20761"/>
                    </a:cubicBezTo>
                    <a:cubicBezTo>
                      <a:pt x="21230" y="19922"/>
                      <a:pt x="21600" y="17448"/>
                      <a:pt x="20861" y="14931"/>
                    </a:cubicBezTo>
                    <a:cubicBezTo>
                      <a:pt x="20491" y="13296"/>
                      <a:pt x="17572" y="5788"/>
                      <a:pt x="2199"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04" name="Google Shape;443;p38"/>
              <p:cNvSpPr/>
              <p:nvPr/>
            </p:nvSpPr>
            <p:spPr>
              <a:xfrm>
                <a:off x="3780896" y="2025851"/>
                <a:ext cx="168864" cy="91843"/>
              </a:xfrm>
              <a:custGeom>
                <a:avLst/>
                <a:gdLst/>
                <a:ahLst/>
                <a:cxnLst>
                  <a:cxn ang="0">
                    <a:pos x="wd2" y="hd2"/>
                  </a:cxn>
                  <a:cxn ang="5400000">
                    <a:pos x="wd2" y="hd2"/>
                  </a:cxn>
                  <a:cxn ang="10800000">
                    <a:pos x="wd2" y="hd2"/>
                  </a:cxn>
                  <a:cxn ang="16200000">
                    <a:pos x="wd2" y="hd2"/>
                  </a:cxn>
                </a:cxnLst>
                <a:rect l="0" t="0" r="r" b="b"/>
                <a:pathLst>
                  <a:path w="21191" h="21600" fill="norm" stroke="1" extrusionOk="0">
                    <a:moveTo>
                      <a:pt x="41" y="0"/>
                    </a:moveTo>
                    <a:cubicBezTo>
                      <a:pt x="-409" y="9667"/>
                      <a:pt x="2942" y="18182"/>
                      <a:pt x="8283" y="20877"/>
                    </a:cubicBezTo>
                    <a:cubicBezTo>
                      <a:pt x="9362" y="21385"/>
                      <a:pt x="10363" y="21600"/>
                      <a:pt x="11296" y="21600"/>
                    </a:cubicBezTo>
                    <a:cubicBezTo>
                      <a:pt x="18256" y="21600"/>
                      <a:pt x="21191" y="9277"/>
                      <a:pt x="21191" y="9277"/>
                    </a:cubicBezTo>
                    <a:cubicBezTo>
                      <a:pt x="14073" y="6953"/>
                      <a:pt x="6945" y="3867"/>
                      <a:pt x="4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05" name="Google Shape;444;p38"/>
              <p:cNvSpPr/>
              <p:nvPr/>
            </p:nvSpPr>
            <p:spPr>
              <a:xfrm>
                <a:off x="3812597" y="2135464"/>
                <a:ext cx="66815" cy="27404"/>
              </a:xfrm>
              <a:custGeom>
                <a:avLst/>
                <a:gdLst/>
                <a:ahLst/>
                <a:cxnLst>
                  <a:cxn ang="0">
                    <a:pos x="wd2" y="hd2"/>
                  </a:cxn>
                  <a:cxn ang="5400000">
                    <a:pos x="wd2" y="hd2"/>
                  </a:cxn>
                  <a:cxn ang="10800000">
                    <a:pos x="wd2" y="hd2"/>
                  </a:cxn>
                  <a:cxn ang="16200000">
                    <a:pos x="wd2" y="hd2"/>
                  </a:cxn>
                </a:cxnLst>
                <a:rect l="0" t="0" r="r" b="b"/>
                <a:pathLst>
                  <a:path w="19642" h="21600" fill="norm" stroke="1" extrusionOk="0">
                    <a:moveTo>
                      <a:pt x="2260" y="0"/>
                    </a:moveTo>
                    <a:cubicBezTo>
                      <a:pt x="548" y="0"/>
                      <a:pt x="-901" y="5498"/>
                      <a:pt x="679" y="9491"/>
                    </a:cubicBezTo>
                    <a:lnTo>
                      <a:pt x="1733" y="12109"/>
                    </a:lnTo>
                    <a:cubicBezTo>
                      <a:pt x="5026" y="18458"/>
                      <a:pt x="9082" y="21600"/>
                      <a:pt x="13007" y="21600"/>
                    </a:cubicBezTo>
                    <a:cubicBezTo>
                      <a:pt x="14667" y="21600"/>
                      <a:pt x="16326" y="21076"/>
                      <a:pt x="17907" y="19898"/>
                    </a:cubicBezTo>
                    <a:cubicBezTo>
                      <a:pt x="20699" y="17542"/>
                      <a:pt x="19751" y="9098"/>
                      <a:pt x="17670" y="9098"/>
                    </a:cubicBezTo>
                    <a:cubicBezTo>
                      <a:pt x="17406" y="9098"/>
                      <a:pt x="17143" y="9229"/>
                      <a:pt x="16853" y="9491"/>
                    </a:cubicBezTo>
                    <a:cubicBezTo>
                      <a:pt x="15694" y="10145"/>
                      <a:pt x="14482" y="10473"/>
                      <a:pt x="13271" y="10473"/>
                    </a:cubicBezTo>
                    <a:cubicBezTo>
                      <a:pt x="9688" y="10473"/>
                      <a:pt x="6159" y="7593"/>
                      <a:pt x="3814" y="1702"/>
                    </a:cubicBezTo>
                    <a:cubicBezTo>
                      <a:pt x="3340" y="524"/>
                      <a:pt x="2787" y="0"/>
                      <a:pt x="2260"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06" name="Google Shape;445;p38"/>
              <p:cNvSpPr/>
              <p:nvPr/>
            </p:nvSpPr>
            <p:spPr>
              <a:xfrm>
                <a:off x="3778354" y="1841501"/>
                <a:ext cx="37672" cy="59541"/>
              </a:xfrm>
              <a:custGeom>
                <a:avLst/>
                <a:gdLst/>
                <a:ahLst/>
                <a:cxnLst>
                  <a:cxn ang="0">
                    <a:pos x="wd2" y="hd2"/>
                  </a:cxn>
                  <a:cxn ang="5400000">
                    <a:pos x="wd2" y="hd2"/>
                  </a:cxn>
                  <a:cxn ang="10800000">
                    <a:pos x="wd2" y="hd2"/>
                  </a:cxn>
                  <a:cxn ang="16200000">
                    <a:pos x="wd2" y="hd2"/>
                  </a:cxn>
                </a:cxnLst>
                <a:rect l="0" t="0" r="r" b="b"/>
                <a:pathLst>
                  <a:path w="19118" h="21600" fill="norm" stroke="1" extrusionOk="0">
                    <a:moveTo>
                      <a:pt x="11230" y="0"/>
                    </a:moveTo>
                    <a:cubicBezTo>
                      <a:pt x="6182" y="0"/>
                      <a:pt x="1407" y="4007"/>
                      <a:pt x="543" y="9610"/>
                    </a:cubicBezTo>
                    <a:cubicBezTo>
                      <a:pt x="-1230" y="15575"/>
                      <a:pt x="1453" y="20937"/>
                      <a:pt x="6864" y="21540"/>
                    </a:cubicBezTo>
                    <a:cubicBezTo>
                      <a:pt x="7137" y="21570"/>
                      <a:pt x="7455" y="21600"/>
                      <a:pt x="7728" y="21600"/>
                    </a:cubicBezTo>
                    <a:cubicBezTo>
                      <a:pt x="12048" y="21600"/>
                      <a:pt x="16869" y="17563"/>
                      <a:pt x="18551" y="11990"/>
                    </a:cubicBezTo>
                    <a:cubicBezTo>
                      <a:pt x="20370" y="6025"/>
                      <a:pt x="17687" y="663"/>
                      <a:pt x="12276" y="60"/>
                    </a:cubicBezTo>
                    <a:cubicBezTo>
                      <a:pt x="11912" y="30"/>
                      <a:pt x="11594" y="0"/>
                      <a:pt x="1123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07" name="Google Shape;446;p38"/>
              <p:cNvSpPr/>
              <p:nvPr/>
            </p:nvSpPr>
            <p:spPr>
              <a:xfrm>
                <a:off x="3942337" y="1866164"/>
                <a:ext cx="38562" cy="58212"/>
              </a:xfrm>
              <a:custGeom>
                <a:avLst/>
                <a:gdLst/>
                <a:ahLst/>
                <a:cxnLst>
                  <a:cxn ang="0">
                    <a:pos x="wd2" y="hd2"/>
                  </a:cxn>
                  <a:cxn ang="5400000">
                    <a:pos x="wd2" y="hd2"/>
                  </a:cxn>
                  <a:cxn ang="10800000">
                    <a:pos x="wd2" y="hd2"/>
                  </a:cxn>
                  <a:cxn ang="16200000">
                    <a:pos x="wd2" y="hd2"/>
                  </a:cxn>
                </a:cxnLst>
                <a:rect l="0" t="0" r="r" b="b"/>
                <a:pathLst>
                  <a:path w="19529" h="21600" fill="norm" stroke="1" extrusionOk="0">
                    <a:moveTo>
                      <a:pt x="11745" y="0"/>
                    </a:moveTo>
                    <a:cubicBezTo>
                      <a:pt x="6708" y="0"/>
                      <a:pt x="1853" y="4098"/>
                      <a:pt x="174" y="9829"/>
                    </a:cubicBezTo>
                    <a:cubicBezTo>
                      <a:pt x="-734" y="15314"/>
                      <a:pt x="1989" y="20799"/>
                      <a:pt x="6481" y="21415"/>
                    </a:cubicBezTo>
                    <a:cubicBezTo>
                      <a:pt x="7026" y="21538"/>
                      <a:pt x="7616" y="21600"/>
                      <a:pt x="8160" y="21600"/>
                    </a:cubicBezTo>
                    <a:cubicBezTo>
                      <a:pt x="12925" y="21600"/>
                      <a:pt x="17417" y="17132"/>
                      <a:pt x="19051" y="11647"/>
                    </a:cubicBezTo>
                    <a:cubicBezTo>
                      <a:pt x="20866" y="6163"/>
                      <a:pt x="17236" y="678"/>
                      <a:pt x="12743" y="62"/>
                    </a:cubicBezTo>
                    <a:cubicBezTo>
                      <a:pt x="12426" y="31"/>
                      <a:pt x="12063" y="0"/>
                      <a:pt x="1174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08" name="Google Shape;447;p38"/>
              <p:cNvSpPr/>
              <p:nvPr/>
            </p:nvSpPr>
            <p:spPr>
              <a:xfrm>
                <a:off x="3441251" y="1552189"/>
                <a:ext cx="620333" cy="383232"/>
              </a:xfrm>
              <a:custGeom>
                <a:avLst/>
                <a:gdLst/>
                <a:ahLst/>
                <a:cxnLst>
                  <a:cxn ang="0">
                    <a:pos x="wd2" y="hd2"/>
                  </a:cxn>
                  <a:cxn ang="5400000">
                    <a:pos x="wd2" y="hd2"/>
                  </a:cxn>
                  <a:cxn ang="10800000">
                    <a:pos x="wd2" y="hd2"/>
                  </a:cxn>
                  <a:cxn ang="16200000">
                    <a:pos x="wd2" y="hd2"/>
                  </a:cxn>
                </a:cxnLst>
                <a:rect l="0" t="0" r="r" b="b"/>
                <a:pathLst>
                  <a:path w="21514" h="21600" fill="norm" stroke="1" extrusionOk="0">
                    <a:moveTo>
                      <a:pt x="10271" y="0"/>
                    </a:moveTo>
                    <a:cubicBezTo>
                      <a:pt x="10184" y="0"/>
                      <a:pt x="10094" y="0"/>
                      <a:pt x="10007" y="5"/>
                    </a:cubicBezTo>
                    <a:cubicBezTo>
                      <a:pt x="2931" y="98"/>
                      <a:pt x="775" y="4638"/>
                      <a:pt x="775" y="4638"/>
                    </a:cubicBezTo>
                    <a:cubicBezTo>
                      <a:pt x="-86" y="6955"/>
                      <a:pt x="159" y="9178"/>
                      <a:pt x="38" y="11401"/>
                    </a:cubicBezTo>
                    <a:cubicBezTo>
                      <a:pt x="-86" y="12979"/>
                      <a:pt x="100" y="14556"/>
                      <a:pt x="529" y="15946"/>
                    </a:cubicBezTo>
                    <a:cubicBezTo>
                      <a:pt x="2005" y="16686"/>
                      <a:pt x="3053" y="18445"/>
                      <a:pt x="3360" y="20767"/>
                    </a:cubicBezTo>
                    <a:lnTo>
                      <a:pt x="5085" y="21600"/>
                    </a:lnTo>
                    <a:cubicBezTo>
                      <a:pt x="5514" y="19096"/>
                      <a:pt x="5759" y="16409"/>
                      <a:pt x="5700" y="13812"/>
                    </a:cubicBezTo>
                    <a:cubicBezTo>
                      <a:pt x="5514" y="11125"/>
                      <a:pt x="7238" y="10756"/>
                      <a:pt x="7854" y="8715"/>
                    </a:cubicBezTo>
                    <a:cubicBezTo>
                      <a:pt x="8037" y="8069"/>
                      <a:pt x="8161" y="7418"/>
                      <a:pt x="8099" y="6679"/>
                    </a:cubicBezTo>
                    <a:cubicBezTo>
                      <a:pt x="8991" y="6028"/>
                      <a:pt x="9960" y="5705"/>
                      <a:pt x="10936" y="5705"/>
                    </a:cubicBezTo>
                    <a:cubicBezTo>
                      <a:pt x="11915" y="5705"/>
                      <a:pt x="12900" y="6028"/>
                      <a:pt x="13823" y="6679"/>
                    </a:cubicBezTo>
                    <a:cubicBezTo>
                      <a:pt x="15582" y="8120"/>
                      <a:pt x="17297" y="9131"/>
                      <a:pt x="18755" y="9131"/>
                    </a:cubicBezTo>
                    <a:cubicBezTo>
                      <a:pt x="19640" y="9131"/>
                      <a:pt x="20433" y="8757"/>
                      <a:pt x="21082" y="7882"/>
                    </a:cubicBezTo>
                    <a:cubicBezTo>
                      <a:pt x="21269" y="7606"/>
                      <a:pt x="21390" y="7325"/>
                      <a:pt x="21514" y="7049"/>
                    </a:cubicBezTo>
                    <a:cubicBezTo>
                      <a:pt x="19699" y="2584"/>
                      <a:pt x="15271" y="0"/>
                      <a:pt x="1027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09" name="Google Shape;448;p38"/>
              <p:cNvSpPr/>
              <p:nvPr/>
            </p:nvSpPr>
            <p:spPr>
              <a:xfrm>
                <a:off x="3433472" y="1406868"/>
                <a:ext cx="652932" cy="217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39" y="0"/>
                    </a:moveTo>
                    <a:cubicBezTo>
                      <a:pt x="8979" y="0"/>
                      <a:pt x="8406" y="157"/>
                      <a:pt x="7808" y="395"/>
                    </a:cubicBezTo>
                    <a:lnTo>
                      <a:pt x="7277" y="717"/>
                    </a:lnTo>
                    <a:cubicBezTo>
                      <a:pt x="6044" y="1376"/>
                      <a:pt x="4870" y="2677"/>
                      <a:pt x="3874" y="4473"/>
                    </a:cubicBezTo>
                    <a:cubicBezTo>
                      <a:pt x="3581" y="4959"/>
                      <a:pt x="3287" y="5610"/>
                      <a:pt x="2994" y="6104"/>
                    </a:cubicBezTo>
                    <a:cubicBezTo>
                      <a:pt x="1289" y="10017"/>
                      <a:pt x="234" y="15562"/>
                      <a:pt x="0" y="21600"/>
                    </a:cubicBezTo>
                    <a:cubicBezTo>
                      <a:pt x="0" y="21600"/>
                      <a:pt x="7250" y="17629"/>
                      <a:pt x="13997" y="17629"/>
                    </a:cubicBezTo>
                    <a:cubicBezTo>
                      <a:pt x="15683" y="17629"/>
                      <a:pt x="17338" y="17885"/>
                      <a:pt x="18840" y="18503"/>
                    </a:cubicBezTo>
                    <a:lnTo>
                      <a:pt x="19427" y="18824"/>
                    </a:lnTo>
                    <a:cubicBezTo>
                      <a:pt x="20192" y="19153"/>
                      <a:pt x="20895" y="19639"/>
                      <a:pt x="21600" y="20298"/>
                    </a:cubicBezTo>
                    <a:cubicBezTo>
                      <a:pt x="21600" y="20298"/>
                      <a:pt x="20895" y="8872"/>
                      <a:pt x="15965" y="3163"/>
                    </a:cubicBezTo>
                    <a:cubicBezTo>
                      <a:pt x="15378" y="2513"/>
                      <a:pt x="14732" y="1862"/>
                      <a:pt x="14145" y="1376"/>
                    </a:cubicBezTo>
                    <a:cubicBezTo>
                      <a:pt x="13149" y="717"/>
                      <a:pt x="12150" y="231"/>
                      <a:pt x="11151" y="66"/>
                    </a:cubicBezTo>
                    <a:lnTo>
                      <a:pt x="10155" y="66"/>
                    </a:lnTo>
                    <a:cubicBezTo>
                      <a:pt x="9951" y="25"/>
                      <a:pt x="9746" y="0"/>
                      <a:pt x="953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10" name="Google Shape;449;p38"/>
              <p:cNvSpPr/>
              <p:nvPr/>
            </p:nvSpPr>
            <p:spPr>
              <a:xfrm>
                <a:off x="3861053" y="1420736"/>
                <a:ext cx="163256" cy="189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389" y="4316"/>
                      <a:pt x="16206" y="11459"/>
                      <a:pt x="18778" y="19722"/>
                    </a:cubicBezTo>
                    <a:cubicBezTo>
                      <a:pt x="19016" y="20281"/>
                      <a:pt x="19253" y="20851"/>
                      <a:pt x="19490" y="21600"/>
                    </a:cubicBezTo>
                    <a:lnTo>
                      <a:pt x="21600" y="21221"/>
                    </a:lnTo>
                    <a:cubicBezTo>
                      <a:pt x="21600" y="20851"/>
                      <a:pt x="21363" y="20471"/>
                      <a:pt x="21126" y="20092"/>
                    </a:cubicBezTo>
                    <a:cubicBezTo>
                      <a:pt x="19253" y="12958"/>
                      <a:pt x="14321" y="6574"/>
                      <a:pt x="7279" y="2058"/>
                    </a:cubicBezTo>
                    <a:cubicBezTo>
                      <a:pt x="4932" y="1309"/>
                      <a:pt x="2347" y="560"/>
                      <a:pt x="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11" name="Google Shape;450;p38"/>
              <p:cNvSpPr/>
              <p:nvPr/>
            </p:nvSpPr>
            <p:spPr>
              <a:xfrm>
                <a:off x="3740449" y="1405872"/>
                <a:ext cx="111735" cy="138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065" y="7204"/>
                      <a:pt x="18517" y="21340"/>
                      <a:pt x="18517" y="21600"/>
                    </a:cubicBezTo>
                    <a:lnTo>
                      <a:pt x="21600" y="21081"/>
                    </a:lnTo>
                    <a:cubicBezTo>
                      <a:pt x="19210" y="13111"/>
                      <a:pt x="13719" y="5919"/>
                      <a:pt x="5820" y="260"/>
                    </a:cubicBezTo>
                    <a:lnTo>
                      <a:pt x="5145" y="260"/>
                    </a:lnTo>
                    <a:lnTo>
                      <a:pt x="0"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12" name="Google Shape;451;p38"/>
              <p:cNvSpPr/>
              <p:nvPr/>
            </p:nvSpPr>
            <p:spPr>
              <a:xfrm>
                <a:off x="3653140" y="1410854"/>
                <a:ext cx="74855" cy="172642"/>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4630" y="0"/>
                    </a:moveTo>
                    <a:lnTo>
                      <a:pt x="86" y="405"/>
                    </a:lnTo>
                    <a:cubicBezTo>
                      <a:pt x="-396" y="5143"/>
                      <a:pt x="594" y="15221"/>
                      <a:pt x="17676" y="21600"/>
                    </a:cubicBezTo>
                    <a:lnTo>
                      <a:pt x="21204" y="20156"/>
                    </a:lnTo>
                    <a:cubicBezTo>
                      <a:pt x="5112" y="14192"/>
                      <a:pt x="4122" y="4322"/>
                      <a:pt x="46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13" name="Google Shape;452;p38"/>
              <p:cNvSpPr/>
              <p:nvPr/>
            </p:nvSpPr>
            <p:spPr>
              <a:xfrm>
                <a:off x="3505894" y="1451959"/>
                <a:ext cx="44688" cy="157861"/>
              </a:xfrm>
              <a:custGeom>
                <a:avLst/>
                <a:gdLst/>
                <a:ahLst/>
                <a:cxnLst>
                  <a:cxn ang="0">
                    <a:pos x="wd2" y="hd2"/>
                  </a:cxn>
                  <a:cxn ang="5400000">
                    <a:pos x="wd2" y="hd2"/>
                  </a:cxn>
                  <a:cxn ang="10800000">
                    <a:pos x="wd2" y="hd2"/>
                  </a:cxn>
                  <a:cxn ang="16200000">
                    <a:pos x="wd2" y="hd2"/>
                  </a:cxn>
                </a:cxnLst>
                <a:rect l="0" t="0" r="r" b="b"/>
                <a:pathLst>
                  <a:path w="19410" h="21600" fill="norm" stroke="1" extrusionOk="0">
                    <a:moveTo>
                      <a:pt x="19410" y="0"/>
                    </a:moveTo>
                    <a:cubicBezTo>
                      <a:pt x="15557" y="670"/>
                      <a:pt x="11704" y="1352"/>
                      <a:pt x="7851" y="2250"/>
                    </a:cubicBezTo>
                    <a:cubicBezTo>
                      <a:pt x="-1412" y="8329"/>
                      <a:pt x="-2190" y="15294"/>
                      <a:pt x="3998" y="21600"/>
                    </a:cubicBezTo>
                    <a:lnTo>
                      <a:pt x="10926" y="20918"/>
                    </a:lnTo>
                    <a:cubicBezTo>
                      <a:pt x="1663" y="13953"/>
                      <a:pt x="10926" y="5624"/>
                      <a:pt x="1941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14" name="Google Shape;453;p38"/>
              <p:cNvSpPr/>
              <p:nvPr/>
            </p:nvSpPr>
            <p:spPr>
              <a:xfrm>
                <a:off x="3422368" y="1529602"/>
                <a:ext cx="684347" cy="195312"/>
              </a:xfrm>
              <a:custGeom>
                <a:avLst/>
                <a:gdLst/>
                <a:ahLst/>
                <a:cxnLst>
                  <a:cxn ang="0">
                    <a:pos x="wd2" y="hd2"/>
                  </a:cxn>
                  <a:cxn ang="5400000">
                    <a:pos x="wd2" y="hd2"/>
                  </a:cxn>
                  <a:cxn ang="10800000">
                    <a:pos x="wd2" y="hd2"/>
                  </a:cxn>
                  <a:cxn ang="16200000">
                    <a:pos x="wd2" y="hd2"/>
                  </a:cxn>
                </a:cxnLst>
                <a:rect l="0" t="0" r="r" b="b"/>
                <a:pathLst>
                  <a:path w="21254" h="21600" fill="norm" stroke="1" extrusionOk="0">
                    <a:moveTo>
                      <a:pt x="11841" y="0"/>
                    </a:moveTo>
                    <a:cubicBezTo>
                      <a:pt x="5357" y="0"/>
                      <a:pt x="345" y="10139"/>
                      <a:pt x="345" y="10139"/>
                    </a:cubicBezTo>
                    <a:cubicBezTo>
                      <a:pt x="-206" y="13785"/>
                      <a:pt x="-97" y="18147"/>
                      <a:pt x="676" y="21600"/>
                    </a:cubicBezTo>
                    <a:cubicBezTo>
                      <a:pt x="4472" y="14951"/>
                      <a:pt x="8696" y="11544"/>
                      <a:pt x="12940" y="11544"/>
                    </a:cubicBezTo>
                    <a:cubicBezTo>
                      <a:pt x="15659" y="11544"/>
                      <a:pt x="18383" y="12940"/>
                      <a:pt x="21010" y="15778"/>
                    </a:cubicBezTo>
                    <a:cubicBezTo>
                      <a:pt x="21394" y="13050"/>
                      <a:pt x="21341" y="9781"/>
                      <a:pt x="20734" y="7237"/>
                    </a:cubicBezTo>
                    <a:cubicBezTo>
                      <a:pt x="17685" y="1873"/>
                      <a:pt x="14626" y="0"/>
                      <a:pt x="118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15" name="Google Shape;454;p38"/>
              <p:cNvSpPr/>
              <p:nvPr/>
            </p:nvSpPr>
            <p:spPr>
              <a:xfrm>
                <a:off x="3465370" y="2034072"/>
                <a:ext cx="78134" cy="62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705" y="4538"/>
                      <a:pt x="8843" y="7382"/>
                      <a:pt x="1486" y="7956"/>
                    </a:cubicBezTo>
                    <a:lnTo>
                      <a:pt x="0" y="21600"/>
                    </a:lnTo>
                    <a:cubicBezTo>
                      <a:pt x="11295" y="18211"/>
                      <a:pt x="21105" y="574"/>
                      <a:pt x="216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16" name="Google Shape;455;p38"/>
              <p:cNvSpPr/>
              <p:nvPr/>
            </p:nvSpPr>
            <p:spPr>
              <a:xfrm>
                <a:off x="3375146" y="1834858"/>
                <a:ext cx="157695" cy="222881"/>
              </a:xfrm>
              <a:custGeom>
                <a:avLst/>
                <a:gdLst/>
                <a:ahLst/>
                <a:cxnLst>
                  <a:cxn ang="0">
                    <a:pos x="wd2" y="hd2"/>
                  </a:cxn>
                  <a:cxn ang="5400000">
                    <a:pos x="wd2" y="hd2"/>
                  </a:cxn>
                  <a:cxn ang="10800000">
                    <a:pos x="wd2" y="hd2"/>
                  </a:cxn>
                  <a:cxn ang="16200000">
                    <a:pos x="wd2" y="hd2"/>
                  </a:cxn>
                </a:cxnLst>
                <a:rect l="0" t="0" r="r" b="b"/>
                <a:pathLst>
                  <a:path w="18163" h="21600" fill="norm" stroke="1" extrusionOk="0">
                    <a:moveTo>
                      <a:pt x="8441" y="0"/>
                    </a:moveTo>
                    <a:cubicBezTo>
                      <a:pt x="6708" y="0"/>
                      <a:pt x="4819" y="579"/>
                      <a:pt x="2838" y="2092"/>
                    </a:cubicBezTo>
                    <a:cubicBezTo>
                      <a:pt x="-3437" y="6985"/>
                      <a:pt x="1279" y="21600"/>
                      <a:pt x="11259" y="21600"/>
                    </a:cubicBezTo>
                    <a:cubicBezTo>
                      <a:pt x="12342" y="21600"/>
                      <a:pt x="13488" y="21431"/>
                      <a:pt x="14685" y="21061"/>
                    </a:cubicBezTo>
                    <a:lnTo>
                      <a:pt x="18163" y="6398"/>
                    </a:lnTo>
                    <a:cubicBezTo>
                      <a:pt x="18163" y="6398"/>
                      <a:pt x="14179" y="0"/>
                      <a:pt x="844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17" name="Google Shape;456;p38"/>
              <p:cNvSpPr/>
              <p:nvPr/>
            </p:nvSpPr>
            <p:spPr>
              <a:xfrm>
                <a:off x="3429437" y="1992718"/>
                <a:ext cx="36340" cy="34213"/>
              </a:xfrm>
              <a:custGeom>
                <a:avLst/>
                <a:gdLst/>
                <a:ahLst/>
                <a:cxnLst>
                  <a:cxn ang="0">
                    <a:pos x="wd2" y="hd2"/>
                  </a:cxn>
                  <a:cxn ang="5400000">
                    <a:pos x="wd2" y="hd2"/>
                  </a:cxn>
                  <a:cxn ang="10800000">
                    <a:pos x="wd2" y="hd2"/>
                  </a:cxn>
                  <a:cxn ang="16200000">
                    <a:pos x="wd2" y="hd2"/>
                  </a:cxn>
                </a:cxnLst>
                <a:rect l="0" t="0" r="r" b="b"/>
                <a:pathLst>
                  <a:path w="18025" h="21600" fill="norm" stroke="1" extrusionOk="0">
                    <a:moveTo>
                      <a:pt x="9201" y="0"/>
                    </a:moveTo>
                    <a:cubicBezTo>
                      <a:pt x="4623" y="0"/>
                      <a:pt x="1023" y="3932"/>
                      <a:pt x="223" y="9489"/>
                    </a:cubicBezTo>
                    <a:cubicBezTo>
                      <a:pt x="-1110" y="15885"/>
                      <a:pt x="3734" y="21600"/>
                      <a:pt x="9246" y="21600"/>
                    </a:cubicBezTo>
                    <a:cubicBezTo>
                      <a:pt x="10934" y="21600"/>
                      <a:pt x="12668" y="21076"/>
                      <a:pt x="14312" y="19870"/>
                    </a:cubicBezTo>
                    <a:cubicBezTo>
                      <a:pt x="20490" y="14680"/>
                      <a:pt x="18712" y="2202"/>
                      <a:pt x="10801" y="157"/>
                    </a:cubicBezTo>
                    <a:cubicBezTo>
                      <a:pt x="10268" y="52"/>
                      <a:pt x="9734" y="0"/>
                      <a:pt x="920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18" name="Google Shape;457;p38"/>
              <p:cNvSpPr/>
              <p:nvPr/>
            </p:nvSpPr>
            <p:spPr>
              <a:xfrm>
                <a:off x="3427991" y="1883354"/>
                <a:ext cx="78904" cy="137515"/>
              </a:xfrm>
              <a:custGeom>
                <a:avLst/>
                <a:gdLst/>
                <a:ahLst/>
                <a:cxnLst>
                  <a:cxn ang="0">
                    <a:pos x="wd2" y="hd2"/>
                  </a:cxn>
                  <a:cxn ang="5400000">
                    <a:pos x="wd2" y="hd2"/>
                  </a:cxn>
                  <a:cxn ang="10800000">
                    <a:pos x="wd2" y="hd2"/>
                  </a:cxn>
                  <a:cxn ang="16200000">
                    <a:pos x="wd2" y="hd2"/>
                  </a:cxn>
                </a:cxnLst>
                <a:rect l="0" t="0" r="r" b="b"/>
                <a:pathLst>
                  <a:path w="19508" h="21600" fill="norm" stroke="1" extrusionOk="0">
                    <a:moveTo>
                      <a:pt x="2108" y="0"/>
                    </a:moveTo>
                    <a:cubicBezTo>
                      <a:pt x="336" y="0"/>
                      <a:pt x="-949" y="1578"/>
                      <a:pt x="912" y="2230"/>
                    </a:cubicBezTo>
                    <a:cubicBezTo>
                      <a:pt x="10992" y="6104"/>
                      <a:pt x="16708" y="13083"/>
                      <a:pt x="15821" y="20309"/>
                    </a:cubicBezTo>
                    <a:cubicBezTo>
                      <a:pt x="15378" y="20830"/>
                      <a:pt x="16265" y="21352"/>
                      <a:pt x="17151" y="21600"/>
                    </a:cubicBezTo>
                    <a:cubicBezTo>
                      <a:pt x="18458" y="21600"/>
                      <a:pt x="19344" y="21091"/>
                      <a:pt x="19344" y="20309"/>
                    </a:cubicBezTo>
                    <a:cubicBezTo>
                      <a:pt x="20651" y="12313"/>
                      <a:pt x="14071" y="4813"/>
                      <a:pt x="3105" y="170"/>
                    </a:cubicBezTo>
                    <a:cubicBezTo>
                      <a:pt x="2773" y="52"/>
                      <a:pt x="2441" y="0"/>
                      <a:pt x="210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19" name="Google Shape;458;p38"/>
              <p:cNvSpPr/>
              <p:nvPr/>
            </p:nvSpPr>
            <p:spPr>
              <a:xfrm>
                <a:off x="3425390" y="1938077"/>
                <a:ext cx="67635" cy="25245"/>
              </a:xfrm>
              <a:custGeom>
                <a:avLst/>
                <a:gdLst/>
                <a:ahLst/>
                <a:cxnLst>
                  <a:cxn ang="0">
                    <a:pos x="wd2" y="hd2"/>
                  </a:cxn>
                  <a:cxn ang="5400000">
                    <a:pos x="wd2" y="hd2"/>
                  </a:cxn>
                  <a:cxn ang="10800000">
                    <a:pos x="wd2" y="hd2"/>
                  </a:cxn>
                  <a:cxn ang="16200000">
                    <a:pos x="wd2" y="hd2"/>
                  </a:cxn>
                </a:cxnLst>
                <a:rect l="0" t="0" r="r" b="b"/>
                <a:pathLst>
                  <a:path w="19883" h="21600" fill="norm" stroke="1" extrusionOk="0">
                    <a:moveTo>
                      <a:pt x="13097" y="0"/>
                    </a:moveTo>
                    <a:cubicBezTo>
                      <a:pt x="9040" y="0"/>
                      <a:pt x="4931" y="3126"/>
                      <a:pt x="1322" y="8953"/>
                    </a:cubicBezTo>
                    <a:cubicBezTo>
                      <a:pt x="-759" y="11795"/>
                      <a:pt x="-232" y="20250"/>
                      <a:pt x="1849" y="21600"/>
                    </a:cubicBezTo>
                    <a:lnTo>
                      <a:pt x="1849" y="20250"/>
                    </a:lnTo>
                    <a:lnTo>
                      <a:pt x="3403" y="20250"/>
                    </a:lnTo>
                    <a:cubicBezTo>
                      <a:pt x="5510" y="17976"/>
                      <a:pt x="10331" y="12008"/>
                      <a:pt x="14308" y="12008"/>
                    </a:cubicBezTo>
                    <a:cubicBezTo>
                      <a:pt x="15257" y="12008"/>
                      <a:pt x="16179" y="12363"/>
                      <a:pt x="16969" y="13216"/>
                    </a:cubicBezTo>
                    <a:cubicBezTo>
                      <a:pt x="17285" y="13500"/>
                      <a:pt x="17601" y="13713"/>
                      <a:pt x="17864" y="13713"/>
                    </a:cubicBezTo>
                    <a:cubicBezTo>
                      <a:pt x="19893" y="13713"/>
                      <a:pt x="20841" y="5613"/>
                      <a:pt x="18549" y="1918"/>
                    </a:cubicBezTo>
                    <a:cubicBezTo>
                      <a:pt x="16758" y="639"/>
                      <a:pt x="14941" y="0"/>
                      <a:pt x="1309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20" name="Google Shape;459;p38"/>
              <p:cNvSpPr/>
              <p:nvPr/>
            </p:nvSpPr>
            <p:spPr>
              <a:xfrm>
                <a:off x="3018233" y="2936803"/>
                <a:ext cx="1288233" cy="211754"/>
              </a:xfrm>
              <a:custGeom>
                <a:avLst/>
                <a:gdLst/>
                <a:ahLst/>
                <a:cxnLst>
                  <a:cxn ang="0">
                    <a:pos x="wd2" y="hd2"/>
                  </a:cxn>
                  <a:cxn ang="5400000">
                    <a:pos x="wd2" y="hd2"/>
                  </a:cxn>
                  <a:cxn ang="10800000">
                    <a:pos x="wd2" y="hd2"/>
                  </a:cxn>
                  <a:cxn ang="16200000">
                    <a:pos x="wd2" y="hd2"/>
                  </a:cxn>
                </a:cxnLst>
                <a:rect l="0" t="0" r="r" b="b"/>
                <a:pathLst>
                  <a:path w="21344" h="21600" fill="norm" stroke="1" extrusionOk="0">
                    <a:moveTo>
                      <a:pt x="21344" y="0"/>
                    </a:moveTo>
                    <a:cubicBezTo>
                      <a:pt x="19267" y="2770"/>
                      <a:pt x="10963" y="13019"/>
                      <a:pt x="2979" y="13019"/>
                    </a:cubicBezTo>
                    <a:cubicBezTo>
                      <a:pt x="2256" y="13019"/>
                      <a:pt x="1536" y="12935"/>
                      <a:pt x="823" y="12748"/>
                    </a:cubicBezTo>
                    <a:cubicBezTo>
                      <a:pt x="788" y="12731"/>
                      <a:pt x="752" y="12714"/>
                      <a:pt x="718" y="12714"/>
                    </a:cubicBezTo>
                    <a:cubicBezTo>
                      <a:pt x="-228" y="12714"/>
                      <a:pt x="-256" y="21312"/>
                      <a:pt x="737" y="21312"/>
                    </a:cubicBezTo>
                    <a:cubicBezTo>
                      <a:pt x="746" y="21312"/>
                      <a:pt x="756" y="21312"/>
                      <a:pt x="765" y="21304"/>
                    </a:cubicBezTo>
                    <a:cubicBezTo>
                      <a:pt x="1522" y="21507"/>
                      <a:pt x="2287" y="21600"/>
                      <a:pt x="3055" y="21600"/>
                    </a:cubicBezTo>
                    <a:cubicBezTo>
                      <a:pt x="10632" y="21600"/>
                      <a:pt x="18445" y="12562"/>
                      <a:pt x="21167" y="9064"/>
                    </a:cubicBezTo>
                    <a:cubicBezTo>
                      <a:pt x="21225" y="5879"/>
                      <a:pt x="21285" y="2855"/>
                      <a:pt x="21344"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21" name="Google Shape;460;p38"/>
              <p:cNvSpPr/>
              <p:nvPr/>
            </p:nvSpPr>
            <p:spPr>
              <a:xfrm>
                <a:off x="3034197" y="3135850"/>
                <a:ext cx="1250944" cy="204945"/>
              </a:xfrm>
              <a:custGeom>
                <a:avLst/>
                <a:gdLst/>
                <a:ahLst/>
                <a:cxnLst>
                  <a:cxn ang="0">
                    <a:pos x="wd2" y="hd2"/>
                  </a:cxn>
                  <a:cxn ang="5400000">
                    <a:pos x="wd2" y="hd2"/>
                  </a:cxn>
                  <a:cxn ang="10800000">
                    <a:pos x="wd2" y="hd2"/>
                  </a:cxn>
                  <a:cxn ang="16200000">
                    <a:pos x="wd2" y="hd2"/>
                  </a:cxn>
                </a:cxnLst>
                <a:rect l="0" t="0" r="r" b="b"/>
                <a:pathLst>
                  <a:path w="21328" h="21600" fill="norm" stroke="1" extrusionOk="0">
                    <a:moveTo>
                      <a:pt x="21328" y="0"/>
                    </a:moveTo>
                    <a:cubicBezTo>
                      <a:pt x="18538" y="3475"/>
                      <a:pt x="10578" y="12743"/>
                      <a:pt x="2927" y="12743"/>
                    </a:cubicBezTo>
                    <a:cubicBezTo>
                      <a:pt x="2200" y="12743"/>
                      <a:pt x="1474" y="12655"/>
                      <a:pt x="756" y="12472"/>
                    </a:cubicBezTo>
                    <a:cubicBezTo>
                      <a:pt x="-211" y="12472"/>
                      <a:pt x="-272" y="20795"/>
                      <a:pt x="697" y="21311"/>
                    </a:cubicBezTo>
                    <a:cubicBezTo>
                      <a:pt x="1447" y="21504"/>
                      <a:pt x="2206" y="21600"/>
                      <a:pt x="2968" y="21600"/>
                    </a:cubicBezTo>
                    <a:cubicBezTo>
                      <a:pt x="10367" y="21600"/>
                      <a:pt x="18025" y="13111"/>
                      <a:pt x="21207" y="9181"/>
                    </a:cubicBezTo>
                    <a:cubicBezTo>
                      <a:pt x="21238" y="6065"/>
                      <a:pt x="21297" y="2941"/>
                      <a:pt x="213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22" name="Google Shape;461;p38"/>
              <p:cNvSpPr/>
              <p:nvPr/>
            </p:nvSpPr>
            <p:spPr>
              <a:xfrm>
                <a:off x="3038185" y="3319951"/>
                <a:ext cx="1232799" cy="201456"/>
              </a:xfrm>
              <a:custGeom>
                <a:avLst/>
                <a:gdLst/>
                <a:ahLst/>
                <a:cxnLst>
                  <a:cxn ang="0">
                    <a:pos x="wd2" y="hd2"/>
                  </a:cxn>
                  <a:cxn ang="5400000">
                    <a:pos x="wd2" y="hd2"/>
                  </a:cxn>
                  <a:cxn ang="10800000">
                    <a:pos x="wd2" y="hd2"/>
                  </a:cxn>
                  <a:cxn ang="16200000">
                    <a:pos x="wd2" y="hd2"/>
                  </a:cxn>
                </a:cxnLst>
                <a:rect l="0" t="0" r="r" b="b"/>
                <a:pathLst>
                  <a:path w="21317" h="21600" fill="norm" stroke="1" extrusionOk="0">
                    <a:moveTo>
                      <a:pt x="21317" y="0"/>
                    </a:moveTo>
                    <a:cubicBezTo>
                      <a:pt x="18257" y="3837"/>
                      <a:pt x="10532" y="12456"/>
                      <a:pt x="3079" y="12456"/>
                    </a:cubicBezTo>
                    <a:cubicBezTo>
                      <a:pt x="2312" y="12456"/>
                      <a:pt x="1547" y="12367"/>
                      <a:pt x="791" y="12171"/>
                    </a:cubicBezTo>
                    <a:cubicBezTo>
                      <a:pt x="-223" y="12349"/>
                      <a:pt x="-283" y="20808"/>
                      <a:pt x="729" y="21342"/>
                    </a:cubicBezTo>
                    <a:cubicBezTo>
                      <a:pt x="1460" y="21520"/>
                      <a:pt x="2198" y="21600"/>
                      <a:pt x="2938" y="21600"/>
                    </a:cubicBezTo>
                    <a:cubicBezTo>
                      <a:pt x="10247" y="21600"/>
                      <a:pt x="17797" y="13516"/>
                      <a:pt x="21224" y="9349"/>
                    </a:cubicBezTo>
                    <a:cubicBezTo>
                      <a:pt x="21255" y="6526"/>
                      <a:pt x="21286" y="3357"/>
                      <a:pt x="2131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23" name="Google Shape;462;p38"/>
              <p:cNvSpPr/>
              <p:nvPr/>
            </p:nvSpPr>
            <p:spPr>
              <a:xfrm>
                <a:off x="4245439" y="2603313"/>
                <a:ext cx="61575" cy="641072"/>
              </a:xfrm>
              <a:custGeom>
                <a:avLst/>
                <a:gdLst/>
                <a:ahLst/>
                <a:cxnLst>
                  <a:cxn ang="0">
                    <a:pos x="wd2" y="hd2"/>
                  </a:cxn>
                  <a:cxn ang="5400000">
                    <a:pos x="wd2" y="hd2"/>
                  </a:cxn>
                  <a:cxn ang="10800000">
                    <a:pos x="wd2" y="hd2"/>
                  </a:cxn>
                  <a:cxn ang="16200000">
                    <a:pos x="wd2" y="hd2"/>
                  </a:cxn>
                </a:cxnLst>
                <a:rect l="0" t="0" r="r" b="b"/>
                <a:pathLst>
                  <a:path w="13397" h="21600" fill="norm" stroke="1" extrusionOk="0">
                    <a:moveTo>
                      <a:pt x="2263" y="0"/>
                    </a:moveTo>
                    <a:cubicBezTo>
                      <a:pt x="1951" y="0"/>
                      <a:pt x="1620" y="14"/>
                      <a:pt x="1308" y="45"/>
                    </a:cubicBezTo>
                    <a:cubicBezTo>
                      <a:pt x="138" y="101"/>
                      <a:pt x="-232" y="269"/>
                      <a:pt x="138" y="434"/>
                    </a:cubicBezTo>
                    <a:cubicBezTo>
                      <a:pt x="16748" y="6418"/>
                      <a:pt x="4388" y="21046"/>
                      <a:pt x="4388" y="21211"/>
                    </a:cubicBezTo>
                    <a:cubicBezTo>
                      <a:pt x="3998" y="21376"/>
                      <a:pt x="5168" y="21544"/>
                      <a:pt x="6318" y="21600"/>
                    </a:cubicBezTo>
                    <a:cubicBezTo>
                      <a:pt x="6708" y="21600"/>
                      <a:pt x="7098" y="21544"/>
                      <a:pt x="7858" y="21544"/>
                    </a:cubicBezTo>
                    <a:cubicBezTo>
                      <a:pt x="8248" y="21488"/>
                      <a:pt x="9028" y="21376"/>
                      <a:pt x="9028" y="21267"/>
                    </a:cubicBezTo>
                    <a:cubicBezTo>
                      <a:pt x="9418" y="20657"/>
                      <a:pt x="21368" y="6307"/>
                      <a:pt x="3998" y="213"/>
                    </a:cubicBezTo>
                    <a:cubicBezTo>
                      <a:pt x="3725" y="92"/>
                      <a:pt x="3043" y="0"/>
                      <a:pt x="226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24" name="Google Shape;463;p38"/>
              <p:cNvSpPr/>
              <p:nvPr/>
            </p:nvSpPr>
            <p:spPr>
              <a:xfrm>
                <a:off x="2856048" y="2891047"/>
                <a:ext cx="237214" cy="1723503"/>
              </a:xfrm>
              <a:custGeom>
                <a:avLst/>
                <a:gdLst/>
                <a:ahLst/>
                <a:cxnLst>
                  <a:cxn ang="0">
                    <a:pos x="wd2" y="hd2"/>
                  </a:cxn>
                  <a:cxn ang="5400000">
                    <a:pos x="wd2" y="hd2"/>
                  </a:cxn>
                  <a:cxn ang="10800000">
                    <a:pos x="wd2" y="hd2"/>
                  </a:cxn>
                  <a:cxn ang="16200000">
                    <a:pos x="wd2" y="hd2"/>
                  </a:cxn>
                </a:cxnLst>
                <a:rect l="0" t="0" r="r" b="b"/>
                <a:pathLst>
                  <a:path w="21266" h="21600" fill="norm" stroke="1" extrusionOk="0">
                    <a:moveTo>
                      <a:pt x="1095" y="0"/>
                    </a:moveTo>
                    <a:cubicBezTo>
                      <a:pt x="445" y="0"/>
                      <a:pt x="-214" y="73"/>
                      <a:pt x="67" y="182"/>
                    </a:cubicBezTo>
                    <a:cubicBezTo>
                      <a:pt x="67" y="245"/>
                      <a:pt x="10887" y="6426"/>
                      <a:pt x="9449" y="10837"/>
                    </a:cubicBezTo>
                    <a:cubicBezTo>
                      <a:pt x="8180" y="14732"/>
                      <a:pt x="11361" y="18235"/>
                      <a:pt x="19153" y="21492"/>
                    </a:cubicBezTo>
                    <a:cubicBezTo>
                      <a:pt x="19289" y="21560"/>
                      <a:pt x="19747" y="21600"/>
                      <a:pt x="20173" y="21600"/>
                    </a:cubicBezTo>
                    <a:cubicBezTo>
                      <a:pt x="20261" y="21600"/>
                      <a:pt x="20350" y="21598"/>
                      <a:pt x="20430" y="21595"/>
                    </a:cubicBezTo>
                    <a:cubicBezTo>
                      <a:pt x="21065" y="21574"/>
                      <a:pt x="21386" y="21492"/>
                      <a:pt x="21225" y="21410"/>
                    </a:cubicBezTo>
                    <a:cubicBezTo>
                      <a:pt x="13586" y="18174"/>
                      <a:pt x="10405" y="14712"/>
                      <a:pt x="11682" y="10858"/>
                    </a:cubicBezTo>
                    <a:cubicBezTo>
                      <a:pt x="13112" y="6407"/>
                      <a:pt x="2292" y="182"/>
                      <a:pt x="2132" y="121"/>
                    </a:cubicBezTo>
                    <a:cubicBezTo>
                      <a:pt x="2003" y="35"/>
                      <a:pt x="1553" y="0"/>
                      <a:pt x="1095"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25" name="Google Shape;464;p38"/>
              <p:cNvSpPr/>
              <p:nvPr/>
            </p:nvSpPr>
            <p:spPr>
              <a:xfrm>
                <a:off x="3248570" y="3565335"/>
                <a:ext cx="864522" cy="471171"/>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21193" y="0"/>
                    </a:moveTo>
                    <a:cubicBezTo>
                      <a:pt x="21095" y="0"/>
                      <a:pt x="20999" y="80"/>
                      <a:pt x="20948" y="209"/>
                    </a:cubicBezTo>
                    <a:cubicBezTo>
                      <a:pt x="19092" y="4207"/>
                      <a:pt x="16973" y="7899"/>
                      <a:pt x="14675" y="11143"/>
                    </a:cubicBezTo>
                    <a:cubicBezTo>
                      <a:pt x="11479" y="15559"/>
                      <a:pt x="6765" y="20546"/>
                      <a:pt x="1755" y="20546"/>
                    </a:cubicBezTo>
                    <a:cubicBezTo>
                      <a:pt x="1293" y="20546"/>
                      <a:pt x="829" y="20504"/>
                      <a:pt x="363" y="20412"/>
                    </a:cubicBezTo>
                    <a:cubicBezTo>
                      <a:pt x="339" y="20405"/>
                      <a:pt x="316" y="20401"/>
                      <a:pt x="294" y="20401"/>
                    </a:cubicBezTo>
                    <a:cubicBezTo>
                      <a:pt x="142" y="20401"/>
                      <a:pt x="8" y="20606"/>
                      <a:pt x="8" y="20865"/>
                    </a:cubicBezTo>
                    <a:cubicBezTo>
                      <a:pt x="-34" y="21170"/>
                      <a:pt x="98" y="21471"/>
                      <a:pt x="274" y="21471"/>
                    </a:cubicBezTo>
                    <a:cubicBezTo>
                      <a:pt x="778" y="21558"/>
                      <a:pt x="1275" y="21600"/>
                      <a:pt x="1773" y="21600"/>
                    </a:cubicBezTo>
                    <a:cubicBezTo>
                      <a:pt x="2977" y="21600"/>
                      <a:pt x="4166" y="21349"/>
                      <a:pt x="5353" y="20865"/>
                    </a:cubicBezTo>
                    <a:cubicBezTo>
                      <a:pt x="8490" y="19510"/>
                      <a:pt x="11760" y="16571"/>
                      <a:pt x="15072" y="11973"/>
                    </a:cubicBezTo>
                    <a:cubicBezTo>
                      <a:pt x="17415" y="8653"/>
                      <a:pt x="19578" y="4960"/>
                      <a:pt x="21477" y="891"/>
                    </a:cubicBezTo>
                    <a:cubicBezTo>
                      <a:pt x="21566" y="662"/>
                      <a:pt x="21521" y="286"/>
                      <a:pt x="21390" y="137"/>
                    </a:cubicBezTo>
                    <a:cubicBezTo>
                      <a:pt x="21334" y="42"/>
                      <a:pt x="21263" y="0"/>
                      <a:pt x="2119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26" name="Google Shape;465;p38"/>
              <p:cNvSpPr/>
              <p:nvPr/>
            </p:nvSpPr>
            <p:spPr>
              <a:xfrm>
                <a:off x="3437309" y="3929965"/>
                <a:ext cx="547501" cy="301022"/>
              </a:xfrm>
              <a:custGeom>
                <a:avLst/>
                <a:gdLst/>
                <a:ahLst/>
                <a:cxnLst>
                  <a:cxn ang="0">
                    <a:pos x="wd2" y="hd2"/>
                  </a:cxn>
                  <a:cxn ang="5400000">
                    <a:pos x="wd2" y="hd2"/>
                  </a:cxn>
                  <a:cxn ang="10800000">
                    <a:pos x="wd2" y="hd2"/>
                  </a:cxn>
                  <a:cxn ang="16200000">
                    <a:pos x="wd2" y="hd2"/>
                  </a:cxn>
                </a:cxnLst>
                <a:rect l="0" t="0" r="r" b="b"/>
                <a:pathLst>
                  <a:path w="21295" h="21600" fill="norm" stroke="1" extrusionOk="0">
                    <a:moveTo>
                      <a:pt x="20782" y="0"/>
                    </a:moveTo>
                    <a:cubicBezTo>
                      <a:pt x="20611" y="0"/>
                      <a:pt x="20437" y="131"/>
                      <a:pt x="20346" y="363"/>
                    </a:cubicBezTo>
                    <a:cubicBezTo>
                      <a:pt x="15446" y="10982"/>
                      <a:pt x="8270" y="18061"/>
                      <a:pt x="401" y="19830"/>
                    </a:cubicBezTo>
                    <a:cubicBezTo>
                      <a:pt x="-219" y="20069"/>
                      <a:pt x="-80" y="21600"/>
                      <a:pt x="541" y="21600"/>
                    </a:cubicBezTo>
                    <a:cubicBezTo>
                      <a:pt x="1712" y="21248"/>
                      <a:pt x="2886" y="20891"/>
                      <a:pt x="4061" y="20420"/>
                    </a:cubicBezTo>
                    <a:cubicBezTo>
                      <a:pt x="8406" y="18531"/>
                      <a:pt x="12411" y="15111"/>
                      <a:pt x="15930" y="10392"/>
                    </a:cubicBezTo>
                    <a:cubicBezTo>
                      <a:pt x="17861" y="7794"/>
                      <a:pt x="19656" y="4844"/>
                      <a:pt x="21175" y="1424"/>
                    </a:cubicBezTo>
                    <a:cubicBezTo>
                      <a:pt x="21381" y="953"/>
                      <a:pt x="21311" y="477"/>
                      <a:pt x="21036" y="125"/>
                    </a:cubicBezTo>
                    <a:cubicBezTo>
                      <a:pt x="20963" y="42"/>
                      <a:pt x="20872" y="0"/>
                      <a:pt x="20782"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27" name="Google Shape;466;p38"/>
              <p:cNvSpPr/>
              <p:nvPr/>
            </p:nvSpPr>
            <p:spPr>
              <a:xfrm>
                <a:off x="3437099" y="2602815"/>
                <a:ext cx="451711" cy="14482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20447" y="0"/>
                    </a:moveTo>
                    <a:cubicBezTo>
                      <a:pt x="20276" y="0"/>
                      <a:pt x="20104" y="223"/>
                      <a:pt x="19966" y="768"/>
                    </a:cubicBezTo>
                    <a:cubicBezTo>
                      <a:pt x="19883" y="1016"/>
                      <a:pt x="16071" y="15977"/>
                      <a:pt x="10518" y="17934"/>
                    </a:cubicBezTo>
                    <a:cubicBezTo>
                      <a:pt x="10158" y="18045"/>
                      <a:pt x="9798" y="18095"/>
                      <a:pt x="9442" y="18095"/>
                    </a:cubicBezTo>
                    <a:cubicBezTo>
                      <a:pt x="6589" y="18095"/>
                      <a:pt x="3798" y="14639"/>
                      <a:pt x="1074" y="7877"/>
                    </a:cubicBezTo>
                    <a:cubicBezTo>
                      <a:pt x="931" y="7518"/>
                      <a:pt x="781" y="7357"/>
                      <a:pt x="638" y="7357"/>
                    </a:cubicBezTo>
                    <a:cubicBezTo>
                      <a:pt x="124" y="7357"/>
                      <a:pt x="-278" y="9425"/>
                      <a:pt x="245" y="10577"/>
                    </a:cubicBezTo>
                    <a:cubicBezTo>
                      <a:pt x="3216" y="17872"/>
                      <a:pt x="6250" y="21600"/>
                      <a:pt x="9292" y="21600"/>
                    </a:cubicBezTo>
                    <a:cubicBezTo>
                      <a:pt x="9731" y="21600"/>
                      <a:pt x="10166" y="21526"/>
                      <a:pt x="10602" y="21365"/>
                    </a:cubicBezTo>
                    <a:cubicBezTo>
                      <a:pt x="11099" y="21365"/>
                      <a:pt x="11681" y="20882"/>
                      <a:pt x="12175" y="20634"/>
                    </a:cubicBezTo>
                    <a:cubicBezTo>
                      <a:pt x="15656" y="17686"/>
                      <a:pt x="18723" y="11308"/>
                      <a:pt x="20958" y="2972"/>
                    </a:cubicBezTo>
                    <a:cubicBezTo>
                      <a:pt x="21322" y="1548"/>
                      <a:pt x="20895" y="0"/>
                      <a:pt x="2044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28" name="Google Shape;467;p38"/>
              <p:cNvSpPr/>
              <p:nvPr/>
            </p:nvSpPr>
            <p:spPr>
              <a:xfrm>
                <a:off x="3376591" y="2334345"/>
                <a:ext cx="512049" cy="314724"/>
              </a:xfrm>
              <a:custGeom>
                <a:avLst/>
                <a:gdLst/>
                <a:ahLst/>
                <a:cxnLst>
                  <a:cxn ang="0">
                    <a:pos x="wd2" y="hd2"/>
                  </a:cxn>
                  <a:cxn ang="5400000">
                    <a:pos x="wd2" y="hd2"/>
                  </a:cxn>
                  <a:cxn ang="10800000">
                    <a:pos x="wd2" y="hd2"/>
                  </a:cxn>
                  <a:cxn ang="16200000">
                    <a:pos x="wd2" y="hd2"/>
                  </a:cxn>
                </a:cxnLst>
                <a:rect l="0" t="0" r="r" b="b"/>
                <a:pathLst>
                  <a:path w="20239" h="21600" fill="norm" stroke="1" extrusionOk="0">
                    <a:moveTo>
                      <a:pt x="463" y="0"/>
                    </a:moveTo>
                    <a:cubicBezTo>
                      <a:pt x="368" y="0"/>
                      <a:pt x="276" y="57"/>
                      <a:pt x="215" y="160"/>
                    </a:cubicBezTo>
                    <a:cubicBezTo>
                      <a:pt x="3" y="382"/>
                      <a:pt x="-68" y="832"/>
                      <a:pt x="74" y="1060"/>
                    </a:cubicBezTo>
                    <a:cubicBezTo>
                      <a:pt x="424" y="1852"/>
                      <a:pt x="9119" y="21486"/>
                      <a:pt x="15292" y="21600"/>
                    </a:cubicBezTo>
                    <a:lnTo>
                      <a:pt x="15784" y="21600"/>
                    </a:lnTo>
                    <a:cubicBezTo>
                      <a:pt x="17257" y="21486"/>
                      <a:pt x="18589" y="20135"/>
                      <a:pt x="19361" y="18101"/>
                    </a:cubicBezTo>
                    <a:cubicBezTo>
                      <a:pt x="21532" y="12344"/>
                      <a:pt x="19010" y="1624"/>
                      <a:pt x="18869" y="1174"/>
                    </a:cubicBezTo>
                    <a:cubicBezTo>
                      <a:pt x="18812" y="895"/>
                      <a:pt x="18610" y="690"/>
                      <a:pt x="18426" y="690"/>
                    </a:cubicBezTo>
                    <a:cubicBezTo>
                      <a:pt x="18384" y="690"/>
                      <a:pt x="18345" y="701"/>
                      <a:pt x="18309" y="724"/>
                    </a:cubicBezTo>
                    <a:cubicBezTo>
                      <a:pt x="18097" y="832"/>
                      <a:pt x="17959" y="1288"/>
                      <a:pt x="18097" y="1624"/>
                    </a:cubicBezTo>
                    <a:cubicBezTo>
                      <a:pt x="18097" y="1738"/>
                      <a:pt x="20551" y="12231"/>
                      <a:pt x="18589" y="17422"/>
                    </a:cubicBezTo>
                    <a:cubicBezTo>
                      <a:pt x="17959" y="19115"/>
                      <a:pt x="16907" y="20135"/>
                      <a:pt x="15713" y="20244"/>
                    </a:cubicBezTo>
                    <a:cubicBezTo>
                      <a:pt x="15564" y="20278"/>
                      <a:pt x="15412" y="20289"/>
                      <a:pt x="15256" y="20289"/>
                    </a:cubicBezTo>
                    <a:cubicBezTo>
                      <a:pt x="9554" y="20289"/>
                      <a:pt x="842" y="490"/>
                      <a:pt x="775" y="268"/>
                    </a:cubicBezTo>
                    <a:cubicBezTo>
                      <a:pt x="697" y="85"/>
                      <a:pt x="577" y="0"/>
                      <a:pt x="46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29" name="Google Shape;468;p38"/>
              <p:cNvSpPr/>
              <p:nvPr/>
            </p:nvSpPr>
            <p:spPr>
              <a:xfrm>
                <a:off x="2494799" y="4153592"/>
                <a:ext cx="1923401" cy="1001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5" y="0"/>
                    </a:moveTo>
                    <a:cubicBezTo>
                      <a:pt x="374" y="0"/>
                      <a:pt x="97" y="381"/>
                      <a:pt x="20" y="924"/>
                    </a:cubicBezTo>
                    <a:cubicBezTo>
                      <a:pt x="0" y="960"/>
                      <a:pt x="0" y="995"/>
                      <a:pt x="0" y="1065"/>
                    </a:cubicBezTo>
                    <a:lnTo>
                      <a:pt x="0" y="20565"/>
                    </a:lnTo>
                    <a:cubicBezTo>
                      <a:pt x="56" y="21160"/>
                      <a:pt x="337" y="21600"/>
                      <a:pt x="665" y="21600"/>
                    </a:cubicBezTo>
                    <a:cubicBezTo>
                      <a:pt x="689" y="21600"/>
                      <a:pt x="713" y="21598"/>
                      <a:pt x="738" y="21593"/>
                    </a:cubicBezTo>
                    <a:lnTo>
                      <a:pt x="20862" y="21593"/>
                    </a:lnTo>
                    <a:cubicBezTo>
                      <a:pt x="20889" y="21598"/>
                      <a:pt x="20915" y="21600"/>
                      <a:pt x="20940" y="21600"/>
                    </a:cubicBezTo>
                    <a:cubicBezTo>
                      <a:pt x="21284" y="21600"/>
                      <a:pt x="21563" y="21160"/>
                      <a:pt x="21600" y="20565"/>
                    </a:cubicBezTo>
                    <a:lnTo>
                      <a:pt x="21600" y="1065"/>
                    </a:lnTo>
                    <a:cubicBezTo>
                      <a:pt x="21600" y="818"/>
                      <a:pt x="21541" y="569"/>
                      <a:pt x="21441" y="392"/>
                    </a:cubicBezTo>
                    <a:cubicBezTo>
                      <a:pt x="21281" y="145"/>
                      <a:pt x="21082" y="2"/>
                      <a:pt x="20862" y="2"/>
                    </a:cubicBezTo>
                    <a:lnTo>
                      <a:pt x="738" y="2"/>
                    </a:lnTo>
                    <a:cubicBezTo>
                      <a:pt x="723" y="0"/>
                      <a:pt x="709" y="0"/>
                      <a:pt x="69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30" name="Google Shape;469;p38"/>
              <p:cNvSpPr/>
              <p:nvPr/>
            </p:nvSpPr>
            <p:spPr>
              <a:xfrm>
                <a:off x="2375517" y="4138728"/>
                <a:ext cx="2210396" cy="89186"/>
              </a:xfrm>
              <a:custGeom>
                <a:avLst/>
                <a:gdLst/>
                <a:ahLst/>
                <a:cxnLst>
                  <a:cxn ang="0">
                    <a:pos x="wd2" y="hd2"/>
                  </a:cxn>
                  <a:cxn ang="5400000">
                    <a:pos x="wd2" y="hd2"/>
                  </a:cxn>
                  <a:cxn ang="10800000">
                    <a:pos x="wd2" y="hd2"/>
                  </a:cxn>
                  <a:cxn ang="16200000">
                    <a:pos x="wd2" y="hd2"/>
                  </a:cxn>
                </a:cxnLst>
                <a:rect l="0" t="0" r="r" b="b"/>
                <a:pathLst>
                  <a:path w="21302" h="21600" fill="norm" stroke="1" extrusionOk="0">
                    <a:moveTo>
                      <a:pt x="453" y="0"/>
                    </a:moveTo>
                    <a:cubicBezTo>
                      <a:pt x="-151" y="0"/>
                      <a:pt x="-151" y="21600"/>
                      <a:pt x="453" y="21600"/>
                    </a:cubicBezTo>
                    <a:cubicBezTo>
                      <a:pt x="468" y="21600"/>
                      <a:pt x="484" y="21580"/>
                      <a:pt x="500" y="21540"/>
                    </a:cubicBezTo>
                    <a:lnTo>
                      <a:pt x="20814" y="21540"/>
                    </a:lnTo>
                    <a:cubicBezTo>
                      <a:pt x="20831" y="21580"/>
                      <a:pt x="20845" y="21600"/>
                      <a:pt x="20861" y="21600"/>
                    </a:cubicBezTo>
                    <a:cubicBezTo>
                      <a:pt x="21449" y="21600"/>
                      <a:pt x="21449" y="0"/>
                      <a:pt x="20861" y="0"/>
                    </a:cubicBezTo>
                    <a:cubicBezTo>
                      <a:pt x="20845" y="0"/>
                      <a:pt x="20831" y="20"/>
                      <a:pt x="20814" y="40"/>
                    </a:cubicBezTo>
                    <a:lnTo>
                      <a:pt x="500" y="40"/>
                    </a:lnTo>
                    <a:cubicBezTo>
                      <a:pt x="484" y="20"/>
                      <a:pt x="468" y="0"/>
                      <a:pt x="45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31" name="Google Shape;470;p38"/>
              <p:cNvSpPr/>
              <p:nvPr/>
            </p:nvSpPr>
            <p:spPr>
              <a:xfrm>
                <a:off x="2251302" y="5090868"/>
                <a:ext cx="3181822" cy="2266171"/>
              </a:xfrm>
              <a:custGeom>
                <a:avLst/>
                <a:gdLst/>
                <a:ahLst/>
                <a:cxnLst>
                  <a:cxn ang="0">
                    <a:pos x="wd2" y="hd2"/>
                  </a:cxn>
                  <a:cxn ang="5400000">
                    <a:pos x="wd2" y="hd2"/>
                  </a:cxn>
                  <a:cxn ang="10800000">
                    <a:pos x="wd2" y="hd2"/>
                  </a:cxn>
                  <a:cxn ang="16200000">
                    <a:pos x="wd2" y="hd2"/>
                  </a:cxn>
                </a:cxnLst>
                <a:rect l="0" t="0" r="r" b="b"/>
                <a:pathLst>
                  <a:path w="21491" h="21600" fill="norm" stroke="1" extrusionOk="0">
                    <a:moveTo>
                      <a:pt x="317" y="0"/>
                    </a:moveTo>
                    <a:cubicBezTo>
                      <a:pt x="-109" y="0"/>
                      <a:pt x="-105" y="864"/>
                      <a:pt x="328" y="864"/>
                    </a:cubicBezTo>
                    <a:cubicBezTo>
                      <a:pt x="336" y="864"/>
                      <a:pt x="343" y="864"/>
                      <a:pt x="351" y="864"/>
                    </a:cubicBezTo>
                    <a:lnTo>
                      <a:pt x="17428" y="864"/>
                    </a:lnTo>
                    <a:lnTo>
                      <a:pt x="20844" y="18653"/>
                    </a:lnTo>
                    <a:lnTo>
                      <a:pt x="20844" y="21145"/>
                    </a:lnTo>
                    <a:cubicBezTo>
                      <a:pt x="20832" y="21396"/>
                      <a:pt x="20988" y="21600"/>
                      <a:pt x="21168" y="21600"/>
                    </a:cubicBezTo>
                    <a:cubicBezTo>
                      <a:pt x="21348" y="21600"/>
                      <a:pt x="21491" y="21396"/>
                      <a:pt x="21491" y="21161"/>
                    </a:cubicBezTo>
                    <a:lnTo>
                      <a:pt x="21491" y="18622"/>
                    </a:lnTo>
                    <a:cubicBezTo>
                      <a:pt x="21491" y="18575"/>
                      <a:pt x="21491" y="18543"/>
                      <a:pt x="21491" y="18512"/>
                    </a:cubicBezTo>
                    <a:lnTo>
                      <a:pt x="17992" y="331"/>
                    </a:lnTo>
                    <a:cubicBezTo>
                      <a:pt x="17955" y="127"/>
                      <a:pt x="17824" y="2"/>
                      <a:pt x="17680" y="2"/>
                    </a:cubicBezTo>
                    <a:lnTo>
                      <a:pt x="351" y="2"/>
                    </a:lnTo>
                    <a:cubicBezTo>
                      <a:pt x="339" y="0"/>
                      <a:pt x="328" y="0"/>
                      <a:pt x="31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32" name="Google Shape;471;p38"/>
              <p:cNvSpPr/>
              <p:nvPr/>
            </p:nvSpPr>
            <p:spPr>
              <a:xfrm>
                <a:off x="5179904" y="7103018"/>
                <a:ext cx="412446" cy="382983"/>
              </a:xfrm>
              <a:custGeom>
                <a:avLst/>
                <a:gdLst/>
                <a:ahLst/>
                <a:cxnLst>
                  <a:cxn ang="0">
                    <a:pos x="wd2" y="hd2"/>
                  </a:cxn>
                  <a:cxn ang="5400000">
                    <a:pos x="wd2" y="hd2"/>
                  </a:cxn>
                  <a:cxn ang="10800000">
                    <a:pos x="wd2" y="hd2"/>
                  </a:cxn>
                  <a:cxn ang="16200000">
                    <a:pos x="wd2" y="hd2"/>
                  </a:cxn>
                </a:cxnLst>
                <a:rect l="0" t="0" r="r" b="b"/>
                <a:pathLst>
                  <a:path w="20001" h="21600" fill="norm" stroke="1" extrusionOk="0">
                    <a:moveTo>
                      <a:pt x="9981" y="0"/>
                    </a:moveTo>
                    <a:cubicBezTo>
                      <a:pt x="9460" y="0"/>
                      <a:pt x="8934" y="47"/>
                      <a:pt x="8408" y="136"/>
                    </a:cubicBezTo>
                    <a:cubicBezTo>
                      <a:pt x="2903" y="1063"/>
                      <a:pt x="-799" y="6627"/>
                      <a:pt x="148" y="12561"/>
                    </a:cubicBezTo>
                    <a:cubicBezTo>
                      <a:pt x="926" y="17839"/>
                      <a:pt x="5206" y="21600"/>
                      <a:pt x="10021" y="21600"/>
                    </a:cubicBezTo>
                    <a:cubicBezTo>
                      <a:pt x="10542" y="21600"/>
                      <a:pt x="11063" y="21558"/>
                      <a:pt x="11594" y="21464"/>
                    </a:cubicBezTo>
                    <a:cubicBezTo>
                      <a:pt x="17099" y="20448"/>
                      <a:pt x="20801" y="14973"/>
                      <a:pt x="19854" y="9039"/>
                    </a:cubicBezTo>
                    <a:cubicBezTo>
                      <a:pt x="19076" y="3765"/>
                      <a:pt x="14792" y="0"/>
                      <a:pt x="998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33" name="Google Shape;472;p38"/>
              <p:cNvSpPr/>
              <p:nvPr/>
            </p:nvSpPr>
            <p:spPr>
              <a:xfrm>
                <a:off x="5291193" y="7207399"/>
                <a:ext cx="188601" cy="174718"/>
              </a:xfrm>
              <a:custGeom>
                <a:avLst/>
                <a:gdLst/>
                <a:ahLst/>
                <a:cxnLst>
                  <a:cxn ang="0">
                    <a:pos x="wd2" y="hd2"/>
                  </a:cxn>
                  <a:cxn ang="5400000">
                    <a:pos x="wd2" y="hd2"/>
                  </a:cxn>
                  <a:cxn ang="10800000">
                    <a:pos x="wd2" y="hd2"/>
                  </a:cxn>
                  <a:cxn ang="16200000">
                    <a:pos x="wd2" y="hd2"/>
                  </a:cxn>
                </a:cxnLst>
                <a:rect l="0" t="0" r="r" b="b"/>
                <a:pathLst>
                  <a:path w="18512" h="21600" fill="norm" stroke="1" extrusionOk="0">
                    <a:moveTo>
                      <a:pt x="9235" y="0"/>
                    </a:moveTo>
                    <a:cubicBezTo>
                      <a:pt x="4178" y="0"/>
                      <a:pt x="0" y="4876"/>
                      <a:pt x="0" y="10769"/>
                    </a:cubicBezTo>
                    <a:cubicBezTo>
                      <a:pt x="0" y="17268"/>
                      <a:pt x="4591" y="21600"/>
                      <a:pt x="9393" y="21600"/>
                    </a:cubicBezTo>
                    <a:cubicBezTo>
                      <a:pt x="11644" y="21600"/>
                      <a:pt x="13957" y="20645"/>
                      <a:pt x="15848" y="18500"/>
                    </a:cubicBezTo>
                    <a:cubicBezTo>
                      <a:pt x="21600" y="11580"/>
                      <a:pt x="17414" y="0"/>
                      <a:pt x="92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34" name="Google Shape;473;p38"/>
              <p:cNvSpPr/>
              <p:nvPr/>
            </p:nvSpPr>
            <p:spPr>
              <a:xfrm>
                <a:off x="2042398" y="5158048"/>
                <a:ext cx="2324371" cy="2149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10755" y="0"/>
                      <a:pt x="10709" y="28"/>
                      <a:pt x="10700" y="87"/>
                    </a:cubicBezTo>
                    <a:lnTo>
                      <a:pt x="10700" y="10197"/>
                    </a:lnTo>
                    <a:lnTo>
                      <a:pt x="6859" y="780"/>
                    </a:lnTo>
                    <a:cubicBezTo>
                      <a:pt x="6845" y="739"/>
                      <a:pt x="6799" y="710"/>
                      <a:pt x="6755" y="710"/>
                    </a:cubicBezTo>
                    <a:cubicBezTo>
                      <a:pt x="6745" y="710"/>
                      <a:pt x="6736" y="712"/>
                      <a:pt x="6727" y="714"/>
                    </a:cubicBezTo>
                    <a:cubicBezTo>
                      <a:pt x="6678" y="748"/>
                      <a:pt x="6645" y="797"/>
                      <a:pt x="6661" y="863"/>
                    </a:cubicBezTo>
                    <a:lnTo>
                      <a:pt x="10569" y="10412"/>
                    </a:lnTo>
                    <a:lnTo>
                      <a:pt x="3314" y="3159"/>
                    </a:lnTo>
                    <a:cubicBezTo>
                      <a:pt x="3297" y="3134"/>
                      <a:pt x="3272" y="3122"/>
                      <a:pt x="3246" y="3122"/>
                    </a:cubicBezTo>
                    <a:cubicBezTo>
                      <a:pt x="3219" y="3122"/>
                      <a:pt x="3190" y="3134"/>
                      <a:pt x="3166" y="3159"/>
                    </a:cubicBezTo>
                    <a:cubicBezTo>
                      <a:pt x="3132" y="3193"/>
                      <a:pt x="3132" y="3259"/>
                      <a:pt x="3166" y="3308"/>
                    </a:cubicBezTo>
                    <a:lnTo>
                      <a:pt x="10387" y="10528"/>
                    </a:lnTo>
                    <a:lnTo>
                      <a:pt x="857" y="6876"/>
                    </a:lnTo>
                    <a:cubicBezTo>
                      <a:pt x="842" y="6873"/>
                      <a:pt x="827" y="6870"/>
                      <a:pt x="814" y="6870"/>
                    </a:cubicBezTo>
                    <a:cubicBezTo>
                      <a:pt x="769" y="6870"/>
                      <a:pt x="734" y="6892"/>
                      <a:pt x="709" y="6943"/>
                    </a:cubicBezTo>
                    <a:cubicBezTo>
                      <a:pt x="692" y="6992"/>
                      <a:pt x="725" y="7042"/>
                      <a:pt x="774" y="7075"/>
                    </a:cubicBezTo>
                    <a:lnTo>
                      <a:pt x="10239" y="10693"/>
                    </a:lnTo>
                    <a:lnTo>
                      <a:pt x="115" y="10693"/>
                    </a:lnTo>
                    <a:cubicBezTo>
                      <a:pt x="49" y="10693"/>
                      <a:pt x="16" y="10742"/>
                      <a:pt x="0" y="10792"/>
                    </a:cubicBezTo>
                    <a:cubicBezTo>
                      <a:pt x="0" y="10841"/>
                      <a:pt x="49" y="10891"/>
                      <a:pt x="115" y="10891"/>
                    </a:cubicBezTo>
                    <a:lnTo>
                      <a:pt x="10108" y="10891"/>
                    </a:lnTo>
                    <a:lnTo>
                      <a:pt x="857" y="14674"/>
                    </a:lnTo>
                    <a:cubicBezTo>
                      <a:pt x="747" y="14706"/>
                      <a:pt x="772" y="14873"/>
                      <a:pt x="890" y="14873"/>
                    </a:cubicBezTo>
                    <a:cubicBezTo>
                      <a:pt x="895" y="14873"/>
                      <a:pt x="901" y="14873"/>
                      <a:pt x="907" y="14872"/>
                    </a:cubicBezTo>
                    <a:cubicBezTo>
                      <a:pt x="907" y="14881"/>
                      <a:pt x="911" y="14885"/>
                      <a:pt x="917" y="14885"/>
                    </a:cubicBezTo>
                    <a:cubicBezTo>
                      <a:pt x="923" y="14885"/>
                      <a:pt x="931" y="14881"/>
                      <a:pt x="939" y="14872"/>
                    </a:cubicBezTo>
                    <a:lnTo>
                      <a:pt x="10487" y="10973"/>
                    </a:lnTo>
                    <a:lnTo>
                      <a:pt x="3166" y="18309"/>
                    </a:lnTo>
                    <a:cubicBezTo>
                      <a:pt x="3132" y="18341"/>
                      <a:pt x="3132" y="18408"/>
                      <a:pt x="3166" y="18457"/>
                    </a:cubicBezTo>
                    <a:cubicBezTo>
                      <a:pt x="3190" y="18474"/>
                      <a:pt x="3219" y="18482"/>
                      <a:pt x="3246" y="18482"/>
                    </a:cubicBezTo>
                    <a:cubicBezTo>
                      <a:pt x="3272" y="18482"/>
                      <a:pt x="3297" y="18474"/>
                      <a:pt x="3314" y="18457"/>
                    </a:cubicBezTo>
                    <a:lnTo>
                      <a:pt x="10536" y="11222"/>
                    </a:lnTo>
                    <a:lnTo>
                      <a:pt x="6875" y="20770"/>
                    </a:lnTo>
                    <a:cubicBezTo>
                      <a:pt x="6859" y="20837"/>
                      <a:pt x="6892" y="20886"/>
                      <a:pt x="6942" y="20919"/>
                    </a:cubicBezTo>
                    <a:lnTo>
                      <a:pt x="6974" y="20919"/>
                    </a:lnTo>
                    <a:cubicBezTo>
                      <a:pt x="7024" y="20919"/>
                      <a:pt x="7057" y="20886"/>
                      <a:pt x="7073" y="20852"/>
                    </a:cubicBezTo>
                    <a:lnTo>
                      <a:pt x="10700" y="11370"/>
                    </a:lnTo>
                    <a:lnTo>
                      <a:pt x="10700" y="21513"/>
                    </a:lnTo>
                    <a:cubicBezTo>
                      <a:pt x="10709" y="21572"/>
                      <a:pt x="10755" y="21600"/>
                      <a:pt x="10802" y="21600"/>
                    </a:cubicBezTo>
                    <a:cubicBezTo>
                      <a:pt x="10850" y="21600"/>
                      <a:pt x="10899" y="21572"/>
                      <a:pt x="10915" y="21513"/>
                    </a:cubicBezTo>
                    <a:lnTo>
                      <a:pt x="10915" y="11271"/>
                    </a:lnTo>
                    <a:lnTo>
                      <a:pt x="14741" y="20687"/>
                    </a:lnTo>
                    <a:cubicBezTo>
                      <a:pt x="14757" y="20721"/>
                      <a:pt x="14790" y="20754"/>
                      <a:pt x="14840" y="20754"/>
                    </a:cubicBezTo>
                    <a:lnTo>
                      <a:pt x="14872" y="20754"/>
                    </a:lnTo>
                    <a:cubicBezTo>
                      <a:pt x="14922" y="20721"/>
                      <a:pt x="14955" y="20671"/>
                      <a:pt x="14939" y="20621"/>
                    </a:cubicBezTo>
                    <a:lnTo>
                      <a:pt x="11129" y="11288"/>
                    </a:lnTo>
                    <a:lnTo>
                      <a:pt x="18286" y="18457"/>
                    </a:lnTo>
                    <a:cubicBezTo>
                      <a:pt x="18310" y="18474"/>
                      <a:pt x="18335" y="18482"/>
                      <a:pt x="18360" y="18482"/>
                    </a:cubicBezTo>
                    <a:cubicBezTo>
                      <a:pt x="18384" y="18482"/>
                      <a:pt x="18409" y="18474"/>
                      <a:pt x="18434" y="18457"/>
                    </a:cubicBezTo>
                    <a:cubicBezTo>
                      <a:pt x="18467" y="18408"/>
                      <a:pt x="18467" y="18341"/>
                      <a:pt x="18434" y="18309"/>
                    </a:cubicBezTo>
                    <a:lnTo>
                      <a:pt x="11228" y="11072"/>
                    </a:lnTo>
                    <a:lnTo>
                      <a:pt x="20759" y="14757"/>
                    </a:lnTo>
                    <a:lnTo>
                      <a:pt x="20792" y="14757"/>
                    </a:lnTo>
                    <a:cubicBezTo>
                      <a:pt x="20801" y="14759"/>
                      <a:pt x="20811" y="14760"/>
                      <a:pt x="20819" y="14760"/>
                    </a:cubicBezTo>
                    <a:cubicBezTo>
                      <a:pt x="20928" y="14760"/>
                      <a:pt x="20947" y="14574"/>
                      <a:pt x="20825" y="14559"/>
                    </a:cubicBezTo>
                    <a:lnTo>
                      <a:pt x="11361" y="10924"/>
                    </a:lnTo>
                    <a:lnTo>
                      <a:pt x="21501" y="10924"/>
                    </a:lnTo>
                    <a:cubicBezTo>
                      <a:pt x="21551" y="10924"/>
                      <a:pt x="21600" y="10875"/>
                      <a:pt x="21600" y="10825"/>
                    </a:cubicBezTo>
                    <a:cubicBezTo>
                      <a:pt x="21600" y="10759"/>
                      <a:pt x="21551" y="10709"/>
                      <a:pt x="21501" y="10709"/>
                    </a:cubicBezTo>
                    <a:lnTo>
                      <a:pt x="11163" y="10709"/>
                    </a:lnTo>
                    <a:lnTo>
                      <a:pt x="20742" y="6793"/>
                    </a:lnTo>
                    <a:cubicBezTo>
                      <a:pt x="20847" y="6733"/>
                      <a:pt x="20802" y="6592"/>
                      <a:pt x="20694" y="6592"/>
                    </a:cubicBezTo>
                    <a:cubicBezTo>
                      <a:pt x="20683" y="6592"/>
                      <a:pt x="20672" y="6592"/>
                      <a:pt x="20660" y="6596"/>
                    </a:cubicBezTo>
                    <a:lnTo>
                      <a:pt x="11361" y="10395"/>
                    </a:lnTo>
                    <a:lnTo>
                      <a:pt x="18434" y="3291"/>
                    </a:lnTo>
                    <a:cubicBezTo>
                      <a:pt x="18483" y="3259"/>
                      <a:pt x="18483" y="3193"/>
                      <a:pt x="18434" y="3159"/>
                    </a:cubicBezTo>
                    <a:cubicBezTo>
                      <a:pt x="18418" y="3134"/>
                      <a:pt x="18393" y="3122"/>
                      <a:pt x="18366" y="3122"/>
                    </a:cubicBezTo>
                    <a:cubicBezTo>
                      <a:pt x="18339" y="3122"/>
                      <a:pt x="18310" y="3134"/>
                      <a:pt x="18286" y="3159"/>
                    </a:cubicBezTo>
                    <a:lnTo>
                      <a:pt x="11080" y="10379"/>
                    </a:lnTo>
                    <a:lnTo>
                      <a:pt x="14724" y="830"/>
                    </a:lnTo>
                    <a:cubicBezTo>
                      <a:pt x="14755" y="748"/>
                      <a:pt x="14691" y="692"/>
                      <a:pt x="14626" y="692"/>
                    </a:cubicBezTo>
                    <a:cubicBezTo>
                      <a:pt x="14586" y="692"/>
                      <a:pt x="14545" y="713"/>
                      <a:pt x="14527" y="764"/>
                    </a:cubicBezTo>
                    <a:lnTo>
                      <a:pt x="10915" y="10230"/>
                    </a:lnTo>
                    <a:lnTo>
                      <a:pt x="10915" y="87"/>
                    </a:lnTo>
                    <a:cubicBezTo>
                      <a:pt x="10899" y="28"/>
                      <a:pt x="10850" y="0"/>
                      <a:pt x="108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35" name="Google Shape;474;p38"/>
              <p:cNvSpPr/>
              <p:nvPr/>
            </p:nvSpPr>
            <p:spPr>
              <a:xfrm>
                <a:off x="1928176" y="5051175"/>
                <a:ext cx="2553792" cy="2366649"/>
              </a:xfrm>
              <a:custGeom>
                <a:avLst/>
                <a:gdLst/>
                <a:ahLst/>
                <a:cxnLst>
                  <a:cxn ang="0">
                    <a:pos x="wd2" y="hd2"/>
                  </a:cxn>
                  <a:cxn ang="5400000">
                    <a:pos x="wd2" y="hd2"/>
                  </a:cxn>
                  <a:cxn ang="10800000">
                    <a:pos x="wd2" y="hd2"/>
                  </a:cxn>
                  <a:cxn ang="16200000">
                    <a:pos x="wd2" y="hd2"/>
                  </a:cxn>
                </a:cxnLst>
                <a:rect l="0" t="0" r="r" b="b"/>
                <a:pathLst>
                  <a:path w="19903" h="21600" fill="norm" stroke="1" extrusionOk="0">
                    <a:moveTo>
                      <a:pt x="9947" y="1354"/>
                    </a:moveTo>
                    <a:cubicBezTo>
                      <a:pt x="13460" y="1354"/>
                      <a:pt x="16641" y="3650"/>
                      <a:pt x="17982" y="7177"/>
                    </a:cubicBezTo>
                    <a:cubicBezTo>
                      <a:pt x="19323" y="10705"/>
                      <a:pt x="18590" y="14771"/>
                      <a:pt x="16101" y="17458"/>
                    </a:cubicBezTo>
                    <a:cubicBezTo>
                      <a:pt x="14434" y="19267"/>
                      <a:pt x="12202" y="20228"/>
                      <a:pt x="9938" y="20228"/>
                    </a:cubicBezTo>
                    <a:cubicBezTo>
                      <a:pt x="8822" y="20228"/>
                      <a:pt x="7697" y="19995"/>
                      <a:pt x="6629" y="19514"/>
                    </a:cubicBezTo>
                    <a:cubicBezTo>
                      <a:pt x="3379" y="18043"/>
                      <a:pt x="1250" y="14606"/>
                      <a:pt x="1250" y="10794"/>
                    </a:cubicBezTo>
                    <a:cubicBezTo>
                      <a:pt x="1263" y="5586"/>
                      <a:pt x="5149" y="1354"/>
                      <a:pt x="9947" y="1354"/>
                    </a:cubicBezTo>
                    <a:close/>
                    <a:moveTo>
                      <a:pt x="9950" y="0"/>
                    </a:moveTo>
                    <a:cubicBezTo>
                      <a:pt x="6710" y="0"/>
                      <a:pt x="3572" y="1724"/>
                      <a:pt x="1678" y="4791"/>
                    </a:cubicBezTo>
                    <a:cubicBezTo>
                      <a:pt x="-963" y="9068"/>
                      <a:pt x="-437" y="14787"/>
                      <a:pt x="2909" y="18434"/>
                    </a:cubicBezTo>
                    <a:cubicBezTo>
                      <a:pt x="4776" y="20459"/>
                      <a:pt x="7306" y="21600"/>
                      <a:pt x="9947" y="21600"/>
                    </a:cubicBezTo>
                    <a:cubicBezTo>
                      <a:pt x="14691" y="21600"/>
                      <a:pt x="18784" y="17968"/>
                      <a:pt x="19710" y="12911"/>
                    </a:cubicBezTo>
                    <a:cubicBezTo>
                      <a:pt x="20637" y="7853"/>
                      <a:pt x="18148" y="2795"/>
                      <a:pt x="13764" y="829"/>
                    </a:cubicBezTo>
                    <a:cubicBezTo>
                      <a:pt x="12523" y="268"/>
                      <a:pt x="11229" y="0"/>
                      <a:pt x="995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36" name="Google Shape;475;p38"/>
              <p:cNvSpPr/>
              <p:nvPr/>
            </p:nvSpPr>
            <p:spPr>
              <a:xfrm>
                <a:off x="3044736" y="6045084"/>
                <a:ext cx="360002" cy="333574"/>
              </a:xfrm>
              <a:custGeom>
                <a:avLst/>
                <a:gdLst/>
                <a:ahLst/>
                <a:cxnLst>
                  <a:cxn ang="0">
                    <a:pos x="wd2" y="hd2"/>
                  </a:cxn>
                  <a:cxn ang="5400000">
                    <a:pos x="wd2" y="hd2"/>
                  </a:cxn>
                  <a:cxn ang="10800000">
                    <a:pos x="wd2" y="hd2"/>
                  </a:cxn>
                  <a:cxn ang="16200000">
                    <a:pos x="wd2" y="hd2"/>
                  </a:cxn>
                </a:cxnLst>
                <a:rect l="0" t="0" r="r" b="b"/>
                <a:pathLst>
                  <a:path w="19302" h="21600" fill="norm" stroke="1" extrusionOk="0">
                    <a:moveTo>
                      <a:pt x="9650" y="0"/>
                    </a:moveTo>
                    <a:cubicBezTo>
                      <a:pt x="7425" y="0"/>
                      <a:pt x="5177" y="866"/>
                      <a:pt x="3337" y="2640"/>
                    </a:cubicBezTo>
                    <a:cubicBezTo>
                      <a:pt x="-660" y="6474"/>
                      <a:pt x="-1136" y="13287"/>
                      <a:pt x="2289" y="17868"/>
                    </a:cubicBezTo>
                    <a:cubicBezTo>
                      <a:pt x="4178" y="20331"/>
                      <a:pt x="6878" y="21600"/>
                      <a:pt x="9602" y="21600"/>
                    </a:cubicBezTo>
                    <a:cubicBezTo>
                      <a:pt x="11821" y="21600"/>
                      <a:pt x="14060" y="20761"/>
                      <a:pt x="15895" y="19040"/>
                    </a:cubicBezTo>
                    <a:cubicBezTo>
                      <a:pt x="19988" y="15099"/>
                      <a:pt x="20464" y="8286"/>
                      <a:pt x="16942" y="3812"/>
                    </a:cubicBezTo>
                    <a:cubicBezTo>
                      <a:pt x="15059" y="1296"/>
                      <a:pt x="12369" y="0"/>
                      <a:pt x="9650"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37" name="Google Shape;476;p38"/>
              <p:cNvSpPr/>
              <p:nvPr/>
            </p:nvSpPr>
            <p:spPr>
              <a:xfrm>
                <a:off x="3105169" y="6141826"/>
                <a:ext cx="198739"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1" y="0"/>
                      <a:pt x="0" y="4823"/>
                      <a:pt x="0" y="10795"/>
                    </a:cubicBezTo>
                    <a:cubicBezTo>
                      <a:pt x="0" y="16777"/>
                      <a:pt x="4821" y="21600"/>
                      <a:pt x="10800" y="21600"/>
                    </a:cubicBezTo>
                    <a:cubicBezTo>
                      <a:pt x="16779" y="21600"/>
                      <a:pt x="21600" y="16777"/>
                      <a:pt x="21600" y="10795"/>
                    </a:cubicBezTo>
                    <a:cubicBezTo>
                      <a:pt x="21600" y="4823"/>
                      <a:pt x="16779" y="0"/>
                      <a:pt x="108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38" name="Google Shape;477;p38"/>
              <p:cNvSpPr/>
              <p:nvPr/>
            </p:nvSpPr>
            <p:spPr>
              <a:xfrm>
                <a:off x="4312388" y="5086882"/>
                <a:ext cx="726845" cy="2033409"/>
              </a:xfrm>
              <a:custGeom>
                <a:avLst/>
                <a:gdLst/>
                <a:ahLst/>
                <a:cxnLst>
                  <a:cxn ang="0">
                    <a:pos x="wd2" y="hd2"/>
                  </a:cxn>
                  <a:cxn ang="5400000">
                    <a:pos x="wd2" y="hd2"/>
                  </a:cxn>
                  <a:cxn ang="10800000">
                    <a:pos x="wd2" y="hd2"/>
                  </a:cxn>
                  <a:cxn ang="16200000">
                    <a:pos x="wd2" y="hd2"/>
                  </a:cxn>
                </a:cxnLst>
                <a:rect l="0" t="0" r="r" b="b"/>
                <a:pathLst>
                  <a:path w="21319" h="21600" fill="norm" stroke="1" extrusionOk="0">
                    <a:moveTo>
                      <a:pt x="1456" y="0"/>
                    </a:moveTo>
                    <a:cubicBezTo>
                      <a:pt x="592" y="0"/>
                      <a:pt x="-281" y="241"/>
                      <a:pt x="87" y="620"/>
                    </a:cubicBezTo>
                    <a:lnTo>
                      <a:pt x="15698" y="21250"/>
                    </a:lnTo>
                    <a:cubicBezTo>
                      <a:pt x="15871" y="21467"/>
                      <a:pt x="16433" y="21600"/>
                      <a:pt x="17067" y="21600"/>
                    </a:cubicBezTo>
                    <a:cubicBezTo>
                      <a:pt x="17198" y="21600"/>
                      <a:pt x="17332" y="21594"/>
                      <a:pt x="17469" y="21581"/>
                    </a:cubicBezTo>
                    <a:lnTo>
                      <a:pt x="21319" y="21215"/>
                    </a:lnTo>
                    <a:lnTo>
                      <a:pt x="20486" y="20307"/>
                    </a:lnTo>
                    <a:lnTo>
                      <a:pt x="18092" y="20534"/>
                    </a:lnTo>
                    <a:lnTo>
                      <a:pt x="2844" y="393"/>
                    </a:lnTo>
                    <a:cubicBezTo>
                      <a:pt x="2673" y="119"/>
                      <a:pt x="2066" y="0"/>
                      <a:pt x="145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39" name="Google Shape;478;p38"/>
              <p:cNvSpPr/>
              <p:nvPr/>
            </p:nvSpPr>
            <p:spPr>
              <a:xfrm>
                <a:off x="1783739" y="2734599"/>
                <a:ext cx="1469673"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4" y="0"/>
                    </a:moveTo>
                    <a:cubicBezTo>
                      <a:pt x="-238" y="0"/>
                      <a:pt x="-238" y="539"/>
                      <a:pt x="714" y="539"/>
                    </a:cubicBezTo>
                    <a:lnTo>
                      <a:pt x="9122" y="539"/>
                    </a:lnTo>
                    <a:lnTo>
                      <a:pt x="19897" y="21372"/>
                    </a:lnTo>
                    <a:cubicBezTo>
                      <a:pt x="19974" y="21503"/>
                      <a:pt x="20257" y="21592"/>
                      <a:pt x="20591" y="21592"/>
                    </a:cubicBezTo>
                    <a:cubicBezTo>
                      <a:pt x="20617" y="21597"/>
                      <a:pt x="20643" y="21600"/>
                      <a:pt x="20669" y="21600"/>
                    </a:cubicBezTo>
                    <a:cubicBezTo>
                      <a:pt x="20693" y="21600"/>
                      <a:pt x="20719" y="21597"/>
                      <a:pt x="20745" y="21592"/>
                    </a:cubicBezTo>
                    <a:cubicBezTo>
                      <a:pt x="21105" y="21563"/>
                      <a:pt x="21362" y="21422"/>
                      <a:pt x="21285" y="21273"/>
                    </a:cubicBezTo>
                    <a:lnTo>
                      <a:pt x="10383" y="219"/>
                    </a:lnTo>
                    <a:cubicBezTo>
                      <a:pt x="10305" y="90"/>
                      <a:pt x="10022" y="0"/>
                      <a:pt x="96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40" name="Google Shape;479;p38"/>
              <p:cNvSpPr/>
              <p:nvPr/>
            </p:nvSpPr>
            <p:spPr>
              <a:xfrm>
                <a:off x="1593491" y="2686851"/>
                <a:ext cx="542901" cy="182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9" y="0"/>
                    </a:moveTo>
                    <a:cubicBezTo>
                      <a:pt x="421" y="0"/>
                      <a:pt x="0" y="1365"/>
                      <a:pt x="0" y="2927"/>
                    </a:cubicBezTo>
                    <a:lnTo>
                      <a:pt x="0" y="18683"/>
                    </a:lnTo>
                    <a:cubicBezTo>
                      <a:pt x="0" y="20431"/>
                      <a:pt x="421" y="21600"/>
                      <a:pt x="1059" y="21600"/>
                    </a:cubicBezTo>
                    <a:lnTo>
                      <a:pt x="20613" y="21600"/>
                    </a:lnTo>
                    <a:cubicBezTo>
                      <a:pt x="21176" y="21600"/>
                      <a:pt x="21600" y="20431"/>
                      <a:pt x="21600" y="18683"/>
                    </a:cubicBezTo>
                    <a:lnTo>
                      <a:pt x="21600" y="2927"/>
                    </a:lnTo>
                    <a:cubicBezTo>
                      <a:pt x="21600" y="1365"/>
                      <a:pt x="21176" y="0"/>
                      <a:pt x="206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41" name="Google Shape;480;p38"/>
              <p:cNvSpPr/>
              <p:nvPr/>
            </p:nvSpPr>
            <p:spPr>
              <a:xfrm>
                <a:off x="2491305" y="2638024"/>
                <a:ext cx="1301696" cy="1474713"/>
              </a:xfrm>
              <a:custGeom>
                <a:avLst/>
                <a:gdLst/>
                <a:ahLst/>
                <a:cxnLst>
                  <a:cxn ang="0">
                    <a:pos x="wd2" y="hd2"/>
                  </a:cxn>
                  <a:cxn ang="5400000">
                    <a:pos x="wd2" y="hd2"/>
                  </a:cxn>
                  <a:cxn ang="10800000">
                    <a:pos x="wd2" y="hd2"/>
                  </a:cxn>
                  <a:cxn ang="16200000">
                    <a:pos x="wd2" y="hd2"/>
                  </a:cxn>
                </a:cxnLst>
                <a:rect l="0" t="0" r="r" b="b"/>
                <a:pathLst>
                  <a:path w="21242" h="21600" fill="norm" stroke="1" extrusionOk="0">
                    <a:moveTo>
                      <a:pt x="8643" y="0"/>
                    </a:moveTo>
                    <a:cubicBezTo>
                      <a:pt x="7139" y="0"/>
                      <a:pt x="5726" y="772"/>
                      <a:pt x="5182" y="2017"/>
                    </a:cubicBezTo>
                    <a:lnTo>
                      <a:pt x="4777" y="2908"/>
                    </a:lnTo>
                    <a:lnTo>
                      <a:pt x="4429" y="3798"/>
                    </a:lnTo>
                    <a:cubicBezTo>
                      <a:pt x="4169" y="4401"/>
                      <a:pt x="3909" y="4979"/>
                      <a:pt x="3677" y="5582"/>
                    </a:cubicBezTo>
                    <a:cubicBezTo>
                      <a:pt x="3185" y="6761"/>
                      <a:pt x="2692" y="7965"/>
                      <a:pt x="2228" y="9170"/>
                    </a:cubicBezTo>
                    <a:cubicBezTo>
                      <a:pt x="1794" y="10374"/>
                      <a:pt x="1332" y="11602"/>
                      <a:pt x="955" y="12855"/>
                    </a:cubicBezTo>
                    <a:cubicBezTo>
                      <a:pt x="753" y="13481"/>
                      <a:pt x="550" y="14131"/>
                      <a:pt x="376" y="14806"/>
                    </a:cubicBezTo>
                    <a:cubicBezTo>
                      <a:pt x="290" y="15143"/>
                      <a:pt x="231" y="15504"/>
                      <a:pt x="145" y="15865"/>
                    </a:cubicBezTo>
                    <a:cubicBezTo>
                      <a:pt x="57" y="16275"/>
                      <a:pt x="28" y="16708"/>
                      <a:pt x="0" y="17118"/>
                    </a:cubicBezTo>
                    <a:lnTo>
                      <a:pt x="0" y="17504"/>
                    </a:lnTo>
                    <a:cubicBezTo>
                      <a:pt x="0" y="17648"/>
                      <a:pt x="0" y="17792"/>
                      <a:pt x="28" y="17985"/>
                    </a:cubicBezTo>
                    <a:cubicBezTo>
                      <a:pt x="57" y="18202"/>
                      <a:pt x="116" y="18443"/>
                      <a:pt x="174" y="18636"/>
                    </a:cubicBezTo>
                    <a:cubicBezTo>
                      <a:pt x="202" y="18708"/>
                      <a:pt x="202" y="18779"/>
                      <a:pt x="260" y="18877"/>
                    </a:cubicBezTo>
                    <a:cubicBezTo>
                      <a:pt x="290" y="18948"/>
                      <a:pt x="319" y="19020"/>
                      <a:pt x="376" y="19118"/>
                    </a:cubicBezTo>
                    <a:lnTo>
                      <a:pt x="434" y="19261"/>
                    </a:lnTo>
                    <a:lnTo>
                      <a:pt x="491" y="19334"/>
                    </a:lnTo>
                    <a:lnTo>
                      <a:pt x="521" y="19406"/>
                    </a:lnTo>
                    <a:lnTo>
                      <a:pt x="636" y="19575"/>
                    </a:lnTo>
                    <a:cubicBezTo>
                      <a:pt x="665" y="19622"/>
                      <a:pt x="724" y="19695"/>
                      <a:pt x="781" y="19743"/>
                    </a:cubicBezTo>
                    <a:cubicBezTo>
                      <a:pt x="898" y="19863"/>
                      <a:pt x="1013" y="19984"/>
                      <a:pt x="1129" y="20104"/>
                    </a:cubicBezTo>
                    <a:cubicBezTo>
                      <a:pt x="1215" y="20177"/>
                      <a:pt x="1303" y="20226"/>
                      <a:pt x="1389" y="20297"/>
                    </a:cubicBezTo>
                    <a:lnTo>
                      <a:pt x="1505" y="20369"/>
                    </a:lnTo>
                    <a:lnTo>
                      <a:pt x="1534" y="20393"/>
                    </a:lnTo>
                    <a:lnTo>
                      <a:pt x="1766" y="20538"/>
                    </a:lnTo>
                    <a:cubicBezTo>
                      <a:pt x="1911" y="20634"/>
                      <a:pt x="2084" y="20730"/>
                      <a:pt x="2228" y="20803"/>
                    </a:cubicBezTo>
                    <a:cubicBezTo>
                      <a:pt x="2547" y="20948"/>
                      <a:pt x="2895" y="21092"/>
                      <a:pt x="3243" y="21212"/>
                    </a:cubicBezTo>
                    <a:cubicBezTo>
                      <a:pt x="3850" y="21405"/>
                      <a:pt x="4517" y="21526"/>
                      <a:pt x="5211" y="21573"/>
                    </a:cubicBezTo>
                    <a:cubicBezTo>
                      <a:pt x="5432" y="21593"/>
                      <a:pt x="5654" y="21600"/>
                      <a:pt x="5875" y="21600"/>
                    </a:cubicBezTo>
                    <a:cubicBezTo>
                      <a:pt x="6233" y="21600"/>
                      <a:pt x="6592" y="21579"/>
                      <a:pt x="6948" y="21550"/>
                    </a:cubicBezTo>
                    <a:cubicBezTo>
                      <a:pt x="7905" y="21453"/>
                      <a:pt x="8889" y="21261"/>
                      <a:pt x="9816" y="20996"/>
                    </a:cubicBezTo>
                    <a:cubicBezTo>
                      <a:pt x="10626" y="20755"/>
                      <a:pt x="11438" y="20466"/>
                      <a:pt x="12218" y="20153"/>
                    </a:cubicBezTo>
                    <a:cubicBezTo>
                      <a:pt x="13695" y="19526"/>
                      <a:pt x="15086" y="18828"/>
                      <a:pt x="16446" y="18057"/>
                    </a:cubicBezTo>
                    <a:cubicBezTo>
                      <a:pt x="17083" y="17696"/>
                      <a:pt x="17721" y="17310"/>
                      <a:pt x="18357" y="16926"/>
                    </a:cubicBezTo>
                    <a:cubicBezTo>
                      <a:pt x="18676" y="16708"/>
                      <a:pt x="18994" y="16516"/>
                      <a:pt x="19313" y="16324"/>
                    </a:cubicBezTo>
                    <a:lnTo>
                      <a:pt x="19777" y="16010"/>
                    </a:lnTo>
                    <a:lnTo>
                      <a:pt x="20008" y="15841"/>
                    </a:lnTo>
                    <a:lnTo>
                      <a:pt x="20268" y="15673"/>
                    </a:lnTo>
                    <a:lnTo>
                      <a:pt x="20211" y="15649"/>
                    </a:lnTo>
                    <a:cubicBezTo>
                      <a:pt x="21427" y="14757"/>
                      <a:pt x="21600" y="13240"/>
                      <a:pt x="20557" y="12180"/>
                    </a:cubicBezTo>
                    <a:cubicBezTo>
                      <a:pt x="19965" y="11574"/>
                      <a:pt x="19095" y="11257"/>
                      <a:pt x="18213" y="11257"/>
                    </a:cubicBezTo>
                    <a:cubicBezTo>
                      <a:pt x="17589" y="11257"/>
                      <a:pt x="16959" y="11417"/>
                      <a:pt x="16418" y="11747"/>
                    </a:cubicBezTo>
                    <a:lnTo>
                      <a:pt x="16330" y="11796"/>
                    </a:lnTo>
                    <a:lnTo>
                      <a:pt x="15984" y="12036"/>
                    </a:lnTo>
                    <a:lnTo>
                      <a:pt x="15549" y="12300"/>
                    </a:lnTo>
                    <a:cubicBezTo>
                      <a:pt x="15288" y="12469"/>
                      <a:pt x="14998" y="12638"/>
                      <a:pt x="14709" y="12806"/>
                    </a:cubicBezTo>
                    <a:cubicBezTo>
                      <a:pt x="14159" y="13144"/>
                      <a:pt x="13580" y="13457"/>
                      <a:pt x="13001" y="13770"/>
                    </a:cubicBezTo>
                    <a:cubicBezTo>
                      <a:pt x="11872" y="14373"/>
                      <a:pt x="10684" y="14902"/>
                      <a:pt x="9468" y="15359"/>
                    </a:cubicBezTo>
                    <a:cubicBezTo>
                      <a:pt x="8918" y="15577"/>
                      <a:pt x="8339" y="15745"/>
                      <a:pt x="7760" y="15914"/>
                    </a:cubicBezTo>
                    <a:cubicBezTo>
                      <a:pt x="7500" y="15986"/>
                      <a:pt x="7238" y="16034"/>
                      <a:pt x="6978" y="16082"/>
                    </a:cubicBezTo>
                    <a:lnTo>
                      <a:pt x="6978" y="16059"/>
                    </a:lnTo>
                    <a:cubicBezTo>
                      <a:pt x="7123" y="15528"/>
                      <a:pt x="7326" y="14975"/>
                      <a:pt x="7528" y="14420"/>
                    </a:cubicBezTo>
                    <a:cubicBezTo>
                      <a:pt x="7934" y="13288"/>
                      <a:pt x="8396" y="12157"/>
                      <a:pt x="8889" y="11024"/>
                    </a:cubicBezTo>
                    <a:cubicBezTo>
                      <a:pt x="9352" y="9892"/>
                      <a:pt x="9873" y="8761"/>
                      <a:pt x="10395" y="7629"/>
                    </a:cubicBezTo>
                    <a:cubicBezTo>
                      <a:pt x="10655" y="7074"/>
                      <a:pt x="10945" y="6521"/>
                      <a:pt x="11205" y="5943"/>
                    </a:cubicBezTo>
                    <a:lnTo>
                      <a:pt x="11610" y="5100"/>
                    </a:lnTo>
                    <a:lnTo>
                      <a:pt x="12017" y="4280"/>
                    </a:lnTo>
                    <a:lnTo>
                      <a:pt x="12046" y="4233"/>
                    </a:lnTo>
                    <a:cubicBezTo>
                      <a:pt x="12074" y="4184"/>
                      <a:pt x="12103" y="4160"/>
                      <a:pt x="12103" y="4112"/>
                    </a:cubicBezTo>
                    <a:cubicBezTo>
                      <a:pt x="12797" y="2523"/>
                      <a:pt x="11813" y="764"/>
                      <a:pt x="9902" y="186"/>
                    </a:cubicBezTo>
                    <a:cubicBezTo>
                      <a:pt x="9487" y="60"/>
                      <a:pt x="9061" y="0"/>
                      <a:pt x="8643"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42" name="Google Shape;481;p38"/>
              <p:cNvSpPr/>
              <p:nvPr/>
            </p:nvSpPr>
            <p:spPr>
              <a:xfrm>
                <a:off x="2753717" y="3733076"/>
                <a:ext cx="167634" cy="93422"/>
              </a:xfrm>
              <a:custGeom>
                <a:avLst/>
                <a:gdLst/>
                <a:ahLst/>
                <a:cxnLst>
                  <a:cxn ang="0">
                    <a:pos x="wd2" y="hd2"/>
                  </a:cxn>
                  <a:cxn ang="5400000">
                    <a:pos x="wd2" y="hd2"/>
                  </a:cxn>
                  <a:cxn ang="10800000">
                    <a:pos x="wd2" y="hd2"/>
                  </a:cxn>
                  <a:cxn ang="16200000">
                    <a:pos x="wd2" y="hd2"/>
                  </a:cxn>
                </a:cxnLst>
                <a:rect l="0" t="0" r="r" b="b"/>
                <a:pathLst>
                  <a:path w="21258" h="21600" fill="norm" stroke="1" extrusionOk="0">
                    <a:moveTo>
                      <a:pt x="19968" y="0"/>
                    </a:moveTo>
                    <a:cubicBezTo>
                      <a:pt x="19764" y="0"/>
                      <a:pt x="19559" y="96"/>
                      <a:pt x="19366" y="307"/>
                    </a:cubicBezTo>
                    <a:cubicBezTo>
                      <a:pt x="12844" y="4858"/>
                      <a:pt x="6322" y="10560"/>
                      <a:pt x="470" y="17798"/>
                    </a:cubicBezTo>
                    <a:cubicBezTo>
                      <a:pt x="16" y="18547"/>
                      <a:pt x="-200" y="19699"/>
                      <a:pt x="243" y="20832"/>
                    </a:cubicBezTo>
                    <a:cubicBezTo>
                      <a:pt x="470" y="21600"/>
                      <a:pt x="925" y="21600"/>
                      <a:pt x="1368" y="21600"/>
                    </a:cubicBezTo>
                    <a:cubicBezTo>
                      <a:pt x="1595" y="21600"/>
                      <a:pt x="1823" y="21600"/>
                      <a:pt x="2050" y="21216"/>
                    </a:cubicBezTo>
                    <a:cubicBezTo>
                      <a:pt x="7901" y="14362"/>
                      <a:pt x="13969" y="8659"/>
                      <a:pt x="20491" y="4109"/>
                    </a:cubicBezTo>
                    <a:cubicBezTo>
                      <a:pt x="21173" y="3725"/>
                      <a:pt x="21400" y="2573"/>
                      <a:pt x="21173" y="1440"/>
                    </a:cubicBezTo>
                    <a:cubicBezTo>
                      <a:pt x="21014" y="614"/>
                      <a:pt x="20491" y="0"/>
                      <a:pt x="19968"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43" name="Google Shape;482;p38"/>
              <p:cNvSpPr/>
              <p:nvPr/>
            </p:nvSpPr>
            <p:spPr>
              <a:xfrm>
                <a:off x="2772887" y="3723111"/>
                <a:ext cx="139594" cy="30560"/>
              </a:xfrm>
              <a:custGeom>
                <a:avLst/>
                <a:gdLst/>
                <a:ahLst/>
                <a:cxnLst>
                  <a:cxn ang="0">
                    <a:pos x="wd2" y="hd2"/>
                  </a:cxn>
                  <a:cxn ang="5400000">
                    <a:pos x="wd2" y="hd2"/>
                  </a:cxn>
                  <a:cxn ang="10800000">
                    <a:pos x="wd2" y="hd2"/>
                  </a:cxn>
                  <a:cxn ang="16200000">
                    <a:pos x="wd2" y="hd2"/>
                  </a:cxn>
                </a:cxnLst>
                <a:rect l="0" t="0" r="r" b="b"/>
                <a:pathLst>
                  <a:path w="20798" h="21600" fill="norm" stroke="1" extrusionOk="0">
                    <a:moveTo>
                      <a:pt x="9471" y="0"/>
                    </a:moveTo>
                    <a:cubicBezTo>
                      <a:pt x="5079" y="0"/>
                      <a:pt x="1434" y="3287"/>
                      <a:pt x="1127" y="3287"/>
                    </a:cubicBezTo>
                    <a:cubicBezTo>
                      <a:pt x="-635" y="4402"/>
                      <a:pt x="-235" y="16200"/>
                      <a:pt x="1661" y="16200"/>
                    </a:cubicBezTo>
                    <a:cubicBezTo>
                      <a:pt x="1741" y="16200"/>
                      <a:pt x="1835" y="16141"/>
                      <a:pt x="1928" y="16083"/>
                    </a:cubicBezTo>
                    <a:cubicBezTo>
                      <a:pt x="1928" y="16083"/>
                      <a:pt x="5292" y="13089"/>
                      <a:pt x="9311" y="13089"/>
                    </a:cubicBezTo>
                    <a:cubicBezTo>
                      <a:pt x="12328" y="13089"/>
                      <a:pt x="15705" y="14791"/>
                      <a:pt x="18322" y="20778"/>
                    </a:cubicBezTo>
                    <a:cubicBezTo>
                      <a:pt x="18455" y="21307"/>
                      <a:pt x="18575" y="21600"/>
                      <a:pt x="18709" y="21600"/>
                    </a:cubicBezTo>
                    <a:cubicBezTo>
                      <a:pt x="18842" y="21600"/>
                      <a:pt x="18976" y="21307"/>
                      <a:pt x="19109" y="20778"/>
                    </a:cubicBezTo>
                    <a:cubicBezTo>
                      <a:pt x="19256" y="21072"/>
                      <a:pt x="19390" y="21189"/>
                      <a:pt x="19537" y="21189"/>
                    </a:cubicBezTo>
                    <a:cubicBezTo>
                      <a:pt x="19924" y="21189"/>
                      <a:pt x="20311" y="20133"/>
                      <a:pt x="20698" y="18430"/>
                    </a:cubicBezTo>
                    <a:cubicBezTo>
                      <a:pt x="20965" y="14909"/>
                      <a:pt x="20698" y="10272"/>
                      <a:pt x="19897" y="9098"/>
                    </a:cubicBezTo>
                    <a:cubicBezTo>
                      <a:pt x="16787" y="1996"/>
                      <a:pt x="12902" y="0"/>
                      <a:pt x="9471"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44" name="Google Shape;483;p38"/>
              <p:cNvSpPr/>
              <p:nvPr/>
            </p:nvSpPr>
            <p:spPr>
              <a:xfrm>
                <a:off x="3498824" y="2981728"/>
                <a:ext cx="505859" cy="689152"/>
              </a:xfrm>
              <a:custGeom>
                <a:avLst/>
                <a:gdLst/>
                <a:ahLst/>
                <a:cxnLst>
                  <a:cxn ang="0">
                    <a:pos x="wd2" y="hd2"/>
                  </a:cxn>
                  <a:cxn ang="5400000">
                    <a:pos x="wd2" y="hd2"/>
                  </a:cxn>
                  <a:cxn ang="10800000">
                    <a:pos x="wd2" y="hd2"/>
                  </a:cxn>
                  <a:cxn ang="16200000">
                    <a:pos x="wd2" y="hd2"/>
                  </a:cxn>
                </a:cxnLst>
                <a:rect l="0" t="0" r="r" b="b"/>
                <a:pathLst>
                  <a:path w="20190" h="21600" fill="norm" stroke="1" extrusionOk="0">
                    <a:moveTo>
                      <a:pt x="15645" y="0"/>
                    </a:moveTo>
                    <a:cubicBezTo>
                      <a:pt x="13853" y="0"/>
                      <a:pt x="11024" y="3488"/>
                      <a:pt x="7448" y="6273"/>
                    </a:cubicBezTo>
                    <a:cubicBezTo>
                      <a:pt x="4827" y="8438"/>
                      <a:pt x="2702" y="10809"/>
                      <a:pt x="932" y="13386"/>
                    </a:cubicBezTo>
                    <a:cubicBezTo>
                      <a:pt x="-627" y="15499"/>
                      <a:pt x="-201" y="18128"/>
                      <a:pt x="1994" y="19932"/>
                    </a:cubicBezTo>
                    <a:cubicBezTo>
                      <a:pt x="3518" y="21165"/>
                      <a:pt x="5381" y="21600"/>
                      <a:pt x="7144" y="21600"/>
                    </a:cubicBezTo>
                    <a:cubicBezTo>
                      <a:pt x="8986" y="21600"/>
                      <a:pt x="10717" y="21126"/>
                      <a:pt x="11839" y="20601"/>
                    </a:cubicBezTo>
                    <a:cubicBezTo>
                      <a:pt x="14811" y="19260"/>
                      <a:pt x="14811" y="17662"/>
                      <a:pt x="16156" y="15033"/>
                    </a:cubicBezTo>
                    <a:cubicBezTo>
                      <a:pt x="17576" y="12251"/>
                      <a:pt x="19203" y="11993"/>
                      <a:pt x="19346" y="10809"/>
                    </a:cubicBezTo>
                    <a:cubicBezTo>
                      <a:pt x="19503" y="9950"/>
                      <a:pt x="18895" y="9758"/>
                      <a:pt x="18323" y="9758"/>
                    </a:cubicBezTo>
                    <a:cubicBezTo>
                      <a:pt x="17865" y="9758"/>
                      <a:pt x="17433" y="9880"/>
                      <a:pt x="17433" y="9880"/>
                    </a:cubicBezTo>
                    <a:cubicBezTo>
                      <a:pt x="18706" y="8592"/>
                      <a:pt x="17644" y="7767"/>
                      <a:pt x="17079" y="7509"/>
                    </a:cubicBezTo>
                    <a:cubicBezTo>
                      <a:pt x="16950" y="7457"/>
                      <a:pt x="16796" y="7436"/>
                      <a:pt x="16635" y="7436"/>
                    </a:cubicBezTo>
                    <a:cubicBezTo>
                      <a:pt x="15823" y="7436"/>
                      <a:pt x="14740" y="7975"/>
                      <a:pt x="14740" y="7975"/>
                    </a:cubicBezTo>
                    <a:cubicBezTo>
                      <a:pt x="17007" y="5911"/>
                      <a:pt x="20973" y="2819"/>
                      <a:pt x="20054" y="1840"/>
                    </a:cubicBezTo>
                    <a:cubicBezTo>
                      <a:pt x="19850" y="1608"/>
                      <a:pt x="19575" y="1507"/>
                      <a:pt x="19246" y="1507"/>
                    </a:cubicBezTo>
                    <a:cubicBezTo>
                      <a:pt x="16964" y="1507"/>
                      <a:pt x="12194" y="6478"/>
                      <a:pt x="12194" y="6478"/>
                    </a:cubicBezTo>
                    <a:cubicBezTo>
                      <a:pt x="13467" y="4469"/>
                      <a:pt x="17576" y="1221"/>
                      <a:pt x="16370" y="242"/>
                    </a:cubicBezTo>
                    <a:cubicBezTo>
                      <a:pt x="16152" y="75"/>
                      <a:pt x="15909" y="0"/>
                      <a:pt x="15645"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45" name="Google Shape;484;p38"/>
              <p:cNvSpPr/>
              <p:nvPr/>
            </p:nvSpPr>
            <p:spPr>
              <a:xfrm>
                <a:off x="3502645" y="3204192"/>
                <a:ext cx="234221" cy="275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97" y="0"/>
                    </a:moveTo>
                    <a:cubicBezTo>
                      <a:pt x="14494" y="0"/>
                      <a:pt x="11866" y="547"/>
                      <a:pt x="9494" y="1603"/>
                    </a:cubicBezTo>
                    <a:cubicBezTo>
                      <a:pt x="2950" y="4444"/>
                      <a:pt x="0" y="21600"/>
                      <a:pt x="0" y="21600"/>
                    </a:cubicBezTo>
                    <a:lnTo>
                      <a:pt x="21600" y="567"/>
                    </a:lnTo>
                    <a:cubicBezTo>
                      <a:pt x="20146" y="189"/>
                      <a:pt x="18625" y="0"/>
                      <a:pt x="17097"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46" name="Google Shape;485;p38"/>
              <p:cNvSpPr/>
              <p:nvPr/>
            </p:nvSpPr>
            <p:spPr>
              <a:xfrm>
                <a:off x="3429887" y="3441688"/>
                <a:ext cx="301692" cy="322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1" y="0"/>
                    </a:moveTo>
                    <a:cubicBezTo>
                      <a:pt x="2669" y="551"/>
                      <a:pt x="892" y="1870"/>
                      <a:pt x="0" y="3634"/>
                    </a:cubicBezTo>
                    <a:cubicBezTo>
                      <a:pt x="0" y="3634"/>
                      <a:pt x="6351" y="15539"/>
                      <a:pt x="16263" y="21600"/>
                    </a:cubicBezTo>
                    <a:cubicBezTo>
                      <a:pt x="18546" y="21049"/>
                      <a:pt x="20452" y="19947"/>
                      <a:pt x="21600" y="18294"/>
                    </a:cubicBezTo>
                    <a:cubicBezTo>
                      <a:pt x="14357" y="13446"/>
                      <a:pt x="8641" y="7163"/>
                      <a:pt x="483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47" name="Google Shape;486;p38"/>
              <p:cNvSpPr/>
              <p:nvPr/>
            </p:nvSpPr>
            <p:spPr>
              <a:xfrm>
                <a:off x="3382705" y="3445175"/>
                <a:ext cx="211505" cy="185430"/>
              </a:xfrm>
              <a:custGeom>
                <a:avLst/>
                <a:gdLst/>
                <a:ahLst/>
                <a:cxnLst>
                  <a:cxn ang="0">
                    <a:pos x="wd2" y="hd2"/>
                  </a:cxn>
                  <a:cxn ang="5400000">
                    <a:pos x="wd2" y="hd2"/>
                  </a:cxn>
                  <a:cxn ang="10800000">
                    <a:pos x="wd2" y="hd2"/>
                  </a:cxn>
                  <a:cxn ang="16200000">
                    <a:pos x="wd2" y="hd2"/>
                  </a:cxn>
                </a:cxnLst>
                <a:rect l="0" t="0" r="r" b="b"/>
                <a:pathLst>
                  <a:path w="18933" h="21600" fill="norm" stroke="1" extrusionOk="0">
                    <a:moveTo>
                      <a:pt x="11947" y="0"/>
                    </a:moveTo>
                    <a:cubicBezTo>
                      <a:pt x="9517" y="0"/>
                      <a:pt x="6838" y="1151"/>
                      <a:pt x="4544" y="3424"/>
                    </a:cubicBezTo>
                    <a:cubicBezTo>
                      <a:pt x="93" y="7642"/>
                      <a:pt x="-1335" y="14529"/>
                      <a:pt x="1368" y="18553"/>
                    </a:cubicBezTo>
                    <a:cubicBezTo>
                      <a:pt x="2667" y="20594"/>
                      <a:pt x="4721" y="21600"/>
                      <a:pt x="6991" y="21600"/>
                    </a:cubicBezTo>
                    <a:cubicBezTo>
                      <a:pt x="9413" y="21600"/>
                      <a:pt x="12092" y="20449"/>
                      <a:pt x="14394" y="18176"/>
                    </a:cubicBezTo>
                    <a:cubicBezTo>
                      <a:pt x="18837" y="13958"/>
                      <a:pt x="20265" y="7061"/>
                      <a:pt x="17570" y="3037"/>
                    </a:cubicBezTo>
                    <a:cubicBezTo>
                      <a:pt x="16263" y="1006"/>
                      <a:pt x="14217" y="0"/>
                      <a:pt x="1194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48" name="Google Shape;487;p38"/>
              <p:cNvSpPr/>
              <p:nvPr/>
            </p:nvSpPr>
            <p:spPr>
              <a:xfrm>
                <a:off x="3412345" y="3471831"/>
                <a:ext cx="152603" cy="132035"/>
              </a:xfrm>
              <a:custGeom>
                <a:avLst/>
                <a:gdLst/>
                <a:ahLst/>
                <a:cxnLst>
                  <a:cxn ang="0">
                    <a:pos x="wd2" y="hd2"/>
                  </a:cxn>
                  <a:cxn ang="5400000">
                    <a:pos x="wd2" y="hd2"/>
                  </a:cxn>
                  <a:cxn ang="10800000">
                    <a:pos x="wd2" y="hd2"/>
                  </a:cxn>
                  <a:cxn ang="16200000">
                    <a:pos x="wd2" y="hd2"/>
                  </a:cxn>
                </a:cxnLst>
                <a:rect l="0" t="0" r="r" b="b"/>
                <a:pathLst>
                  <a:path w="18953" h="21600" fill="norm" stroke="1" extrusionOk="0">
                    <a:moveTo>
                      <a:pt x="12027" y="0"/>
                    </a:moveTo>
                    <a:cubicBezTo>
                      <a:pt x="9590" y="0"/>
                      <a:pt x="6919" y="1155"/>
                      <a:pt x="4605" y="3410"/>
                    </a:cubicBezTo>
                    <a:cubicBezTo>
                      <a:pt x="198" y="7716"/>
                      <a:pt x="-1349" y="14441"/>
                      <a:pt x="1300" y="18734"/>
                    </a:cubicBezTo>
                    <a:cubicBezTo>
                      <a:pt x="2657" y="20663"/>
                      <a:pt x="4671" y="21600"/>
                      <a:pt x="6886" y="21600"/>
                    </a:cubicBezTo>
                    <a:cubicBezTo>
                      <a:pt x="9312" y="21600"/>
                      <a:pt x="11994" y="20459"/>
                      <a:pt x="14297" y="18204"/>
                    </a:cubicBezTo>
                    <a:cubicBezTo>
                      <a:pt x="18927" y="13897"/>
                      <a:pt x="20251" y="7173"/>
                      <a:pt x="17602" y="2866"/>
                    </a:cubicBezTo>
                    <a:cubicBezTo>
                      <a:pt x="16245" y="951"/>
                      <a:pt x="14231" y="0"/>
                      <a:pt x="12027"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49" name="Google Shape;488;p38"/>
              <p:cNvSpPr/>
              <p:nvPr/>
            </p:nvSpPr>
            <p:spPr>
              <a:xfrm>
                <a:off x="2574635" y="2564865"/>
                <a:ext cx="700686" cy="820938"/>
              </a:xfrm>
              <a:custGeom>
                <a:avLst/>
                <a:gdLst/>
                <a:ahLst/>
                <a:cxnLst>
                  <a:cxn ang="0">
                    <a:pos x="wd2" y="hd2"/>
                  </a:cxn>
                  <a:cxn ang="5400000">
                    <a:pos x="wd2" y="hd2"/>
                  </a:cxn>
                  <a:cxn ang="10800000">
                    <a:pos x="wd2" y="hd2"/>
                  </a:cxn>
                  <a:cxn ang="16200000">
                    <a:pos x="wd2" y="hd2"/>
                  </a:cxn>
                </a:cxnLst>
                <a:rect l="0" t="0" r="r" b="b"/>
                <a:pathLst>
                  <a:path w="21539" h="21600" fill="norm" stroke="1" extrusionOk="0">
                    <a:moveTo>
                      <a:pt x="13502" y="0"/>
                    </a:moveTo>
                    <a:cubicBezTo>
                      <a:pt x="11805" y="0"/>
                      <a:pt x="10103" y="424"/>
                      <a:pt x="8674" y="1263"/>
                    </a:cubicBezTo>
                    <a:cubicBezTo>
                      <a:pt x="8563" y="1350"/>
                      <a:pt x="8401" y="1438"/>
                      <a:pt x="8291" y="1523"/>
                    </a:cubicBezTo>
                    <a:lnTo>
                      <a:pt x="8183" y="1610"/>
                    </a:lnTo>
                    <a:cubicBezTo>
                      <a:pt x="7255" y="2215"/>
                      <a:pt x="6437" y="2952"/>
                      <a:pt x="5781" y="3773"/>
                    </a:cubicBezTo>
                    <a:lnTo>
                      <a:pt x="5509" y="4119"/>
                    </a:lnTo>
                    <a:cubicBezTo>
                      <a:pt x="4856" y="5115"/>
                      <a:pt x="4311" y="6153"/>
                      <a:pt x="3873" y="7278"/>
                    </a:cubicBezTo>
                    <a:cubicBezTo>
                      <a:pt x="2782" y="10090"/>
                      <a:pt x="2019" y="12168"/>
                      <a:pt x="1419" y="13723"/>
                    </a:cubicBezTo>
                    <a:lnTo>
                      <a:pt x="1311" y="14115"/>
                    </a:lnTo>
                    <a:cubicBezTo>
                      <a:pt x="711" y="15585"/>
                      <a:pt x="273" y="17099"/>
                      <a:pt x="0" y="18657"/>
                    </a:cubicBezTo>
                    <a:lnTo>
                      <a:pt x="3710" y="19306"/>
                    </a:lnTo>
                    <a:lnTo>
                      <a:pt x="4145" y="19393"/>
                    </a:lnTo>
                    <a:lnTo>
                      <a:pt x="12111" y="20776"/>
                    </a:lnTo>
                    <a:lnTo>
                      <a:pt x="12436" y="20820"/>
                    </a:lnTo>
                    <a:lnTo>
                      <a:pt x="16909" y="21600"/>
                    </a:lnTo>
                    <a:cubicBezTo>
                      <a:pt x="16909" y="21600"/>
                      <a:pt x="17510" y="20475"/>
                      <a:pt x="18273" y="18786"/>
                    </a:cubicBezTo>
                    <a:lnTo>
                      <a:pt x="18438" y="18353"/>
                    </a:lnTo>
                    <a:cubicBezTo>
                      <a:pt x="19746" y="15369"/>
                      <a:pt x="20727" y="12297"/>
                      <a:pt x="21382" y="9181"/>
                    </a:cubicBezTo>
                    <a:lnTo>
                      <a:pt x="21382" y="8965"/>
                    </a:lnTo>
                    <a:cubicBezTo>
                      <a:pt x="21600" y="7667"/>
                      <a:pt x="21600" y="6325"/>
                      <a:pt x="21327" y="5027"/>
                    </a:cubicBezTo>
                    <a:cubicBezTo>
                      <a:pt x="21055" y="3946"/>
                      <a:pt x="20402" y="2908"/>
                      <a:pt x="19419" y="2087"/>
                    </a:cubicBezTo>
                    <a:cubicBezTo>
                      <a:pt x="19256" y="1912"/>
                      <a:pt x="19036" y="1739"/>
                      <a:pt x="18873" y="1610"/>
                    </a:cubicBezTo>
                    <a:cubicBezTo>
                      <a:pt x="18545" y="1394"/>
                      <a:pt x="18218" y="1221"/>
                      <a:pt x="17893" y="1047"/>
                    </a:cubicBezTo>
                    <a:cubicBezTo>
                      <a:pt x="16570" y="347"/>
                      <a:pt x="15036" y="0"/>
                      <a:pt x="1350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50" name="Google Shape;489;p38"/>
              <p:cNvSpPr/>
              <p:nvPr/>
            </p:nvSpPr>
            <p:spPr>
              <a:xfrm>
                <a:off x="266215" y="1049048"/>
                <a:ext cx="1494027" cy="1710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09" y="15348"/>
                    </a:moveTo>
                    <a:cubicBezTo>
                      <a:pt x="6260" y="15369"/>
                      <a:pt x="6285" y="15369"/>
                      <a:pt x="6337" y="15390"/>
                    </a:cubicBezTo>
                    <a:cubicBezTo>
                      <a:pt x="6388" y="15407"/>
                      <a:pt x="6438" y="15427"/>
                      <a:pt x="6490" y="15450"/>
                    </a:cubicBezTo>
                    <a:lnTo>
                      <a:pt x="6362" y="15411"/>
                    </a:lnTo>
                    <a:lnTo>
                      <a:pt x="6260" y="15369"/>
                    </a:lnTo>
                    <a:lnTo>
                      <a:pt x="6209" y="15348"/>
                    </a:lnTo>
                    <a:close/>
                    <a:moveTo>
                      <a:pt x="4217" y="0"/>
                    </a:moveTo>
                    <a:cubicBezTo>
                      <a:pt x="2494" y="0"/>
                      <a:pt x="1009" y="1029"/>
                      <a:pt x="795" y="2430"/>
                    </a:cubicBezTo>
                    <a:lnTo>
                      <a:pt x="745" y="2659"/>
                    </a:lnTo>
                    <a:lnTo>
                      <a:pt x="719" y="2887"/>
                    </a:lnTo>
                    <a:lnTo>
                      <a:pt x="641" y="3324"/>
                    </a:lnTo>
                    <a:cubicBezTo>
                      <a:pt x="591" y="3614"/>
                      <a:pt x="565" y="3905"/>
                      <a:pt x="513" y="4195"/>
                    </a:cubicBezTo>
                    <a:cubicBezTo>
                      <a:pt x="437" y="4777"/>
                      <a:pt x="360" y="5337"/>
                      <a:pt x="308" y="5919"/>
                    </a:cubicBezTo>
                    <a:cubicBezTo>
                      <a:pt x="232" y="6500"/>
                      <a:pt x="180" y="7083"/>
                      <a:pt x="128" y="7664"/>
                    </a:cubicBezTo>
                    <a:cubicBezTo>
                      <a:pt x="104" y="7955"/>
                      <a:pt x="104" y="8267"/>
                      <a:pt x="78" y="8557"/>
                    </a:cubicBezTo>
                    <a:cubicBezTo>
                      <a:pt x="52" y="8848"/>
                      <a:pt x="52" y="9138"/>
                      <a:pt x="26" y="9430"/>
                    </a:cubicBezTo>
                    <a:cubicBezTo>
                      <a:pt x="0" y="10011"/>
                      <a:pt x="0" y="10613"/>
                      <a:pt x="0" y="11216"/>
                    </a:cubicBezTo>
                    <a:cubicBezTo>
                      <a:pt x="0" y="11818"/>
                      <a:pt x="0" y="12420"/>
                      <a:pt x="52" y="13022"/>
                    </a:cubicBezTo>
                    <a:cubicBezTo>
                      <a:pt x="78" y="13645"/>
                      <a:pt x="128" y="14269"/>
                      <a:pt x="232" y="14912"/>
                    </a:cubicBezTo>
                    <a:cubicBezTo>
                      <a:pt x="282" y="15244"/>
                      <a:pt x="360" y="15577"/>
                      <a:pt x="437" y="15930"/>
                    </a:cubicBezTo>
                    <a:cubicBezTo>
                      <a:pt x="513" y="16304"/>
                      <a:pt x="641" y="16657"/>
                      <a:pt x="769" y="17030"/>
                    </a:cubicBezTo>
                    <a:cubicBezTo>
                      <a:pt x="847" y="17217"/>
                      <a:pt x="924" y="17425"/>
                      <a:pt x="1026" y="17633"/>
                    </a:cubicBezTo>
                    <a:cubicBezTo>
                      <a:pt x="1154" y="17882"/>
                      <a:pt x="1282" y="18111"/>
                      <a:pt x="1437" y="18339"/>
                    </a:cubicBezTo>
                    <a:cubicBezTo>
                      <a:pt x="1643" y="18630"/>
                      <a:pt x="1873" y="18899"/>
                      <a:pt x="2156" y="19170"/>
                    </a:cubicBezTo>
                    <a:cubicBezTo>
                      <a:pt x="2334" y="19316"/>
                      <a:pt x="2540" y="19481"/>
                      <a:pt x="2771" y="19606"/>
                    </a:cubicBezTo>
                    <a:cubicBezTo>
                      <a:pt x="3027" y="19772"/>
                      <a:pt x="3284" y="19918"/>
                      <a:pt x="3592" y="20022"/>
                    </a:cubicBezTo>
                    <a:cubicBezTo>
                      <a:pt x="3669" y="20062"/>
                      <a:pt x="3746" y="20083"/>
                      <a:pt x="3823" y="20104"/>
                    </a:cubicBezTo>
                    <a:lnTo>
                      <a:pt x="3899" y="20125"/>
                    </a:lnTo>
                    <a:lnTo>
                      <a:pt x="4053" y="20166"/>
                    </a:lnTo>
                    <a:lnTo>
                      <a:pt x="4336" y="20250"/>
                    </a:lnTo>
                    <a:cubicBezTo>
                      <a:pt x="4516" y="20312"/>
                      <a:pt x="4721" y="20354"/>
                      <a:pt x="4901" y="20416"/>
                    </a:cubicBezTo>
                    <a:lnTo>
                      <a:pt x="5182" y="20478"/>
                    </a:lnTo>
                    <a:lnTo>
                      <a:pt x="5464" y="20541"/>
                    </a:lnTo>
                    <a:cubicBezTo>
                      <a:pt x="5670" y="20582"/>
                      <a:pt x="5849" y="20645"/>
                      <a:pt x="6029" y="20685"/>
                    </a:cubicBezTo>
                    <a:lnTo>
                      <a:pt x="6594" y="20790"/>
                    </a:lnTo>
                    <a:lnTo>
                      <a:pt x="7183" y="20894"/>
                    </a:lnTo>
                    <a:cubicBezTo>
                      <a:pt x="7542" y="20977"/>
                      <a:pt x="7927" y="21039"/>
                      <a:pt x="8287" y="21081"/>
                    </a:cubicBezTo>
                    <a:cubicBezTo>
                      <a:pt x="9056" y="21206"/>
                      <a:pt x="9800" y="21289"/>
                      <a:pt x="10544" y="21350"/>
                    </a:cubicBezTo>
                    <a:cubicBezTo>
                      <a:pt x="11287" y="21433"/>
                      <a:pt x="12032" y="21475"/>
                      <a:pt x="12776" y="21517"/>
                    </a:cubicBezTo>
                    <a:cubicBezTo>
                      <a:pt x="13519" y="21558"/>
                      <a:pt x="14238" y="21579"/>
                      <a:pt x="14982" y="21600"/>
                    </a:cubicBezTo>
                    <a:cubicBezTo>
                      <a:pt x="15699" y="21600"/>
                      <a:pt x="16444" y="21600"/>
                      <a:pt x="17188" y="21579"/>
                    </a:cubicBezTo>
                    <a:cubicBezTo>
                      <a:pt x="17547" y="21579"/>
                      <a:pt x="17907" y="21558"/>
                      <a:pt x="18291" y="21537"/>
                    </a:cubicBezTo>
                    <a:lnTo>
                      <a:pt x="18829" y="21496"/>
                    </a:lnTo>
                    <a:lnTo>
                      <a:pt x="19111" y="21475"/>
                    </a:lnTo>
                    <a:lnTo>
                      <a:pt x="19446" y="21454"/>
                    </a:lnTo>
                    <a:cubicBezTo>
                      <a:pt x="20650" y="21350"/>
                      <a:pt x="21600" y="20520"/>
                      <a:pt x="21600" y="19543"/>
                    </a:cubicBezTo>
                    <a:cubicBezTo>
                      <a:pt x="21600" y="18547"/>
                      <a:pt x="20650" y="17716"/>
                      <a:pt x="19446" y="17612"/>
                    </a:cubicBezTo>
                    <a:lnTo>
                      <a:pt x="19317" y="17612"/>
                    </a:lnTo>
                    <a:lnTo>
                      <a:pt x="18368" y="17550"/>
                    </a:lnTo>
                    <a:cubicBezTo>
                      <a:pt x="18035" y="17509"/>
                      <a:pt x="17701" y="17488"/>
                      <a:pt x="17368" y="17446"/>
                    </a:cubicBezTo>
                    <a:cubicBezTo>
                      <a:pt x="16701" y="17405"/>
                      <a:pt x="16059" y="17321"/>
                      <a:pt x="15392" y="17259"/>
                    </a:cubicBezTo>
                    <a:cubicBezTo>
                      <a:pt x="14725" y="17176"/>
                      <a:pt x="14084" y="17093"/>
                      <a:pt x="13443" y="16989"/>
                    </a:cubicBezTo>
                    <a:cubicBezTo>
                      <a:pt x="12776" y="16886"/>
                      <a:pt x="12160" y="16802"/>
                      <a:pt x="11519" y="16678"/>
                    </a:cubicBezTo>
                    <a:cubicBezTo>
                      <a:pt x="10261" y="16470"/>
                      <a:pt x="9030" y="16200"/>
                      <a:pt x="7850" y="15867"/>
                    </a:cubicBezTo>
                    <a:cubicBezTo>
                      <a:pt x="7696" y="15826"/>
                      <a:pt x="7542" y="15784"/>
                      <a:pt x="7414" y="15742"/>
                    </a:cubicBezTo>
                    <a:lnTo>
                      <a:pt x="7183" y="15681"/>
                    </a:lnTo>
                    <a:lnTo>
                      <a:pt x="7015" y="15629"/>
                    </a:lnTo>
                    <a:cubicBezTo>
                      <a:pt x="7012" y="15619"/>
                      <a:pt x="7008" y="15608"/>
                      <a:pt x="7003" y="15598"/>
                    </a:cubicBezTo>
                    <a:cubicBezTo>
                      <a:pt x="6953" y="15411"/>
                      <a:pt x="6901" y="15223"/>
                      <a:pt x="6875" y="15037"/>
                    </a:cubicBezTo>
                    <a:cubicBezTo>
                      <a:pt x="6850" y="14829"/>
                      <a:pt x="6824" y="14600"/>
                      <a:pt x="6798" y="14373"/>
                    </a:cubicBezTo>
                    <a:cubicBezTo>
                      <a:pt x="6773" y="13894"/>
                      <a:pt x="6747" y="13396"/>
                      <a:pt x="6747" y="12877"/>
                    </a:cubicBezTo>
                    <a:cubicBezTo>
                      <a:pt x="6747" y="12358"/>
                      <a:pt x="6747" y="11839"/>
                      <a:pt x="6773" y="11299"/>
                    </a:cubicBezTo>
                    <a:cubicBezTo>
                      <a:pt x="6798" y="10759"/>
                      <a:pt x="6824" y="10239"/>
                      <a:pt x="6875" y="9699"/>
                    </a:cubicBezTo>
                    <a:cubicBezTo>
                      <a:pt x="6901" y="9159"/>
                      <a:pt x="6953" y="8619"/>
                      <a:pt x="7003" y="8059"/>
                    </a:cubicBezTo>
                    <a:cubicBezTo>
                      <a:pt x="7055" y="7519"/>
                      <a:pt x="7131" y="6979"/>
                      <a:pt x="7183" y="6439"/>
                    </a:cubicBezTo>
                    <a:cubicBezTo>
                      <a:pt x="7260" y="5898"/>
                      <a:pt x="7337" y="5337"/>
                      <a:pt x="7388" y="4798"/>
                    </a:cubicBezTo>
                    <a:lnTo>
                      <a:pt x="7620" y="3178"/>
                    </a:lnTo>
                    <a:lnTo>
                      <a:pt x="7620" y="3136"/>
                    </a:lnTo>
                    <a:cubicBezTo>
                      <a:pt x="7850" y="1620"/>
                      <a:pt x="6516" y="229"/>
                      <a:pt x="4644" y="21"/>
                    </a:cubicBezTo>
                    <a:cubicBezTo>
                      <a:pt x="4500" y="7"/>
                      <a:pt x="4358" y="0"/>
                      <a:pt x="421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51" name="Google Shape;490;p38"/>
              <p:cNvSpPr/>
              <p:nvPr/>
            </p:nvSpPr>
            <p:spPr>
              <a:xfrm>
                <a:off x="369167" y="2510640"/>
                <a:ext cx="259041" cy="166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10" y="0"/>
                    </a:moveTo>
                    <a:cubicBezTo>
                      <a:pt x="2264" y="0"/>
                      <a:pt x="1166" y="75"/>
                      <a:pt x="0" y="248"/>
                    </a:cubicBezTo>
                    <a:cubicBezTo>
                      <a:pt x="3997" y="12417"/>
                      <a:pt x="12283" y="20533"/>
                      <a:pt x="21600" y="21600"/>
                    </a:cubicBezTo>
                    <a:cubicBezTo>
                      <a:pt x="21600" y="21600"/>
                      <a:pt x="20285" y="0"/>
                      <a:pt x="331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52" name="Google Shape;491;p38"/>
              <p:cNvSpPr/>
              <p:nvPr/>
            </p:nvSpPr>
            <p:spPr>
              <a:xfrm>
                <a:off x="702047" y="1481521"/>
                <a:ext cx="895826" cy="97348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852" y="0"/>
                    </a:moveTo>
                    <a:cubicBezTo>
                      <a:pt x="686" y="0"/>
                      <a:pt x="559" y="74"/>
                      <a:pt x="517" y="219"/>
                    </a:cubicBezTo>
                    <a:cubicBezTo>
                      <a:pt x="-401" y="5802"/>
                      <a:pt x="183" y="18060"/>
                      <a:pt x="183" y="18171"/>
                    </a:cubicBezTo>
                    <a:cubicBezTo>
                      <a:pt x="183" y="18245"/>
                      <a:pt x="268" y="18353"/>
                      <a:pt x="392" y="18390"/>
                    </a:cubicBezTo>
                    <a:cubicBezTo>
                      <a:pt x="3275" y="19302"/>
                      <a:pt x="19152" y="21418"/>
                      <a:pt x="20741" y="21565"/>
                    </a:cubicBezTo>
                    <a:lnTo>
                      <a:pt x="20783" y="21600"/>
                    </a:lnTo>
                    <a:cubicBezTo>
                      <a:pt x="21186" y="21600"/>
                      <a:pt x="21199" y="21088"/>
                      <a:pt x="20821" y="21088"/>
                    </a:cubicBezTo>
                    <a:cubicBezTo>
                      <a:pt x="20809" y="21088"/>
                      <a:pt x="20796" y="21088"/>
                      <a:pt x="20783" y="21090"/>
                    </a:cubicBezTo>
                    <a:cubicBezTo>
                      <a:pt x="19237" y="20907"/>
                      <a:pt x="3986" y="18864"/>
                      <a:pt x="726" y="17952"/>
                    </a:cubicBezTo>
                    <a:cubicBezTo>
                      <a:pt x="686" y="16419"/>
                      <a:pt x="226" y="5474"/>
                      <a:pt x="1103" y="293"/>
                    </a:cubicBezTo>
                    <a:cubicBezTo>
                      <a:pt x="1144" y="146"/>
                      <a:pt x="1019" y="37"/>
                      <a:pt x="85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53" name="Google Shape;492;p38"/>
              <p:cNvSpPr/>
              <p:nvPr/>
            </p:nvSpPr>
            <p:spPr>
              <a:xfrm>
                <a:off x="714741" y="1539899"/>
                <a:ext cx="106022" cy="99483"/>
              </a:xfrm>
              <a:custGeom>
                <a:avLst/>
                <a:gdLst/>
                <a:ahLst/>
                <a:cxnLst>
                  <a:cxn ang="0">
                    <a:pos x="wd2" y="hd2"/>
                  </a:cxn>
                  <a:cxn ang="5400000">
                    <a:pos x="wd2" y="hd2"/>
                  </a:cxn>
                  <a:cxn ang="10800000">
                    <a:pos x="wd2" y="hd2"/>
                  </a:cxn>
                  <a:cxn ang="16200000">
                    <a:pos x="wd2" y="hd2"/>
                  </a:cxn>
                </a:cxnLst>
                <a:rect l="0" t="0" r="r" b="b"/>
                <a:pathLst>
                  <a:path w="21157" h="21600" fill="norm" stroke="1" extrusionOk="0">
                    <a:moveTo>
                      <a:pt x="18725" y="0"/>
                    </a:moveTo>
                    <a:cubicBezTo>
                      <a:pt x="18046" y="0"/>
                      <a:pt x="17438" y="180"/>
                      <a:pt x="17080" y="541"/>
                    </a:cubicBezTo>
                    <a:lnTo>
                      <a:pt x="791" y="17327"/>
                    </a:lnTo>
                    <a:cubicBezTo>
                      <a:pt x="-264" y="18391"/>
                      <a:pt x="-264" y="19815"/>
                      <a:pt x="791" y="20897"/>
                    </a:cubicBezTo>
                    <a:cubicBezTo>
                      <a:pt x="1149" y="21239"/>
                      <a:pt x="1846" y="21600"/>
                      <a:pt x="2919" y="21600"/>
                    </a:cubicBezTo>
                    <a:cubicBezTo>
                      <a:pt x="3276" y="21600"/>
                      <a:pt x="3974" y="21239"/>
                      <a:pt x="4331" y="20897"/>
                    </a:cubicBezTo>
                    <a:lnTo>
                      <a:pt x="20621" y="4471"/>
                    </a:lnTo>
                    <a:cubicBezTo>
                      <a:pt x="21336" y="3390"/>
                      <a:pt x="21336" y="1605"/>
                      <a:pt x="20621" y="541"/>
                    </a:cubicBezTo>
                    <a:cubicBezTo>
                      <a:pt x="20084" y="180"/>
                      <a:pt x="19387" y="0"/>
                      <a:pt x="18725"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54" name="Google Shape;493;p38"/>
              <p:cNvSpPr/>
              <p:nvPr/>
            </p:nvSpPr>
            <p:spPr>
              <a:xfrm>
                <a:off x="1549138" y="2482987"/>
                <a:ext cx="676019" cy="449166"/>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5117" y="0"/>
                    </a:moveTo>
                    <a:cubicBezTo>
                      <a:pt x="1562" y="791"/>
                      <a:pt x="0" y="9648"/>
                      <a:pt x="0" y="9648"/>
                    </a:cubicBezTo>
                    <a:lnTo>
                      <a:pt x="5063" y="16449"/>
                    </a:lnTo>
                    <a:cubicBezTo>
                      <a:pt x="5063" y="16449"/>
                      <a:pt x="8458" y="21508"/>
                      <a:pt x="9535" y="21588"/>
                    </a:cubicBezTo>
                    <a:cubicBezTo>
                      <a:pt x="9581" y="21596"/>
                      <a:pt x="9625" y="21600"/>
                      <a:pt x="9668" y="21600"/>
                    </a:cubicBezTo>
                    <a:cubicBezTo>
                      <a:pt x="10629" y="21600"/>
                      <a:pt x="10827" y="20007"/>
                      <a:pt x="10827" y="20007"/>
                    </a:cubicBezTo>
                    <a:cubicBezTo>
                      <a:pt x="11311" y="20334"/>
                      <a:pt x="11872" y="20510"/>
                      <a:pt x="12419" y="20510"/>
                    </a:cubicBezTo>
                    <a:cubicBezTo>
                      <a:pt x="12666" y="20510"/>
                      <a:pt x="12911" y="20474"/>
                      <a:pt x="13142" y="20402"/>
                    </a:cubicBezTo>
                    <a:cubicBezTo>
                      <a:pt x="13790" y="20166"/>
                      <a:pt x="14220" y="19296"/>
                      <a:pt x="14168" y="18266"/>
                    </a:cubicBezTo>
                    <a:cubicBezTo>
                      <a:pt x="14168" y="18266"/>
                      <a:pt x="15397" y="19308"/>
                      <a:pt x="16306" y="19308"/>
                    </a:cubicBezTo>
                    <a:cubicBezTo>
                      <a:pt x="16366" y="19308"/>
                      <a:pt x="16426" y="19304"/>
                      <a:pt x="16483" y="19296"/>
                    </a:cubicBezTo>
                    <a:cubicBezTo>
                      <a:pt x="17022" y="19136"/>
                      <a:pt x="17454" y="18505"/>
                      <a:pt x="17506" y="17635"/>
                    </a:cubicBezTo>
                    <a:cubicBezTo>
                      <a:pt x="17900" y="18337"/>
                      <a:pt x="18458" y="18693"/>
                      <a:pt x="19005" y="18693"/>
                    </a:cubicBezTo>
                    <a:cubicBezTo>
                      <a:pt x="19508" y="18693"/>
                      <a:pt x="20003" y="18397"/>
                      <a:pt x="20362" y="17794"/>
                    </a:cubicBezTo>
                    <a:cubicBezTo>
                      <a:pt x="21600" y="15973"/>
                      <a:pt x="15351" y="9884"/>
                      <a:pt x="15351" y="9884"/>
                    </a:cubicBezTo>
                    <a:lnTo>
                      <a:pt x="17345" y="9804"/>
                    </a:lnTo>
                    <a:cubicBezTo>
                      <a:pt x="17345" y="9804"/>
                      <a:pt x="16159" y="3083"/>
                      <a:pt x="12821" y="2688"/>
                    </a:cubicBezTo>
                    <a:cubicBezTo>
                      <a:pt x="10234" y="2212"/>
                      <a:pt x="7595" y="1266"/>
                      <a:pt x="5117"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55" name="Google Shape;494;p38"/>
              <p:cNvSpPr/>
              <p:nvPr/>
            </p:nvSpPr>
            <p:spPr>
              <a:xfrm>
                <a:off x="252057" y="2183710"/>
                <a:ext cx="1220316" cy="555873"/>
              </a:xfrm>
              <a:custGeom>
                <a:avLst/>
                <a:gdLst/>
                <a:ahLst/>
                <a:cxnLst>
                  <a:cxn ang="0">
                    <a:pos x="wd2" y="hd2"/>
                  </a:cxn>
                  <a:cxn ang="5400000">
                    <a:pos x="wd2" y="hd2"/>
                  </a:cxn>
                  <a:cxn ang="10800000">
                    <a:pos x="wd2" y="hd2"/>
                  </a:cxn>
                  <a:cxn ang="16200000">
                    <a:pos x="wd2" y="hd2"/>
                  </a:cxn>
                </a:cxnLst>
                <a:rect l="0" t="0" r="r" b="b"/>
                <a:pathLst>
                  <a:path w="21529" h="21600" fill="norm" stroke="1" extrusionOk="0">
                    <a:moveTo>
                      <a:pt x="220" y="0"/>
                    </a:moveTo>
                    <a:cubicBezTo>
                      <a:pt x="93" y="65"/>
                      <a:pt x="0" y="255"/>
                      <a:pt x="0" y="510"/>
                    </a:cubicBezTo>
                    <a:cubicBezTo>
                      <a:pt x="32" y="1023"/>
                      <a:pt x="626" y="13417"/>
                      <a:pt x="3976" y="17763"/>
                    </a:cubicBezTo>
                    <a:cubicBezTo>
                      <a:pt x="6777" y="21439"/>
                      <a:pt x="18424" y="21600"/>
                      <a:pt x="20881" y="21600"/>
                    </a:cubicBezTo>
                    <a:cubicBezTo>
                      <a:pt x="21115" y="21600"/>
                      <a:pt x="21266" y="21597"/>
                      <a:pt x="21317" y="21597"/>
                    </a:cubicBezTo>
                    <a:cubicBezTo>
                      <a:pt x="21600" y="21597"/>
                      <a:pt x="21600" y="20638"/>
                      <a:pt x="21317" y="20638"/>
                    </a:cubicBezTo>
                    <a:cubicBezTo>
                      <a:pt x="21303" y="20638"/>
                      <a:pt x="21102" y="20642"/>
                      <a:pt x="20753" y="20642"/>
                    </a:cubicBezTo>
                    <a:cubicBezTo>
                      <a:pt x="18089" y="20642"/>
                      <a:pt x="6827" y="20442"/>
                      <a:pt x="4225" y="16995"/>
                    </a:cubicBezTo>
                    <a:cubicBezTo>
                      <a:pt x="1032" y="12907"/>
                      <a:pt x="438" y="510"/>
                      <a:pt x="438" y="449"/>
                    </a:cubicBezTo>
                    <a:cubicBezTo>
                      <a:pt x="438" y="190"/>
                      <a:pt x="313" y="0"/>
                      <a:pt x="22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56" name="Google Shape;495;p38"/>
              <p:cNvSpPr/>
              <p:nvPr/>
            </p:nvSpPr>
            <p:spPr>
              <a:xfrm>
                <a:off x="628803" y="1011929"/>
                <a:ext cx="249597" cy="201539"/>
              </a:xfrm>
              <a:custGeom>
                <a:avLst/>
                <a:gdLst/>
                <a:ahLst/>
                <a:cxnLst>
                  <a:cxn ang="0">
                    <a:pos x="wd2" y="hd2"/>
                  </a:cxn>
                  <a:cxn ang="5400000">
                    <a:pos x="wd2" y="hd2"/>
                  </a:cxn>
                  <a:cxn ang="10800000">
                    <a:pos x="wd2" y="hd2"/>
                  </a:cxn>
                  <a:cxn ang="16200000">
                    <a:pos x="wd2" y="hd2"/>
                  </a:cxn>
                </a:cxnLst>
                <a:rect l="0" t="0" r="r" b="b"/>
                <a:pathLst>
                  <a:path w="20994" h="21600" fill="norm" stroke="1" extrusionOk="0">
                    <a:moveTo>
                      <a:pt x="1322" y="0"/>
                    </a:moveTo>
                    <a:cubicBezTo>
                      <a:pt x="606" y="0"/>
                      <a:pt x="-306" y="845"/>
                      <a:pt x="101" y="1691"/>
                    </a:cubicBezTo>
                    <a:cubicBezTo>
                      <a:pt x="7261" y="20016"/>
                      <a:pt x="19350" y="21431"/>
                      <a:pt x="19952" y="21600"/>
                    </a:cubicBezTo>
                    <a:lnTo>
                      <a:pt x="20096" y="21431"/>
                    </a:lnTo>
                    <a:cubicBezTo>
                      <a:pt x="21294" y="21253"/>
                      <a:pt x="21294" y="19135"/>
                      <a:pt x="20096" y="18957"/>
                    </a:cubicBezTo>
                    <a:cubicBezTo>
                      <a:pt x="19651" y="18957"/>
                      <a:pt x="8610" y="17729"/>
                      <a:pt x="2038" y="632"/>
                    </a:cubicBezTo>
                    <a:cubicBezTo>
                      <a:pt x="1947" y="187"/>
                      <a:pt x="1654" y="0"/>
                      <a:pt x="132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grpSp>
      <p:sp>
        <p:nvSpPr>
          <p:cNvPr id="75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Google Shape;171;g10104eaf235_0_29"/>
          <p:cNvSpPr txBox="1"/>
          <p:nvPr>
            <p:ph type="title"/>
          </p:nvPr>
        </p:nvSpPr>
        <p:spPr>
          <a:xfrm>
            <a:off x="1206449" y="865817"/>
            <a:ext cx="21971102" cy="2059889"/>
          </a:xfrm>
          <a:prstGeom prst="rect">
            <a:avLst/>
          </a:prstGeom>
        </p:spPr>
        <p:txBody>
          <a:bodyPr/>
          <a:lstStyle/>
          <a:p>
            <a:pPr defTabSz="1511770">
              <a:defRPr b="1" spc="-143" sz="7192"/>
            </a:pPr>
            <a:r>
              <a:t>Medicalizing framing</a:t>
            </a:r>
            <a:r>
              <a:rPr b="0"/>
              <a:t>: the body is the cause/location of disability (according to normative standards).</a:t>
            </a:r>
          </a:p>
        </p:txBody>
      </p:sp>
      <p:grpSp>
        <p:nvGrpSpPr>
          <p:cNvPr id="949" name="Google Shape;310;p38"/>
          <p:cNvGrpSpPr/>
          <p:nvPr/>
        </p:nvGrpSpPr>
        <p:grpSpPr>
          <a:xfrm>
            <a:off x="1005840" y="3249977"/>
            <a:ext cx="8384228" cy="7581556"/>
            <a:chOff x="0" y="82"/>
            <a:chExt cx="8384227" cy="7581554"/>
          </a:xfrm>
        </p:grpSpPr>
        <p:sp>
          <p:nvSpPr>
            <p:cNvPr id="764" name="Google Shape;311;p38"/>
            <p:cNvSpPr/>
            <p:nvPr/>
          </p:nvSpPr>
          <p:spPr>
            <a:xfrm>
              <a:off x="0" y="7217481"/>
              <a:ext cx="8384228" cy="364157"/>
            </a:xfrm>
            <a:prstGeom prst="ellipse">
              <a:avLst/>
            </a:pr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nvGrpSpPr>
            <p:cNvPr id="948" name="Google Shape;312;p38"/>
            <p:cNvGrpSpPr/>
            <p:nvPr/>
          </p:nvGrpSpPr>
          <p:grpSpPr>
            <a:xfrm>
              <a:off x="1060004" y="82"/>
              <a:ext cx="6991037" cy="7486001"/>
              <a:chOff x="0" y="0"/>
              <a:chExt cx="6991036" cy="7486000"/>
            </a:xfrm>
          </p:grpSpPr>
          <p:sp>
            <p:nvSpPr>
              <p:cNvPr id="765" name="Google Shape;313;p38"/>
              <p:cNvSpPr/>
              <p:nvPr/>
            </p:nvSpPr>
            <p:spPr>
              <a:xfrm>
                <a:off x="1414027" y="1266613"/>
                <a:ext cx="1514526" cy="1686965"/>
              </a:xfrm>
              <a:custGeom>
                <a:avLst/>
                <a:gdLst/>
                <a:ahLst/>
                <a:cxnLst>
                  <a:cxn ang="0">
                    <a:pos x="wd2" y="hd2"/>
                  </a:cxn>
                  <a:cxn ang="5400000">
                    <a:pos x="wd2" y="hd2"/>
                  </a:cxn>
                  <a:cxn ang="10800000">
                    <a:pos x="wd2" y="hd2"/>
                  </a:cxn>
                  <a:cxn ang="16200000">
                    <a:pos x="wd2" y="hd2"/>
                  </a:cxn>
                </a:cxnLst>
                <a:rect l="0" t="0" r="r" b="b"/>
                <a:pathLst>
                  <a:path w="20788" h="21600" fill="norm" stroke="1" extrusionOk="0">
                    <a:moveTo>
                      <a:pt x="2812" y="0"/>
                    </a:moveTo>
                    <a:cubicBezTo>
                      <a:pt x="1364" y="0"/>
                      <a:pt x="-81" y="923"/>
                      <a:pt x="4" y="2520"/>
                    </a:cubicBezTo>
                    <a:lnTo>
                      <a:pt x="4" y="2500"/>
                    </a:lnTo>
                    <a:cubicBezTo>
                      <a:pt x="4" y="2794"/>
                      <a:pt x="52" y="3046"/>
                      <a:pt x="76" y="3321"/>
                    </a:cubicBezTo>
                    <a:cubicBezTo>
                      <a:pt x="101" y="3594"/>
                      <a:pt x="126" y="3847"/>
                      <a:pt x="174" y="4141"/>
                    </a:cubicBezTo>
                    <a:cubicBezTo>
                      <a:pt x="198" y="4416"/>
                      <a:pt x="247" y="4668"/>
                      <a:pt x="271" y="4942"/>
                    </a:cubicBezTo>
                    <a:lnTo>
                      <a:pt x="392" y="5742"/>
                    </a:lnTo>
                    <a:cubicBezTo>
                      <a:pt x="563" y="6815"/>
                      <a:pt x="782" y="7889"/>
                      <a:pt x="1050" y="8942"/>
                    </a:cubicBezTo>
                    <a:cubicBezTo>
                      <a:pt x="1172" y="9468"/>
                      <a:pt x="1294" y="10016"/>
                      <a:pt x="1440" y="10563"/>
                    </a:cubicBezTo>
                    <a:cubicBezTo>
                      <a:pt x="1587" y="11090"/>
                      <a:pt x="1756" y="11637"/>
                      <a:pt x="1927" y="12164"/>
                    </a:cubicBezTo>
                    <a:cubicBezTo>
                      <a:pt x="2098" y="12690"/>
                      <a:pt x="2268" y="13238"/>
                      <a:pt x="2487" y="13785"/>
                    </a:cubicBezTo>
                    <a:lnTo>
                      <a:pt x="2633" y="14206"/>
                    </a:lnTo>
                    <a:lnTo>
                      <a:pt x="2829" y="14627"/>
                    </a:lnTo>
                    <a:lnTo>
                      <a:pt x="2999" y="15048"/>
                    </a:lnTo>
                    <a:lnTo>
                      <a:pt x="3096" y="15237"/>
                    </a:lnTo>
                    <a:cubicBezTo>
                      <a:pt x="3120" y="15301"/>
                      <a:pt x="3145" y="15364"/>
                      <a:pt x="3194" y="15427"/>
                    </a:cubicBezTo>
                    <a:cubicBezTo>
                      <a:pt x="3242" y="15532"/>
                      <a:pt x="3316" y="15659"/>
                      <a:pt x="3388" y="15764"/>
                    </a:cubicBezTo>
                    <a:cubicBezTo>
                      <a:pt x="3632" y="16164"/>
                      <a:pt x="3949" y="16543"/>
                      <a:pt x="4290" y="16880"/>
                    </a:cubicBezTo>
                    <a:cubicBezTo>
                      <a:pt x="4606" y="17175"/>
                      <a:pt x="4923" y="17469"/>
                      <a:pt x="5289" y="17722"/>
                    </a:cubicBezTo>
                    <a:cubicBezTo>
                      <a:pt x="5605" y="17933"/>
                      <a:pt x="5922" y="18165"/>
                      <a:pt x="6263" y="18354"/>
                    </a:cubicBezTo>
                    <a:cubicBezTo>
                      <a:pt x="6579" y="18543"/>
                      <a:pt x="6919" y="18712"/>
                      <a:pt x="7237" y="18880"/>
                    </a:cubicBezTo>
                    <a:cubicBezTo>
                      <a:pt x="7553" y="19048"/>
                      <a:pt x="7895" y="19196"/>
                      <a:pt x="8211" y="19323"/>
                    </a:cubicBezTo>
                    <a:cubicBezTo>
                      <a:pt x="8527" y="19469"/>
                      <a:pt x="8844" y="19596"/>
                      <a:pt x="9160" y="19701"/>
                    </a:cubicBezTo>
                    <a:cubicBezTo>
                      <a:pt x="9794" y="19933"/>
                      <a:pt x="10452" y="20143"/>
                      <a:pt x="11085" y="20312"/>
                    </a:cubicBezTo>
                    <a:cubicBezTo>
                      <a:pt x="12327" y="20670"/>
                      <a:pt x="13593" y="20964"/>
                      <a:pt x="14884" y="21175"/>
                    </a:cubicBezTo>
                    <a:cubicBezTo>
                      <a:pt x="15542" y="21280"/>
                      <a:pt x="16174" y="21385"/>
                      <a:pt x="16807" y="21449"/>
                    </a:cubicBezTo>
                    <a:cubicBezTo>
                      <a:pt x="17125" y="21490"/>
                      <a:pt x="17465" y="21512"/>
                      <a:pt x="17781" y="21533"/>
                    </a:cubicBezTo>
                    <a:lnTo>
                      <a:pt x="18268" y="21576"/>
                    </a:lnTo>
                    <a:lnTo>
                      <a:pt x="18512" y="21596"/>
                    </a:lnTo>
                    <a:lnTo>
                      <a:pt x="18780" y="21596"/>
                    </a:lnTo>
                    <a:cubicBezTo>
                      <a:pt x="18826" y="21599"/>
                      <a:pt x="18870" y="21600"/>
                      <a:pt x="18913" y="21600"/>
                    </a:cubicBezTo>
                    <a:cubicBezTo>
                      <a:pt x="20788" y="21600"/>
                      <a:pt x="21519" y="19429"/>
                      <a:pt x="19876" y="18586"/>
                    </a:cubicBezTo>
                    <a:lnTo>
                      <a:pt x="19609" y="18459"/>
                    </a:lnTo>
                    <a:lnTo>
                      <a:pt x="19511" y="18417"/>
                    </a:lnTo>
                    <a:lnTo>
                      <a:pt x="19413" y="18375"/>
                    </a:lnTo>
                    <a:lnTo>
                      <a:pt x="19219" y="18291"/>
                    </a:lnTo>
                    <a:lnTo>
                      <a:pt x="18805" y="18143"/>
                    </a:lnTo>
                    <a:lnTo>
                      <a:pt x="18002" y="17828"/>
                    </a:lnTo>
                    <a:cubicBezTo>
                      <a:pt x="17441" y="17596"/>
                      <a:pt x="16906" y="17385"/>
                      <a:pt x="16370" y="17175"/>
                    </a:cubicBezTo>
                    <a:cubicBezTo>
                      <a:pt x="15298" y="16754"/>
                      <a:pt x="14251" y="16311"/>
                      <a:pt x="13252" y="15848"/>
                    </a:cubicBezTo>
                    <a:cubicBezTo>
                      <a:pt x="12765" y="15617"/>
                      <a:pt x="12278" y="15385"/>
                      <a:pt x="11815" y="15132"/>
                    </a:cubicBezTo>
                    <a:cubicBezTo>
                      <a:pt x="11572" y="15027"/>
                      <a:pt x="11353" y="14900"/>
                      <a:pt x="11133" y="14774"/>
                    </a:cubicBezTo>
                    <a:cubicBezTo>
                      <a:pt x="10914" y="14648"/>
                      <a:pt x="10720" y="14522"/>
                      <a:pt x="10524" y="14395"/>
                    </a:cubicBezTo>
                    <a:cubicBezTo>
                      <a:pt x="10159" y="14185"/>
                      <a:pt x="9818" y="13932"/>
                      <a:pt x="9525" y="13659"/>
                    </a:cubicBezTo>
                    <a:cubicBezTo>
                      <a:pt x="9404" y="13553"/>
                      <a:pt x="9307" y="13448"/>
                      <a:pt x="9209" y="13343"/>
                    </a:cubicBezTo>
                    <a:cubicBezTo>
                      <a:pt x="9160" y="13280"/>
                      <a:pt x="9112" y="13216"/>
                      <a:pt x="9088" y="13154"/>
                    </a:cubicBezTo>
                    <a:lnTo>
                      <a:pt x="9088" y="13132"/>
                    </a:lnTo>
                    <a:lnTo>
                      <a:pt x="8966" y="12816"/>
                    </a:lnTo>
                    <a:lnTo>
                      <a:pt x="8869" y="12479"/>
                    </a:lnTo>
                    <a:lnTo>
                      <a:pt x="8747" y="12121"/>
                    </a:lnTo>
                    <a:cubicBezTo>
                      <a:pt x="8601" y="11659"/>
                      <a:pt x="8430" y="11174"/>
                      <a:pt x="8283" y="10690"/>
                    </a:cubicBezTo>
                    <a:lnTo>
                      <a:pt x="7408" y="7700"/>
                    </a:lnTo>
                    <a:cubicBezTo>
                      <a:pt x="7115" y="6689"/>
                      <a:pt x="6798" y="5679"/>
                      <a:pt x="6482" y="4668"/>
                    </a:cubicBezTo>
                    <a:lnTo>
                      <a:pt x="6238" y="3910"/>
                    </a:lnTo>
                    <a:cubicBezTo>
                      <a:pt x="6141" y="3636"/>
                      <a:pt x="6067" y="3405"/>
                      <a:pt x="5970" y="3153"/>
                    </a:cubicBezTo>
                    <a:lnTo>
                      <a:pt x="5702" y="2394"/>
                    </a:lnTo>
                    <a:cubicBezTo>
                      <a:pt x="5629" y="2141"/>
                      <a:pt x="5532" y="1888"/>
                      <a:pt x="5435" y="1658"/>
                    </a:cubicBezTo>
                    <a:lnTo>
                      <a:pt x="5410" y="1615"/>
                    </a:lnTo>
                    <a:cubicBezTo>
                      <a:pt x="4954" y="505"/>
                      <a:pt x="3883" y="0"/>
                      <a:pt x="281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66" name="Google Shape;314;p38"/>
              <p:cNvSpPr/>
              <p:nvPr/>
            </p:nvSpPr>
            <p:spPr>
              <a:xfrm>
                <a:off x="1825387" y="2308354"/>
                <a:ext cx="259573" cy="84204"/>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20128" y="0"/>
                    </a:moveTo>
                    <a:cubicBezTo>
                      <a:pt x="20055" y="0"/>
                      <a:pt x="19974" y="21"/>
                      <a:pt x="19901" y="85"/>
                    </a:cubicBezTo>
                    <a:cubicBezTo>
                      <a:pt x="13379" y="3046"/>
                      <a:pt x="6850" y="8521"/>
                      <a:pt x="621" y="16104"/>
                    </a:cubicBezTo>
                    <a:cubicBezTo>
                      <a:pt x="-396" y="17382"/>
                      <a:pt x="-103" y="21600"/>
                      <a:pt x="1053" y="21600"/>
                    </a:cubicBezTo>
                    <a:lnTo>
                      <a:pt x="1492" y="21600"/>
                    </a:lnTo>
                    <a:cubicBezTo>
                      <a:pt x="7575" y="14421"/>
                      <a:pt x="13811" y="8947"/>
                      <a:pt x="20333" y="5986"/>
                    </a:cubicBezTo>
                    <a:cubicBezTo>
                      <a:pt x="20911" y="5560"/>
                      <a:pt x="21204" y="3877"/>
                      <a:pt x="21204" y="2194"/>
                    </a:cubicBezTo>
                    <a:cubicBezTo>
                      <a:pt x="21080" y="1086"/>
                      <a:pt x="20626" y="0"/>
                      <a:pt x="2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67" name="Google Shape;315;p38"/>
              <p:cNvSpPr/>
              <p:nvPr/>
            </p:nvSpPr>
            <p:spPr>
              <a:xfrm>
                <a:off x="1899635" y="2285351"/>
                <a:ext cx="139667" cy="53646"/>
              </a:xfrm>
              <a:custGeom>
                <a:avLst/>
                <a:gdLst/>
                <a:ahLst/>
                <a:cxnLst>
                  <a:cxn ang="0">
                    <a:pos x="wd2" y="hd2"/>
                  </a:cxn>
                  <a:cxn ang="5400000">
                    <a:pos x="wd2" y="hd2"/>
                  </a:cxn>
                  <a:cxn ang="10800000">
                    <a:pos x="wd2" y="hd2"/>
                  </a:cxn>
                  <a:cxn ang="16200000">
                    <a:pos x="wd2" y="hd2"/>
                  </a:cxn>
                </a:cxnLst>
                <a:rect l="0" t="0" r="r" b="b"/>
                <a:pathLst>
                  <a:path w="20161" h="21600" fill="norm" stroke="1" extrusionOk="0">
                    <a:moveTo>
                      <a:pt x="1699" y="0"/>
                    </a:moveTo>
                    <a:cubicBezTo>
                      <a:pt x="-242" y="0"/>
                      <a:pt x="-746" y="7490"/>
                      <a:pt x="1388" y="8727"/>
                    </a:cubicBezTo>
                    <a:cubicBezTo>
                      <a:pt x="6769" y="12037"/>
                      <a:pt x="12408" y="16685"/>
                      <a:pt x="17789" y="21299"/>
                    </a:cubicBezTo>
                    <a:cubicBezTo>
                      <a:pt x="17789" y="21299"/>
                      <a:pt x="17905" y="21600"/>
                      <a:pt x="18047" y="21600"/>
                    </a:cubicBezTo>
                    <a:cubicBezTo>
                      <a:pt x="18125" y="21600"/>
                      <a:pt x="18215" y="21533"/>
                      <a:pt x="18293" y="21299"/>
                    </a:cubicBezTo>
                    <a:cubicBezTo>
                      <a:pt x="20350" y="21299"/>
                      <a:pt x="20854" y="14679"/>
                      <a:pt x="19069" y="12706"/>
                    </a:cubicBezTo>
                    <a:cubicBezTo>
                      <a:pt x="13430" y="7423"/>
                      <a:pt x="7803" y="3444"/>
                      <a:pt x="2164" y="134"/>
                    </a:cubicBezTo>
                    <a:cubicBezTo>
                      <a:pt x="1996" y="33"/>
                      <a:pt x="1841" y="0"/>
                      <a:pt x="169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68" name="Google Shape;316;p38"/>
              <p:cNvSpPr/>
              <p:nvPr/>
            </p:nvSpPr>
            <p:spPr>
              <a:xfrm>
                <a:off x="236108" y="6541416"/>
                <a:ext cx="145515" cy="440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1" y="0"/>
                    </a:moveTo>
                    <a:lnTo>
                      <a:pt x="0" y="21600"/>
                    </a:lnTo>
                    <a:lnTo>
                      <a:pt x="16852" y="21034"/>
                    </a:lnTo>
                    <a:lnTo>
                      <a:pt x="2160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69" name="Google Shape;317;p38"/>
              <p:cNvSpPr/>
              <p:nvPr/>
            </p:nvSpPr>
            <p:spPr>
              <a:xfrm>
                <a:off x="147353" y="4799978"/>
                <a:ext cx="516338" cy="972569"/>
              </a:xfrm>
              <a:custGeom>
                <a:avLst/>
                <a:gdLst/>
                <a:ahLst/>
                <a:cxnLst>
                  <a:cxn ang="0">
                    <a:pos x="wd2" y="hd2"/>
                  </a:cxn>
                  <a:cxn ang="5400000">
                    <a:pos x="wd2" y="hd2"/>
                  </a:cxn>
                  <a:cxn ang="10800000">
                    <a:pos x="wd2" y="hd2"/>
                  </a:cxn>
                  <a:cxn ang="16200000">
                    <a:pos x="wd2" y="hd2"/>
                  </a:cxn>
                </a:cxnLst>
                <a:rect l="0" t="0" r="r" b="b"/>
                <a:pathLst>
                  <a:path w="20147" h="21600" fill="norm" stroke="1" extrusionOk="0">
                    <a:moveTo>
                      <a:pt x="3323" y="0"/>
                    </a:moveTo>
                    <a:cubicBezTo>
                      <a:pt x="3117" y="365"/>
                      <a:pt x="2977" y="693"/>
                      <a:pt x="2771" y="1059"/>
                    </a:cubicBezTo>
                    <a:cubicBezTo>
                      <a:pt x="1868" y="2848"/>
                      <a:pt x="1176" y="4673"/>
                      <a:pt x="694" y="6501"/>
                    </a:cubicBezTo>
                    <a:cubicBezTo>
                      <a:pt x="-1453" y="14693"/>
                      <a:pt x="1466" y="21600"/>
                      <a:pt x="8246" y="21600"/>
                    </a:cubicBezTo>
                    <a:cubicBezTo>
                      <a:pt x="8690" y="21600"/>
                      <a:pt x="9148" y="21570"/>
                      <a:pt x="9623" y="21510"/>
                    </a:cubicBezTo>
                    <a:cubicBezTo>
                      <a:pt x="17102" y="20562"/>
                      <a:pt x="19248" y="11468"/>
                      <a:pt x="19871" y="5514"/>
                    </a:cubicBezTo>
                    <a:cubicBezTo>
                      <a:pt x="20011" y="4382"/>
                      <a:pt x="20077" y="3360"/>
                      <a:pt x="20147" y="2519"/>
                    </a:cubicBezTo>
                    <a:cubicBezTo>
                      <a:pt x="20147" y="1167"/>
                      <a:pt x="20147" y="291"/>
                      <a:pt x="20147" y="291"/>
                    </a:cubicBezTo>
                    <a:lnTo>
                      <a:pt x="3323"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70" name="Google Shape;318;p38"/>
              <p:cNvSpPr/>
              <p:nvPr/>
            </p:nvSpPr>
            <p:spPr>
              <a:xfrm>
                <a:off x="81185" y="5460065"/>
                <a:ext cx="506205" cy="1194951"/>
              </a:xfrm>
              <a:custGeom>
                <a:avLst/>
                <a:gdLst/>
                <a:ahLst/>
                <a:cxnLst>
                  <a:cxn ang="0">
                    <a:pos x="wd2" y="hd2"/>
                  </a:cxn>
                  <a:cxn ang="5400000">
                    <a:pos x="wd2" y="hd2"/>
                  </a:cxn>
                  <a:cxn ang="10800000">
                    <a:pos x="wd2" y="hd2"/>
                  </a:cxn>
                  <a:cxn ang="16200000">
                    <a:pos x="wd2" y="hd2"/>
                  </a:cxn>
                </a:cxnLst>
                <a:rect l="0" t="0" r="r" b="b"/>
                <a:pathLst>
                  <a:path w="18200" h="21600" fill="norm" stroke="1" extrusionOk="0">
                    <a:moveTo>
                      <a:pt x="10441" y="0"/>
                    </a:moveTo>
                    <a:cubicBezTo>
                      <a:pt x="-1102" y="0"/>
                      <a:pt x="-661" y="9607"/>
                      <a:pt x="657" y="11075"/>
                    </a:cubicBezTo>
                    <a:cubicBezTo>
                      <a:pt x="6175" y="17330"/>
                      <a:pt x="3308" y="21600"/>
                      <a:pt x="7032" y="21600"/>
                    </a:cubicBezTo>
                    <a:cubicBezTo>
                      <a:pt x="7093" y="21600"/>
                      <a:pt x="7161" y="21600"/>
                      <a:pt x="7229" y="21597"/>
                    </a:cubicBezTo>
                    <a:cubicBezTo>
                      <a:pt x="15137" y="21300"/>
                      <a:pt x="13672" y="14820"/>
                      <a:pt x="17115" y="8280"/>
                    </a:cubicBezTo>
                    <a:cubicBezTo>
                      <a:pt x="20498" y="1771"/>
                      <a:pt x="14883" y="404"/>
                      <a:pt x="14883" y="404"/>
                    </a:cubicBezTo>
                    <a:cubicBezTo>
                      <a:pt x="13234" y="126"/>
                      <a:pt x="11758" y="0"/>
                      <a:pt x="104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71" name="Google Shape;319;p38"/>
              <p:cNvSpPr/>
              <p:nvPr/>
            </p:nvSpPr>
            <p:spPr>
              <a:xfrm>
                <a:off x="131334" y="5467207"/>
                <a:ext cx="472084" cy="436544"/>
              </a:xfrm>
              <a:custGeom>
                <a:avLst/>
                <a:gdLst/>
                <a:ahLst/>
                <a:cxnLst>
                  <a:cxn ang="0">
                    <a:pos x="wd2" y="hd2"/>
                  </a:cxn>
                  <a:cxn ang="5400000">
                    <a:pos x="wd2" y="hd2"/>
                  </a:cxn>
                  <a:cxn ang="10800000">
                    <a:pos x="wd2" y="hd2"/>
                  </a:cxn>
                  <a:cxn ang="16200000">
                    <a:pos x="wd2" y="hd2"/>
                  </a:cxn>
                </a:cxnLst>
                <a:rect l="0" t="0" r="r" b="b"/>
                <a:pathLst>
                  <a:path w="20380" h="21600" fill="norm" stroke="1" extrusionOk="0">
                    <a:moveTo>
                      <a:pt x="10128" y="0"/>
                    </a:moveTo>
                    <a:cubicBezTo>
                      <a:pt x="5157" y="0"/>
                      <a:pt x="783" y="4002"/>
                      <a:pt x="79" y="9376"/>
                    </a:cubicBezTo>
                    <a:cubicBezTo>
                      <a:pt x="-610" y="15314"/>
                      <a:pt x="3297" y="20766"/>
                      <a:pt x="8886" y="21497"/>
                    </a:cubicBezTo>
                    <a:cubicBezTo>
                      <a:pt x="9354" y="21567"/>
                      <a:pt x="9815" y="21600"/>
                      <a:pt x="10271" y="21600"/>
                    </a:cubicBezTo>
                    <a:cubicBezTo>
                      <a:pt x="15238" y="21600"/>
                      <a:pt x="19601" y="17664"/>
                      <a:pt x="20301" y="12224"/>
                    </a:cubicBezTo>
                    <a:cubicBezTo>
                      <a:pt x="20990" y="6282"/>
                      <a:pt x="17083" y="912"/>
                      <a:pt x="11494" y="99"/>
                    </a:cubicBezTo>
                    <a:cubicBezTo>
                      <a:pt x="11033" y="33"/>
                      <a:pt x="10581" y="0"/>
                      <a:pt x="1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72" name="Google Shape;320;p38"/>
              <p:cNvSpPr/>
              <p:nvPr/>
            </p:nvSpPr>
            <p:spPr>
              <a:xfrm>
                <a:off x="235840" y="5562786"/>
                <a:ext cx="263324" cy="243724"/>
              </a:xfrm>
              <a:custGeom>
                <a:avLst/>
                <a:gdLst/>
                <a:ahLst/>
                <a:cxnLst>
                  <a:cxn ang="0">
                    <a:pos x="wd2" y="hd2"/>
                  </a:cxn>
                  <a:cxn ang="5400000">
                    <a:pos x="wd2" y="hd2"/>
                  </a:cxn>
                  <a:cxn ang="10800000">
                    <a:pos x="wd2" y="hd2"/>
                  </a:cxn>
                  <a:cxn ang="16200000">
                    <a:pos x="wd2" y="hd2"/>
                  </a:cxn>
                </a:cxnLst>
                <a:rect l="0" t="0" r="r" b="b"/>
                <a:pathLst>
                  <a:path w="18230" h="21600" fill="norm" stroke="1" extrusionOk="0">
                    <a:moveTo>
                      <a:pt x="9137" y="0"/>
                    </a:moveTo>
                    <a:cubicBezTo>
                      <a:pt x="4305" y="0"/>
                      <a:pt x="254" y="4423"/>
                      <a:pt x="18" y="10215"/>
                    </a:cubicBezTo>
                    <a:cubicBezTo>
                      <a:pt x="-329" y="16941"/>
                      <a:pt x="4255" y="21600"/>
                      <a:pt x="9100" y="21600"/>
                    </a:cubicBezTo>
                    <a:cubicBezTo>
                      <a:pt x="11184" y="21600"/>
                      <a:pt x="13318" y="20746"/>
                      <a:pt x="15123" y="18818"/>
                    </a:cubicBezTo>
                    <a:cubicBezTo>
                      <a:pt x="21271" y="12548"/>
                      <a:pt x="17704" y="596"/>
                      <a:pt x="9596" y="15"/>
                    </a:cubicBezTo>
                    <a:cubicBezTo>
                      <a:pt x="9441" y="7"/>
                      <a:pt x="9292" y="0"/>
                      <a:pt x="91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73" name="Google Shape;321;p38"/>
              <p:cNvSpPr/>
              <p:nvPr/>
            </p:nvSpPr>
            <p:spPr>
              <a:xfrm>
                <a:off x="301573" y="5623738"/>
                <a:ext cx="132751" cy="124146"/>
              </a:xfrm>
              <a:custGeom>
                <a:avLst/>
                <a:gdLst/>
                <a:ahLst/>
                <a:cxnLst>
                  <a:cxn ang="0">
                    <a:pos x="wd2" y="hd2"/>
                  </a:cxn>
                  <a:cxn ang="5400000">
                    <a:pos x="wd2" y="hd2"/>
                  </a:cxn>
                  <a:cxn ang="10800000">
                    <a:pos x="wd2" y="hd2"/>
                  </a:cxn>
                  <a:cxn ang="16200000">
                    <a:pos x="wd2" y="hd2"/>
                  </a:cxn>
                </a:cxnLst>
                <a:rect l="0" t="0" r="r" b="b"/>
                <a:pathLst>
                  <a:path w="18286" h="21600" fill="norm" stroke="1" extrusionOk="0">
                    <a:moveTo>
                      <a:pt x="9114" y="0"/>
                    </a:moveTo>
                    <a:cubicBezTo>
                      <a:pt x="4411" y="0"/>
                      <a:pt x="264" y="4479"/>
                      <a:pt x="17" y="10027"/>
                    </a:cubicBezTo>
                    <a:cubicBezTo>
                      <a:pt x="-316" y="16875"/>
                      <a:pt x="4300" y="21600"/>
                      <a:pt x="9200" y="21600"/>
                    </a:cubicBezTo>
                    <a:cubicBezTo>
                      <a:pt x="11262" y="21600"/>
                      <a:pt x="13372" y="20762"/>
                      <a:pt x="15174" y="18898"/>
                    </a:cubicBezTo>
                    <a:cubicBezTo>
                      <a:pt x="21284" y="12310"/>
                      <a:pt x="17865" y="578"/>
                      <a:pt x="9558" y="14"/>
                    </a:cubicBezTo>
                    <a:cubicBezTo>
                      <a:pt x="9410" y="0"/>
                      <a:pt x="9262" y="0"/>
                      <a:pt x="91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74" name="Google Shape;322;p38"/>
              <p:cNvSpPr/>
              <p:nvPr/>
            </p:nvSpPr>
            <p:spPr>
              <a:xfrm>
                <a:off x="87010" y="6873578"/>
                <a:ext cx="586895" cy="473579"/>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8353" y="0"/>
                    </a:moveTo>
                    <a:cubicBezTo>
                      <a:pt x="3262" y="0"/>
                      <a:pt x="2808" y="2772"/>
                      <a:pt x="2284" y="4272"/>
                    </a:cubicBezTo>
                    <a:cubicBezTo>
                      <a:pt x="1895" y="5397"/>
                      <a:pt x="1631" y="6598"/>
                      <a:pt x="1437" y="7798"/>
                    </a:cubicBezTo>
                    <a:lnTo>
                      <a:pt x="1045" y="9749"/>
                    </a:lnTo>
                    <a:cubicBezTo>
                      <a:pt x="784" y="11400"/>
                      <a:pt x="458" y="13199"/>
                      <a:pt x="264" y="14623"/>
                    </a:cubicBezTo>
                    <a:cubicBezTo>
                      <a:pt x="66" y="16048"/>
                      <a:pt x="0" y="17475"/>
                      <a:pt x="0" y="18900"/>
                    </a:cubicBezTo>
                    <a:lnTo>
                      <a:pt x="0" y="19199"/>
                    </a:lnTo>
                    <a:cubicBezTo>
                      <a:pt x="0" y="19649"/>
                      <a:pt x="0" y="20024"/>
                      <a:pt x="66" y="20399"/>
                    </a:cubicBezTo>
                    <a:cubicBezTo>
                      <a:pt x="66" y="21149"/>
                      <a:pt x="132" y="21600"/>
                      <a:pt x="132" y="21600"/>
                    </a:cubicBezTo>
                    <a:lnTo>
                      <a:pt x="21534" y="21600"/>
                    </a:lnTo>
                    <a:cubicBezTo>
                      <a:pt x="21600" y="20774"/>
                      <a:pt x="21600" y="20024"/>
                      <a:pt x="21534" y="19199"/>
                    </a:cubicBezTo>
                    <a:cubicBezTo>
                      <a:pt x="21406" y="16726"/>
                      <a:pt x="20687" y="12749"/>
                      <a:pt x="17751" y="10124"/>
                    </a:cubicBezTo>
                    <a:cubicBezTo>
                      <a:pt x="13639" y="6522"/>
                      <a:pt x="15204" y="7272"/>
                      <a:pt x="14423" y="5624"/>
                    </a:cubicBezTo>
                    <a:cubicBezTo>
                      <a:pt x="14291" y="5473"/>
                      <a:pt x="13573" y="2625"/>
                      <a:pt x="13507" y="2473"/>
                    </a:cubicBezTo>
                    <a:cubicBezTo>
                      <a:pt x="12792" y="750"/>
                      <a:pt x="12202" y="0"/>
                      <a:pt x="8353"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75" name="Google Shape;323;p38"/>
              <p:cNvSpPr/>
              <p:nvPr/>
            </p:nvSpPr>
            <p:spPr>
              <a:xfrm>
                <a:off x="87010" y="7042897"/>
                <a:ext cx="73981" cy="277937"/>
              </a:xfrm>
              <a:custGeom>
                <a:avLst/>
                <a:gdLst/>
                <a:ahLst/>
                <a:cxnLst>
                  <a:cxn ang="0">
                    <a:pos x="wd2" y="hd2"/>
                  </a:cxn>
                  <a:cxn ang="5400000">
                    <a:pos x="wd2" y="hd2"/>
                  </a:cxn>
                  <a:cxn ang="10800000">
                    <a:pos x="wd2" y="hd2"/>
                  </a:cxn>
                  <a:cxn ang="16200000">
                    <a:pos x="wd2" y="hd2"/>
                  </a:cxn>
                </a:cxnLst>
                <a:rect l="0" t="0" r="r" b="b"/>
                <a:pathLst>
                  <a:path w="16376" h="21600" fill="norm" stroke="1" extrusionOk="0">
                    <a:moveTo>
                      <a:pt x="8648" y="0"/>
                    </a:moveTo>
                    <a:lnTo>
                      <a:pt x="6288" y="3324"/>
                    </a:lnTo>
                    <a:cubicBezTo>
                      <a:pt x="9045" y="6137"/>
                      <a:pt x="12575" y="10990"/>
                      <a:pt x="7855" y="15082"/>
                    </a:cubicBezTo>
                    <a:cubicBezTo>
                      <a:pt x="6288" y="16618"/>
                      <a:pt x="3550" y="18018"/>
                      <a:pt x="0" y="19044"/>
                    </a:cubicBezTo>
                    <a:lnTo>
                      <a:pt x="0" y="19554"/>
                    </a:lnTo>
                    <a:cubicBezTo>
                      <a:pt x="0" y="20322"/>
                      <a:pt x="0" y="20961"/>
                      <a:pt x="397" y="21600"/>
                    </a:cubicBezTo>
                    <a:cubicBezTo>
                      <a:pt x="6288" y="20193"/>
                      <a:pt x="11008" y="18147"/>
                      <a:pt x="13745" y="15979"/>
                    </a:cubicBezTo>
                    <a:cubicBezTo>
                      <a:pt x="21600" y="8822"/>
                      <a:pt x="9441" y="387"/>
                      <a:pt x="864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76" name="Google Shape;324;p38"/>
              <p:cNvSpPr/>
              <p:nvPr/>
            </p:nvSpPr>
            <p:spPr>
              <a:xfrm>
                <a:off x="87010" y="7294509"/>
                <a:ext cx="586895" cy="5264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0" y="0"/>
                    </a:moveTo>
                    <a:cubicBezTo>
                      <a:pt x="0" y="12810"/>
                      <a:pt x="132" y="21600"/>
                      <a:pt x="132" y="21600"/>
                    </a:cubicBezTo>
                    <a:lnTo>
                      <a:pt x="21534" y="21600"/>
                    </a:lnTo>
                    <a:cubicBezTo>
                      <a:pt x="21600" y="14173"/>
                      <a:pt x="21600" y="6746"/>
                      <a:pt x="215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77" name="Google Shape;325;p38"/>
              <p:cNvSpPr/>
              <p:nvPr/>
            </p:nvSpPr>
            <p:spPr>
              <a:xfrm>
                <a:off x="278326" y="7001376"/>
                <a:ext cx="178351" cy="39860"/>
              </a:xfrm>
              <a:custGeom>
                <a:avLst/>
                <a:gdLst/>
                <a:ahLst/>
                <a:cxnLst>
                  <a:cxn ang="0">
                    <a:pos x="wd2" y="hd2"/>
                  </a:cxn>
                  <a:cxn ang="5400000">
                    <a:pos x="wd2" y="hd2"/>
                  </a:cxn>
                  <a:cxn ang="10800000">
                    <a:pos x="wd2" y="hd2"/>
                  </a:cxn>
                  <a:cxn ang="16200000">
                    <a:pos x="wd2" y="hd2"/>
                  </a:cxn>
                </a:cxnLst>
                <a:rect l="0" t="0" r="r" b="b"/>
                <a:pathLst>
                  <a:path w="20561" h="21600" fill="norm" stroke="1" extrusionOk="0">
                    <a:moveTo>
                      <a:pt x="10824" y="0"/>
                    </a:moveTo>
                    <a:cubicBezTo>
                      <a:pt x="7673" y="0"/>
                      <a:pt x="4543" y="1755"/>
                      <a:pt x="1475" y="5580"/>
                    </a:cubicBezTo>
                    <a:cubicBezTo>
                      <a:pt x="453" y="6480"/>
                      <a:pt x="-167" y="10935"/>
                      <a:pt x="40" y="15390"/>
                    </a:cubicBezTo>
                    <a:cubicBezTo>
                      <a:pt x="246" y="18945"/>
                      <a:pt x="1062" y="21600"/>
                      <a:pt x="1878" y="21600"/>
                    </a:cubicBezTo>
                    <a:lnTo>
                      <a:pt x="2498" y="21600"/>
                    </a:lnTo>
                    <a:cubicBezTo>
                      <a:pt x="5153" y="18225"/>
                      <a:pt x="7994" y="16695"/>
                      <a:pt x="10855" y="16695"/>
                    </a:cubicBezTo>
                    <a:cubicBezTo>
                      <a:pt x="13272" y="16695"/>
                      <a:pt x="15700" y="17820"/>
                      <a:pt x="18045" y="19845"/>
                    </a:cubicBezTo>
                    <a:cubicBezTo>
                      <a:pt x="18313" y="20340"/>
                      <a:pt x="18572" y="20565"/>
                      <a:pt x="18799" y="20565"/>
                    </a:cubicBezTo>
                    <a:cubicBezTo>
                      <a:pt x="20720" y="20565"/>
                      <a:pt x="21433" y="6165"/>
                      <a:pt x="19067" y="3780"/>
                    </a:cubicBezTo>
                    <a:cubicBezTo>
                      <a:pt x="16309" y="1305"/>
                      <a:pt x="13562" y="0"/>
                      <a:pt x="108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78" name="Google Shape;326;p38"/>
              <p:cNvSpPr/>
              <p:nvPr/>
            </p:nvSpPr>
            <p:spPr>
              <a:xfrm>
                <a:off x="269234" y="6938847"/>
                <a:ext cx="178057" cy="39944"/>
              </a:xfrm>
              <a:custGeom>
                <a:avLst/>
                <a:gdLst/>
                <a:ahLst/>
                <a:cxnLst>
                  <a:cxn ang="0">
                    <a:pos x="wd2" y="hd2"/>
                  </a:cxn>
                  <a:cxn ang="5400000">
                    <a:pos x="wd2" y="hd2"/>
                  </a:cxn>
                  <a:cxn ang="10800000">
                    <a:pos x="wd2" y="hd2"/>
                  </a:cxn>
                  <a:cxn ang="16200000">
                    <a:pos x="wd2" y="hd2"/>
                  </a:cxn>
                </a:cxnLst>
                <a:rect l="0" t="0" r="r" b="b"/>
                <a:pathLst>
                  <a:path w="19992" h="21600" fill="norm" stroke="1" extrusionOk="0">
                    <a:moveTo>
                      <a:pt x="10537" y="0"/>
                    </a:moveTo>
                    <a:cubicBezTo>
                      <a:pt x="7499" y="0"/>
                      <a:pt x="4450" y="1796"/>
                      <a:pt x="1462" y="5613"/>
                    </a:cubicBezTo>
                    <a:cubicBezTo>
                      <a:pt x="-731" y="8263"/>
                      <a:pt x="-339" y="21600"/>
                      <a:pt x="1855" y="21600"/>
                    </a:cubicBezTo>
                    <a:lnTo>
                      <a:pt x="2257" y="21600"/>
                    </a:lnTo>
                    <a:cubicBezTo>
                      <a:pt x="4953" y="18232"/>
                      <a:pt x="7710" y="16660"/>
                      <a:pt x="10466" y="16660"/>
                    </a:cubicBezTo>
                    <a:cubicBezTo>
                      <a:pt x="12790" y="16660"/>
                      <a:pt x="15114" y="17783"/>
                      <a:pt x="17398" y="19804"/>
                    </a:cubicBezTo>
                    <a:cubicBezTo>
                      <a:pt x="17680" y="20298"/>
                      <a:pt x="17951" y="20522"/>
                      <a:pt x="18203" y="20522"/>
                    </a:cubicBezTo>
                    <a:cubicBezTo>
                      <a:pt x="20205" y="20522"/>
                      <a:pt x="20869" y="6197"/>
                      <a:pt x="18394" y="3817"/>
                    </a:cubicBezTo>
                    <a:cubicBezTo>
                      <a:pt x="15798" y="1347"/>
                      <a:pt x="13173" y="0"/>
                      <a:pt x="1053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79" name="Google Shape;327;p38"/>
              <p:cNvSpPr/>
              <p:nvPr/>
            </p:nvSpPr>
            <p:spPr>
              <a:xfrm>
                <a:off x="304257" y="7049623"/>
                <a:ext cx="177247" cy="39362"/>
              </a:xfrm>
              <a:custGeom>
                <a:avLst/>
                <a:gdLst/>
                <a:ahLst/>
                <a:cxnLst>
                  <a:cxn ang="0">
                    <a:pos x="wd2" y="hd2"/>
                  </a:cxn>
                  <a:cxn ang="5400000">
                    <a:pos x="wd2" y="hd2"/>
                  </a:cxn>
                  <a:cxn ang="10800000">
                    <a:pos x="wd2" y="hd2"/>
                  </a:cxn>
                  <a:cxn ang="16200000">
                    <a:pos x="wd2" y="hd2"/>
                  </a:cxn>
                </a:cxnLst>
                <a:rect l="0" t="0" r="r" b="b"/>
                <a:pathLst>
                  <a:path w="20060" h="21600" fill="norm" stroke="1" extrusionOk="0">
                    <a:moveTo>
                      <a:pt x="10876" y="0"/>
                    </a:moveTo>
                    <a:cubicBezTo>
                      <a:pt x="7651" y="0"/>
                      <a:pt x="4456" y="1823"/>
                      <a:pt x="1323" y="5332"/>
                    </a:cubicBezTo>
                    <a:cubicBezTo>
                      <a:pt x="-685" y="8066"/>
                      <a:pt x="-290" y="21600"/>
                      <a:pt x="1718" y="21600"/>
                    </a:cubicBezTo>
                    <a:lnTo>
                      <a:pt x="2327" y="21600"/>
                    </a:lnTo>
                    <a:cubicBezTo>
                      <a:pt x="5065" y="18501"/>
                      <a:pt x="7996" y="16906"/>
                      <a:pt x="10936" y="16906"/>
                    </a:cubicBezTo>
                    <a:cubicBezTo>
                      <a:pt x="13167" y="16906"/>
                      <a:pt x="15419" y="17818"/>
                      <a:pt x="17589" y="19777"/>
                    </a:cubicBezTo>
                    <a:cubicBezTo>
                      <a:pt x="17852" y="20278"/>
                      <a:pt x="18106" y="20506"/>
                      <a:pt x="18339" y="20506"/>
                    </a:cubicBezTo>
                    <a:cubicBezTo>
                      <a:pt x="20215" y="20506"/>
                      <a:pt x="20915" y="5970"/>
                      <a:pt x="18593" y="3554"/>
                    </a:cubicBezTo>
                    <a:cubicBezTo>
                      <a:pt x="16017" y="1139"/>
                      <a:pt x="13441" y="0"/>
                      <a:pt x="10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80" name="Google Shape;328;p38"/>
              <p:cNvSpPr/>
              <p:nvPr/>
            </p:nvSpPr>
            <p:spPr>
              <a:xfrm>
                <a:off x="331484" y="7105177"/>
                <a:ext cx="178170" cy="39777"/>
              </a:xfrm>
              <a:custGeom>
                <a:avLst/>
                <a:gdLst/>
                <a:ahLst/>
                <a:cxnLst>
                  <a:cxn ang="0">
                    <a:pos x="wd2" y="hd2"/>
                  </a:cxn>
                  <a:cxn ang="5400000">
                    <a:pos x="wd2" y="hd2"/>
                  </a:cxn>
                  <a:cxn ang="10800000">
                    <a:pos x="wd2" y="hd2"/>
                  </a:cxn>
                  <a:cxn ang="16200000">
                    <a:pos x="wd2" y="hd2"/>
                  </a:cxn>
                </a:cxnLst>
                <a:rect l="0" t="0" r="r" b="b"/>
                <a:pathLst>
                  <a:path w="20719" h="21600" fill="norm" stroke="1" extrusionOk="0">
                    <a:moveTo>
                      <a:pt x="10665" y="0"/>
                    </a:moveTo>
                    <a:cubicBezTo>
                      <a:pt x="7571" y="0"/>
                      <a:pt x="4476" y="1804"/>
                      <a:pt x="1496" y="5501"/>
                    </a:cubicBezTo>
                    <a:cubicBezTo>
                      <a:pt x="-713" y="7215"/>
                      <a:pt x="-390" y="21600"/>
                      <a:pt x="1902" y="21600"/>
                    </a:cubicBezTo>
                    <a:cubicBezTo>
                      <a:pt x="1975" y="21600"/>
                      <a:pt x="2038" y="21600"/>
                      <a:pt x="2111" y="21555"/>
                    </a:cubicBezTo>
                    <a:lnTo>
                      <a:pt x="2528" y="21555"/>
                    </a:lnTo>
                    <a:cubicBezTo>
                      <a:pt x="5205" y="18308"/>
                      <a:pt x="7935" y="16730"/>
                      <a:pt x="10665" y="16730"/>
                    </a:cubicBezTo>
                    <a:cubicBezTo>
                      <a:pt x="13197" y="16730"/>
                      <a:pt x="15729" y="18083"/>
                      <a:pt x="18209" y="20653"/>
                    </a:cubicBezTo>
                    <a:cubicBezTo>
                      <a:pt x="18334" y="20788"/>
                      <a:pt x="18470" y="20833"/>
                      <a:pt x="18605" y="20833"/>
                    </a:cubicBezTo>
                    <a:cubicBezTo>
                      <a:pt x="19491" y="20833"/>
                      <a:pt x="20324" y="18308"/>
                      <a:pt x="20679" y="14430"/>
                    </a:cubicBezTo>
                    <a:cubicBezTo>
                      <a:pt x="20887" y="9966"/>
                      <a:pt x="20272" y="5501"/>
                      <a:pt x="19241" y="4600"/>
                    </a:cubicBezTo>
                    <a:cubicBezTo>
                      <a:pt x="16448" y="1578"/>
                      <a:pt x="13552" y="0"/>
                      <a:pt x="1066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81" name="Google Shape;329;p38"/>
              <p:cNvSpPr/>
              <p:nvPr/>
            </p:nvSpPr>
            <p:spPr>
              <a:xfrm>
                <a:off x="1348609" y="6559436"/>
                <a:ext cx="347747" cy="386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290"/>
                    </a:lnTo>
                    <a:lnTo>
                      <a:pt x="0" y="20495"/>
                    </a:lnTo>
                    <a:lnTo>
                      <a:pt x="17966" y="21600"/>
                    </a:lnTo>
                    <a:lnTo>
                      <a:pt x="2160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82" name="Google Shape;330;p38"/>
              <p:cNvSpPr/>
              <p:nvPr/>
            </p:nvSpPr>
            <p:spPr>
              <a:xfrm>
                <a:off x="1264072" y="6874989"/>
                <a:ext cx="1058237" cy="472168"/>
              </a:xfrm>
              <a:custGeom>
                <a:avLst/>
                <a:gdLst/>
                <a:ahLst/>
                <a:cxnLst>
                  <a:cxn ang="0">
                    <a:pos x="wd2" y="hd2"/>
                  </a:cxn>
                  <a:cxn ang="5400000">
                    <a:pos x="wd2" y="hd2"/>
                  </a:cxn>
                  <a:cxn ang="10800000">
                    <a:pos x="wd2" y="hd2"/>
                  </a:cxn>
                  <a:cxn ang="16200000">
                    <a:pos x="wd2" y="hd2"/>
                  </a:cxn>
                </a:cxnLst>
                <a:rect l="0" t="0" r="r" b="b"/>
                <a:pathLst>
                  <a:path w="21436" h="21600" fill="norm" stroke="1" extrusionOk="0">
                    <a:moveTo>
                      <a:pt x="7377" y="0"/>
                    </a:moveTo>
                    <a:cubicBezTo>
                      <a:pt x="6393" y="0"/>
                      <a:pt x="5130" y="1998"/>
                      <a:pt x="3857" y="1998"/>
                    </a:cubicBezTo>
                    <a:cubicBezTo>
                      <a:pt x="3291" y="1998"/>
                      <a:pt x="2725" y="1603"/>
                      <a:pt x="2179" y="460"/>
                    </a:cubicBezTo>
                    <a:cubicBezTo>
                      <a:pt x="2179" y="460"/>
                      <a:pt x="2095" y="425"/>
                      <a:pt x="1970" y="425"/>
                    </a:cubicBezTo>
                    <a:cubicBezTo>
                      <a:pt x="1605" y="425"/>
                      <a:pt x="884" y="718"/>
                      <a:pt x="884" y="3020"/>
                    </a:cubicBezTo>
                    <a:cubicBezTo>
                      <a:pt x="850" y="3468"/>
                      <a:pt x="850" y="3996"/>
                      <a:pt x="814" y="4524"/>
                    </a:cubicBezTo>
                    <a:cubicBezTo>
                      <a:pt x="777" y="4900"/>
                      <a:pt x="741" y="5277"/>
                      <a:pt x="705" y="5725"/>
                    </a:cubicBezTo>
                    <a:cubicBezTo>
                      <a:pt x="454" y="9489"/>
                      <a:pt x="-121" y="15355"/>
                      <a:pt x="22" y="19116"/>
                    </a:cubicBezTo>
                    <a:cubicBezTo>
                      <a:pt x="22" y="19944"/>
                      <a:pt x="95" y="20772"/>
                      <a:pt x="275" y="21600"/>
                    </a:cubicBezTo>
                    <a:lnTo>
                      <a:pt x="21229" y="21600"/>
                    </a:lnTo>
                    <a:cubicBezTo>
                      <a:pt x="21408" y="20848"/>
                      <a:pt x="21479" y="19944"/>
                      <a:pt x="21408" y="19116"/>
                    </a:cubicBezTo>
                    <a:cubicBezTo>
                      <a:pt x="21229" y="17311"/>
                      <a:pt x="20365" y="14527"/>
                      <a:pt x="17239" y="11818"/>
                    </a:cubicBezTo>
                    <a:cubicBezTo>
                      <a:pt x="14831" y="9714"/>
                      <a:pt x="11990" y="7605"/>
                      <a:pt x="10337" y="4524"/>
                    </a:cubicBezTo>
                    <a:cubicBezTo>
                      <a:pt x="8685" y="1440"/>
                      <a:pt x="8074" y="460"/>
                      <a:pt x="8074" y="460"/>
                    </a:cubicBezTo>
                    <a:cubicBezTo>
                      <a:pt x="7863" y="133"/>
                      <a:pt x="7629" y="0"/>
                      <a:pt x="7377"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83" name="Google Shape;331;p38"/>
              <p:cNvSpPr/>
              <p:nvPr/>
            </p:nvSpPr>
            <p:spPr>
              <a:xfrm>
                <a:off x="1265189" y="7292847"/>
                <a:ext cx="1058198" cy="54310"/>
              </a:xfrm>
              <a:custGeom>
                <a:avLst/>
                <a:gdLst/>
                <a:ahLst/>
                <a:cxnLst>
                  <a:cxn ang="0">
                    <a:pos x="wd2" y="hd2"/>
                  </a:cxn>
                  <a:cxn ang="5400000">
                    <a:pos x="wd2" y="hd2"/>
                  </a:cxn>
                  <a:cxn ang="10800000">
                    <a:pos x="wd2" y="hd2"/>
                  </a:cxn>
                  <a:cxn ang="16200000">
                    <a:pos x="wd2" y="hd2"/>
                  </a:cxn>
                </a:cxnLst>
                <a:rect l="0" t="0" r="r" b="b"/>
                <a:pathLst>
                  <a:path w="21542" h="21600" fill="norm" stroke="1" extrusionOk="0">
                    <a:moveTo>
                      <a:pt x="0" y="0"/>
                    </a:moveTo>
                    <a:cubicBezTo>
                      <a:pt x="0" y="7200"/>
                      <a:pt x="73" y="14400"/>
                      <a:pt x="254" y="21600"/>
                    </a:cubicBezTo>
                    <a:lnTo>
                      <a:pt x="21312" y="21600"/>
                    </a:lnTo>
                    <a:cubicBezTo>
                      <a:pt x="21527" y="15061"/>
                      <a:pt x="21600" y="7200"/>
                      <a:pt x="2149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84" name="Google Shape;332;p38"/>
              <p:cNvSpPr/>
              <p:nvPr/>
            </p:nvSpPr>
            <p:spPr>
              <a:xfrm>
                <a:off x="1298879" y="6973890"/>
                <a:ext cx="133583" cy="371606"/>
              </a:xfrm>
              <a:custGeom>
                <a:avLst/>
                <a:gdLst/>
                <a:ahLst/>
                <a:cxnLst>
                  <a:cxn ang="0">
                    <a:pos x="wd2" y="hd2"/>
                  </a:cxn>
                  <a:cxn ang="5400000">
                    <a:pos x="wd2" y="hd2"/>
                  </a:cxn>
                  <a:cxn ang="10800000">
                    <a:pos x="wd2" y="hd2"/>
                  </a:cxn>
                  <a:cxn ang="16200000">
                    <a:pos x="wd2" y="hd2"/>
                  </a:cxn>
                </a:cxnLst>
                <a:rect l="0" t="0" r="r" b="b"/>
                <a:pathLst>
                  <a:path w="21116" h="21600" fill="norm" stroke="1" extrusionOk="0">
                    <a:moveTo>
                      <a:pt x="567" y="0"/>
                    </a:moveTo>
                    <a:cubicBezTo>
                      <a:pt x="567" y="478"/>
                      <a:pt x="283" y="956"/>
                      <a:pt x="0" y="1525"/>
                    </a:cubicBezTo>
                    <a:cubicBezTo>
                      <a:pt x="10099" y="4204"/>
                      <a:pt x="16274" y="8312"/>
                      <a:pt x="17110" y="12709"/>
                    </a:cubicBezTo>
                    <a:cubicBezTo>
                      <a:pt x="17960" y="15962"/>
                      <a:pt x="14589" y="19114"/>
                      <a:pt x="8413" y="21600"/>
                    </a:cubicBezTo>
                    <a:lnTo>
                      <a:pt x="13187" y="21600"/>
                    </a:lnTo>
                    <a:cubicBezTo>
                      <a:pt x="18796" y="19018"/>
                      <a:pt x="21600" y="15866"/>
                      <a:pt x="21048" y="12709"/>
                    </a:cubicBezTo>
                    <a:cubicBezTo>
                      <a:pt x="20198" y="7646"/>
                      <a:pt x="12634" y="2959"/>
                      <a:pt x="56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85" name="Google Shape;333;p38"/>
              <p:cNvSpPr/>
              <p:nvPr/>
            </p:nvSpPr>
            <p:spPr>
              <a:xfrm>
                <a:off x="1740173" y="6982859"/>
                <a:ext cx="99212" cy="46918"/>
              </a:xfrm>
              <a:custGeom>
                <a:avLst/>
                <a:gdLst/>
                <a:ahLst/>
                <a:cxnLst>
                  <a:cxn ang="0">
                    <a:pos x="wd2" y="hd2"/>
                  </a:cxn>
                  <a:cxn ang="5400000">
                    <a:pos x="wd2" y="hd2"/>
                  </a:cxn>
                  <a:cxn ang="10800000">
                    <a:pos x="wd2" y="hd2"/>
                  </a:cxn>
                  <a:cxn ang="16200000">
                    <a:pos x="wd2" y="hd2"/>
                  </a:cxn>
                </a:cxnLst>
                <a:rect l="0" t="0" r="r" b="b"/>
                <a:pathLst>
                  <a:path w="18921" h="21600" fill="norm" stroke="1" extrusionOk="0">
                    <a:moveTo>
                      <a:pt x="15772" y="0"/>
                    </a:moveTo>
                    <a:cubicBezTo>
                      <a:pt x="15430" y="0"/>
                      <a:pt x="15055" y="115"/>
                      <a:pt x="14661" y="382"/>
                    </a:cubicBezTo>
                    <a:lnTo>
                      <a:pt x="2477" y="7225"/>
                    </a:lnTo>
                    <a:cubicBezTo>
                      <a:pt x="-1248" y="9481"/>
                      <a:pt x="-564" y="21600"/>
                      <a:pt x="3144" y="21600"/>
                    </a:cubicBezTo>
                    <a:lnTo>
                      <a:pt x="3827" y="21600"/>
                    </a:lnTo>
                    <a:lnTo>
                      <a:pt x="16353" y="14795"/>
                    </a:lnTo>
                    <a:cubicBezTo>
                      <a:pt x="20352" y="12731"/>
                      <a:pt x="19310" y="0"/>
                      <a:pt x="1577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86" name="Google Shape;334;p38"/>
              <p:cNvSpPr/>
              <p:nvPr/>
            </p:nvSpPr>
            <p:spPr>
              <a:xfrm>
                <a:off x="1681618" y="6936439"/>
                <a:ext cx="99202" cy="47251"/>
              </a:xfrm>
              <a:custGeom>
                <a:avLst/>
                <a:gdLst/>
                <a:ahLst/>
                <a:cxnLst>
                  <a:cxn ang="0">
                    <a:pos x="wd2" y="hd2"/>
                  </a:cxn>
                  <a:cxn ang="5400000">
                    <a:pos x="wd2" y="hd2"/>
                  </a:cxn>
                  <a:cxn ang="10800000">
                    <a:pos x="wd2" y="hd2"/>
                  </a:cxn>
                  <a:cxn ang="16200000">
                    <a:pos x="wd2" y="hd2"/>
                  </a:cxn>
                </a:cxnLst>
                <a:rect l="0" t="0" r="r" b="b"/>
                <a:pathLst>
                  <a:path w="18994" h="21600" fill="norm" stroke="1" extrusionOk="0">
                    <a:moveTo>
                      <a:pt x="16015" y="0"/>
                    </a:moveTo>
                    <a:cubicBezTo>
                      <a:pt x="15621" y="0"/>
                      <a:pt x="15192" y="152"/>
                      <a:pt x="14712" y="569"/>
                    </a:cubicBezTo>
                    <a:lnTo>
                      <a:pt x="2479" y="7327"/>
                    </a:lnTo>
                    <a:cubicBezTo>
                      <a:pt x="-1244" y="9604"/>
                      <a:pt x="-575" y="20879"/>
                      <a:pt x="3165" y="21600"/>
                    </a:cubicBezTo>
                    <a:cubicBezTo>
                      <a:pt x="3508" y="21600"/>
                      <a:pt x="3508" y="21600"/>
                      <a:pt x="3851" y="20879"/>
                    </a:cubicBezTo>
                    <a:lnTo>
                      <a:pt x="16410" y="14084"/>
                    </a:lnTo>
                    <a:cubicBezTo>
                      <a:pt x="20356" y="12755"/>
                      <a:pt x="19430" y="0"/>
                      <a:pt x="160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87" name="Google Shape;335;p38"/>
              <p:cNvSpPr/>
              <p:nvPr/>
            </p:nvSpPr>
            <p:spPr>
              <a:xfrm>
                <a:off x="1804781" y="7017735"/>
                <a:ext cx="98610" cy="46587"/>
              </a:xfrm>
              <a:custGeom>
                <a:avLst/>
                <a:gdLst/>
                <a:ahLst/>
                <a:cxnLst>
                  <a:cxn ang="0">
                    <a:pos x="wd2" y="hd2"/>
                  </a:cxn>
                  <a:cxn ang="5400000">
                    <a:pos x="wd2" y="hd2"/>
                  </a:cxn>
                  <a:cxn ang="10800000">
                    <a:pos x="wd2" y="hd2"/>
                  </a:cxn>
                  <a:cxn ang="16200000">
                    <a:pos x="wd2" y="hd2"/>
                  </a:cxn>
                </a:cxnLst>
                <a:rect l="0" t="0" r="r" b="b"/>
                <a:pathLst>
                  <a:path w="19047" h="21600" fill="norm" stroke="1" extrusionOk="0">
                    <a:moveTo>
                      <a:pt x="15905" y="0"/>
                    </a:moveTo>
                    <a:cubicBezTo>
                      <a:pt x="15628" y="0"/>
                      <a:pt x="15351" y="77"/>
                      <a:pt x="15039" y="231"/>
                    </a:cubicBezTo>
                    <a:lnTo>
                      <a:pt x="2370" y="7084"/>
                    </a:lnTo>
                    <a:cubicBezTo>
                      <a:pt x="-1057" y="9395"/>
                      <a:pt x="-711" y="21600"/>
                      <a:pt x="3045" y="21600"/>
                    </a:cubicBezTo>
                    <a:lnTo>
                      <a:pt x="4083" y="21600"/>
                    </a:lnTo>
                    <a:lnTo>
                      <a:pt x="16424" y="14747"/>
                    </a:lnTo>
                    <a:cubicBezTo>
                      <a:pt x="20543" y="12590"/>
                      <a:pt x="19383" y="0"/>
                      <a:pt x="1590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88" name="Google Shape;336;p38"/>
              <p:cNvSpPr/>
              <p:nvPr/>
            </p:nvSpPr>
            <p:spPr>
              <a:xfrm>
                <a:off x="1869407" y="7051781"/>
                <a:ext cx="97602" cy="47085"/>
              </a:xfrm>
              <a:custGeom>
                <a:avLst/>
                <a:gdLst/>
                <a:ahLst/>
                <a:cxnLst>
                  <a:cxn ang="0">
                    <a:pos x="wd2" y="hd2"/>
                  </a:cxn>
                  <a:cxn ang="5400000">
                    <a:pos x="wd2" y="hd2"/>
                  </a:cxn>
                  <a:cxn ang="10800000">
                    <a:pos x="wd2" y="hd2"/>
                  </a:cxn>
                  <a:cxn ang="16200000">
                    <a:pos x="wd2" y="hd2"/>
                  </a:cxn>
                </a:cxnLst>
                <a:rect l="0" t="0" r="r" b="b"/>
                <a:pathLst>
                  <a:path w="19805" h="21600" fill="norm" stroke="1" extrusionOk="0">
                    <a:moveTo>
                      <a:pt x="16775" y="0"/>
                    </a:moveTo>
                    <a:cubicBezTo>
                      <a:pt x="16412" y="0"/>
                      <a:pt x="16030" y="152"/>
                      <a:pt x="15648" y="457"/>
                    </a:cubicBezTo>
                    <a:lnTo>
                      <a:pt x="2339" y="7238"/>
                    </a:lnTo>
                    <a:cubicBezTo>
                      <a:pt x="-1261" y="9524"/>
                      <a:pt x="-552" y="20838"/>
                      <a:pt x="3412" y="21600"/>
                    </a:cubicBezTo>
                    <a:cubicBezTo>
                      <a:pt x="3412" y="21600"/>
                      <a:pt x="3775" y="20838"/>
                      <a:pt x="4139" y="20838"/>
                    </a:cubicBezTo>
                    <a:lnTo>
                      <a:pt x="17103" y="14057"/>
                    </a:lnTo>
                    <a:cubicBezTo>
                      <a:pt x="18903" y="13295"/>
                      <a:pt x="20339" y="9524"/>
                      <a:pt x="19612" y="5752"/>
                    </a:cubicBezTo>
                    <a:cubicBezTo>
                      <a:pt x="19321" y="2171"/>
                      <a:pt x="18139" y="0"/>
                      <a:pt x="1677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89" name="Google Shape;337;p38"/>
              <p:cNvSpPr/>
              <p:nvPr/>
            </p:nvSpPr>
            <p:spPr>
              <a:xfrm>
                <a:off x="1940372" y="7083752"/>
                <a:ext cx="97758" cy="46338"/>
              </a:xfrm>
              <a:custGeom>
                <a:avLst/>
                <a:gdLst/>
                <a:ahLst/>
                <a:cxnLst>
                  <a:cxn ang="0">
                    <a:pos x="wd2" y="hd2"/>
                  </a:cxn>
                  <a:cxn ang="5400000">
                    <a:pos x="wd2" y="hd2"/>
                  </a:cxn>
                  <a:cxn ang="10800000">
                    <a:pos x="wd2" y="hd2"/>
                  </a:cxn>
                  <a:cxn ang="16200000">
                    <a:pos x="wd2" y="hd2"/>
                  </a:cxn>
                </a:cxnLst>
                <a:rect l="0" t="0" r="r" b="b"/>
                <a:pathLst>
                  <a:path w="19837" h="21600" fill="norm" stroke="1" extrusionOk="0">
                    <a:moveTo>
                      <a:pt x="16357" y="0"/>
                    </a:moveTo>
                    <a:cubicBezTo>
                      <a:pt x="16121" y="0"/>
                      <a:pt x="15884" y="39"/>
                      <a:pt x="15648" y="116"/>
                    </a:cubicBezTo>
                    <a:lnTo>
                      <a:pt x="2339" y="7045"/>
                    </a:lnTo>
                    <a:cubicBezTo>
                      <a:pt x="-1261" y="9329"/>
                      <a:pt x="-552" y="21600"/>
                      <a:pt x="3412" y="21600"/>
                    </a:cubicBezTo>
                    <a:lnTo>
                      <a:pt x="4139" y="21600"/>
                    </a:lnTo>
                    <a:lnTo>
                      <a:pt x="17103" y="14710"/>
                    </a:lnTo>
                    <a:cubicBezTo>
                      <a:pt x="19248" y="13161"/>
                      <a:pt x="20339" y="9329"/>
                      <a:pt x="19612" y="5497"/>
                    </a:cubicBezTo>
                    <a:cubicBezTo>
                      <a:pt x="19303" y="2168"/>
                      <a:pt x="17903" y="0"/>
                      <a:pt x="163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90" name="Google Shape;338;p38"/>
              <p:cNvSpPr/>
              <p:nvPr/>
            </p:nvSpPr>
            <p:spPr>
              <a:xfrm>
                <a:off x="2015438" y="7108166"/>
                <a:ext cx="99100" cy="48248"/>
              </a:xfrm>
              <a:custGeom>
                <a:avLst/>
                <a:gdLst/>
                <a:ahLst/>
                <a:cxnLst>
                  <a:cxn ang="0">
                    <a:pos x="wd2" y="hd2"/>
                  </a:cxn>
                  <a:cxn ang="5400000">
                    <a:pos x="wd2" y="hd2"/>
                  </a:cxn>
                  <a:cxn ang="10800000">
                    <a:pos x="wd2" y="hd2"/>
                  </a:cxn>
                  <a:cxn ang="16200000">
                    <a:pos x="wd2" y="hd2"/>
                  </a:cxn>
                </a:cxnLst>
                <a:rect l="0" t="0" r="r" b="b"/>
                <a:pathLst>
                  <a:path w="19760" h="21600" fill="norm" stroke="1" extrusionOk="0">
                    <a:moveTo>
                      <a:pt x="16524" y="0"/>
                    </a:moveTo>
                    <a:cubicBezTo>
                      <a:pt x="16238" y="0"/>
                      <a:pt x="15934" y="74"/>
                      <a:pt x="15631" y="223"/>
                    </a:cubicBezTo>
                    <a:lnTo>
                      <a:pt x="2535" y="6878"/>
                    </a:lnTo>
                    <a:cubicBezTo>
                      <a:pt x="766" y="8328"/>
                      <a:pt x="-288" y="12008"/>
                      <a:pt x="69" y="15689"/>
                    </a:cubicBezTo>
                    <a:cubicBezTo>
                      <a:pt x="409" y="19369"/>
                      <a:pt x="1838" y="21600"/>
                      <a:pt x="3607" y="21600"/>
                    </a:cubicBezTo>
                    <a:lnTo>
                      <a:pt x="4304" y="20856"/>
                    </a:lnTo>
                    <a:lnTo>
                      <a:pt x="17042" y="14239"/>
                    </a:lnTo>
                    <a:cubicBezTo>
                      <a:pt x="21312" y="12194"/>
                      <a:pt x="20097" y="0"/>
                      <a:pt x="165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91" name="Google Shape;339;p38"/>
              <p:cNvSpPr/>
              <p:nvPr/>
            </p:nvSpPr>
            <p:spPr>
              <a:xfrm>
                <a:off x="752396" y="3423585"/>
                <a:ext cx="1346721" cy="3231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6" y="0"/>
                    </a:moveTo>
                    <a:lnTo>
                      <a:pt x="0" y="2023"/>
                    </a:lnTo>
                    <a:lnTo>
                      <a:pt x="11839" y="10982"/>
                    </a:lnTo>
                    <a:lnTo>
                      <a:pt x="11897" y="10982"/>
                    </a:lnTo>
                    <a:cubicBezTo>
                      <a:pt x="11043" y="11685"/>
                      <a:pt x="10074" y="12817"/>
                      <a:pt x="9818" y="14422"/>
                    </a:cubicBezTo>
                    <a:cubicBezTo>
                      <a:pt x="9334" y="17489"/>
                      <a:pt x="8765" y="21600"/>
                      <a:pt x="8765" y="21600"/>
                    </a:cubicBezTo>
                    <a:lnTo>
                      <a:pt x="16136" y="21556"/>
                    </a:lnTo>
                    <a:cubicBezTo>
                      <a:pt x="18583" y="17643"/>
                      <a:pt x="20406" y="13674"/>
                      <a:pt x="21600" y="9673"/>
                    </a:cubicBezTo>
                    <a:lnTo>
                      <a:pt x="1152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92" name="Google Shape;340;p38"/>
              <p:cNvSpPr/>
              <p:nvPr/>
            </p:nvSpPr>
            <p:spPr>
              <a:xfrm>
                <a:off x="1306899" y="6480547"/>
                <a:ext cx="482150" cy="29564"/>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585" y="0"/>
                    </a:moveTo>
                    <a:cubicBezTo>
                      <a:pt x="-195" y="1213"/>
                      <a:pt x="-195" y="19234"/>
                      <a:pt x="585" y="21600"/>
                    </a:cubicBezTo>
                    <a:lnTo>
                      <a:pt x="20547" y="21600"/>
                    </a:lnTo>
                    <a:cubicBezTo>
                      <a:pt x="21405" y="19234"/>
                      <a:pt x="21405" y="1213"/>
                      <a:pt x="2054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93" name="Google Shape;341;p38"/>
              <p:cNvSpPr/>
              <p:nvPr/>
            </p:nvSpPr>
            <p:spPr>
              <a:xfrm>
                <a:off x="897173" y="3779163"/>
                <a:ext cx="701158" cy="2730948"/>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487" y="0"/>
                    </a:moveTo>
                    <a:cubicBezTo>
                      <a:pt x="419" y="0"/>
                      <a:pt x="353" y="3"/>
                      <a:pt x="295" y="10"/>
                    </a:cubicBezTo>
                    <a:cubicBezTo>
                      <a:pt x="23" y="36"/>
                      <a:pt x="-87" y="114"/>
                      <a:pt x="78" y="179"/>
                    </a:cubicBezTo>
                    <a:cubicBezTo>
                      <a:pt x="185" y="257"/>
                      <a:pt x="15364" y="7554"/>
                      <a:pt x="20480" y="9895"/>
                    </a:cubicBezTo>
                    <a:cubicBezTo>
                      <a:pt x="19991" y="10259"/>
                      <a:pt x="16672" y="12561"/>
                      <a:pt x="16400" y="14265"/>
                    </a:cubicBezTo>
                    <a:cubicBezTo>
                      <a:pt x="16128" y="16072"/>
                      <a:pt x="14386" y="21431"/>
                      <a:pt x="14331" y="21483"/>
                    </a:cubicBezTo>
                    <a:cubicBezTo>
                      <a:pt x="14331" y="21548"/>
                      <a:pt x="14496" y="21600"/>
                      <a:pt x="14768" y="21600"/>
                    </a:cubicBezTo>
                    <a:lnTo>
                      <a:pt x="14820" y="21600"/>
                    </a:lnTo>
                    <a:cubicBezTo>
                      <a:pt x="15092" y="21600"/>
                      <a:pt x="15312" y="21548"/>
                      <a:pt x="15312" y="21483"/>
                    </a:cubicBezTo>
                    <a:cubicBezTo>
                      <a:pt x="15312" y="21431"/>
                      <a:pt x="17106" y="16086"/>
                      <a:pt x="17378" y="14265"/>
                    </a:cubicBezTo>
                    <a:cubicBezTo>
                      <a:pt x="17705" y="12444"/>
                      <a:pt x="21458" y="9933"/>
                      <a:pt x="21458" y="9908"/>
                    </a:cubicBezTo>
                    <a:cubicBezTo>
                      <a:pt x="21513" y="9881"/>
                      <a:pt x="21513" y="9856"/>
                      <a:pt x="21458" y="9816"/>
                    </a:cubicBezTo>
                    <a:cubicBezTo>
                      <a:pt x="16452" y="7541"/>
                      <a:pt x="1056" y="140"/>
                      <a:pt x="949" y="62"/>
                    </a:cubicBezTo>
                    <a:cubicBezTo>
                      <a:pt x="869" y="24"/>
                      <a:pt x="671" y="0"/>
                      <a:pt x="48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94" name="Google Shape;342;p38"/>
              <p:cNvSpPr/>
              <p:nvPr/>
            </p:nvSpPr>
            <p:spPr>
              <a:xfrm>
                <a:off x="51528" y="3347935"/>
                <a:ext cx="752621" cy="1677332"/>
              </a:xfrm>
              <a:custGeom>
                <a:avLst/>
                <a:gdLst/>
                <a:ahLst/>
                <a:cxnLst>
                  <a:cxn ang="0">
                    <a:pos x="wd2" y="hd2"/>
                  </a:cxn>
                  <a:cxn ang="5400000">
                    <a:pos x="wd2" y="hd2"/>
                  </a:cxn>
                  <a:cxn ang="10800000">
                    <a:pos x="wd2" y="hd2"/>
                  </a:cxn>
                  <a:cxn ang="16200000">
                    <a:pos x="wd2" y="hd2"/>
                  </a:cxn>
                </a:cxnLst>
                <a:rect l="0" t="0" r="r" b="b"/>
                <a:pathLst>
                  <a:path w="20869" h="21600" fill="norm" stroke="1" extrusionOk="0">
                    <a:moveTo>
                      <a:pt x="0" y="0"/>
                    </a:moveTo>
                    <a:cubicBezTo>
                      <a:pt x="0" y="0"/>
                      <a:pt x="149" y="2076"/>
                      <a:pt x="887" y="7962"/>
                    </a:cubicBezTo>
                    <a:cubicBezTo>
                      <a:pt x="1183" y="10631"/>
                      <a:pt x="1722" y="14929"/>
                      <a:pt x="2166" y="18466"/>
                    </a:cubicBezTo>
                    <a:cubicBezTo>
                      <a:pt x="2363" y="20223"/>
                      <a:pt x="5757" y="21600"/>
                      <a:pt x="9841" y="21600"/>
                    </a:cubicBezTo>
                    <a:lnTo>
                      <a:pt x="12793" y="21600"/>
                    </a:lnTo>
                    <a:cubicBezTo>
                      <a:pt x="16827" y="21600"/>
                      <a:pt x="20171" y="20265"/>
                      <a:pt x="20467" y="18529"/>
                    </a:cubicBezTo>
                    <a:cubicBezTo>
                      <a:pt x="21600" y="11583"/>
                      <a:pt x="19975" y="762"/>
                      <a:pt x="19975" y="762"/>
                    </a:cubicBezTo>
                    <a:lnTo>
                      <a:pt x="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95" name="Google Shape;343;p38"/>
              <p:cNvSpPr/>
              <p:nvPr/>
            </p:nvSpPr>
            <p:spPr>
              <a:xfrm>
                <a:off x="679" y="3007553"/>
                <a:ext cx="1503655" cy="761896"/>
              </a:xfrm>
              <a:custGeom>
                <a:avLst/>
                <a:gdLst/>
                <a:ahLst/>
                <a:cxnLst>
                  <a:cxn ang="0">
                    <a:pos x="wd2" y="hd2"/>
                  </a:cxn>
                  <a:cxn ang="5400000">
                    <a:pos x="wd2" y="hd2"/>
                  </a:cxn>
                  <a:cxn ang="10800000">
                    <a:pos x="wd2" y="hd2"/>
                  </a:cxn>
                  <a:cxn ang="16200000">
                    <a:pos x="wd2" y="hd2"/>
                  </a:cxn>
                </a:cxnLst>
                <a:rect l="0" t="0" r="r" b="b"/>
                <a:pathLst>
                  <a:path w="19683" h="21600" fill="norm" stroke="1" extrusionOk="0">
                    <a:moveTo>
                      <a:pt x="1177" y="0"/>
                    </a:moveTo>
                    <a:cubicBezTo>
                      <a:pt x="1177" y="0"/>
                      <a:pt x="-1424" y="14078"/>
                      <a:pt x="1108" y="17249"/>
                    </a:cubicBezTo>
                    <a:cubicBezTo>
                      <a:pt x="3677" y="20484"/>
                      <a:pt x="8515" y="21600"/>
                      <a:pt x="12185" y="21600"/>
                    </a:cubicBezTo>
                    <a:cubicBezTo>
                      <a:pt x="13590" y="21600"/>
                      <a:pt x="14825" y="21438"/>
                      <a:pt x="15693" y="21164"/>
                    </a:cubicBezTo>
                    <a:cubicBezTo>
                      <a:pt x="20176" y="19813"/>
                      <a:pt x="19666" y="5455"/>
                      <a:pt x="19666" y="5455"/>
                    </a:cubicBezTo>
                    <a:lnTo>
                      <a:pt x="1177"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96" name="Google Shape;344;p38"/>
              <p:cNvSpPr/>
              <p:nvPr/>
            </p:nvSpPr>
            <p:spPr>
              <a:xfrm>
                <a:off x="1370489" y="3319369"/>
                <a:ext cx="168974" cy="276858"/>
              </a:xfrm>
              <a:custGeom>
                <a:avLst/>
                <a:gdLst/>
                <a:ahLst/>
                <a:cxnLst>
                  <a:cxn ang="0">
                    <a:pos x="wd2" y="hd2"/>
                  </a:cxn>
                  <a:cxn ang="5400000">
                    <a:pos x="wd2" y="hd2"/>
                  </a:cxn>
                  <a:cxn ang="10800000">
                    <a:pos x="wd2" y="hd2"/>
                  </a:cxn>
                  <a:cxn ang="16200000">
                    <a:pos x="wd2" y="hd2"/>
                  </a:cxn>
                </a:cxnLst>
                <a:rect l="0" t="0" r="r" b="b"/>
                <a:pathLst>
                  <a:path w="19967" h="21600" fill="norm" stroke="1" extrusionOk="0">
                    <a:moveTo>
                      <a:pt x="3989" y="0"/>
                    </a:moveTo>
                    <a:cubicBezTo>
                      <a:pt x="3322" y="0"/>
                      <a:pt x="2634" y="207"/>
                      <a:pt x="2232" y="687"/>
                    </a:cubicBezTo>
                    <a:cubicBezTo>
                      <a:pt x="-913" y="5947"/>
                      <a:pt x="-701" y="10696"/>
                      <a:pt x="2655" y="14415"/>
                    </a:cubicBezTo>
                    <a:cubicBezTo>
                      <a:pt x="6012" y="17881"/>
                      <a:pt x="11465" y="20447"/>
                      <a:pt x="17754" y="21470"/>
                    </a:cubicBezTo>
                    <a:lnTo>
                      <a:pt x="18167" y="21600"/>
                    </a:lnTo>
                    <a:cubicBezTo>
                      <a:pt x="20263" y="21470"/>
                      <a:pt x="20687" y="19676"/>
                      <a:pt x="18591" y="19294"/>
                    </a:cubicBezTo>
                    <a:cubicBezTo>
                      <a:pt x="13349" y="18393"/>
                      <a:pt x="8733" y="16216"/>
                      <a:pt x="5800" y="13262"/>
                    </a:cubicBezTo>
                    <a:cubicBezTo>
                      <a:pt x="3079" y="10055"/>
                      <a:pt x="3079" y="6077"/>
                      <a:pt x="5800" y="1458"/>
                    </a:cubicBezTo>
                    <a:cubicBezTo>
                      <a:pt x="6192" y="577"/>
                      <a:pt x="5112" y="0"/>
                      <a:pt x="398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97" name="Google Shape;345;p38"/>
              <p:cNvSpPr/>
              <p:nvPr/>
            </p:nvSpPr>
            <p:spPr>
              <a:xfrm>
                <a:off x="52454" y="3233589"/>
                <a:ext cx="451655" cy="311651"/>
              </a:xfrm>
              <a:custGeom>
                <a:avLst/>
                <a:gdLst/>
                <a:ahLst/>
                <a:cxnLst>
                  <a:cxn ang="0">
                    <a:pos x="wd2" y="hd2"/>
                  </a:cxn>
                  <a:cxn ang="5400000">
                    <a:pos x="wd2" y="hd2"/>
                  </a:cxn>
                  <a:cxn ang="10800000">
                    <a:pos x="wd2" y="hd2"/>
                  </a:cxn>
                  <a:cxn ang="16200000">
                    <a:pos x="wd2" y="hd2"/>
                  </a:cxn>
                </a:cxnLst>
                <a:rect l="0" t="0" r="r" b="b"/>
                <a:pathLst>
                  <a:path w="21286" h="21600" fill="norm" stroke="1" extrusionOk="0">
                    <a:moveTo>
                      <a:pt x="20501" y="0"/>
                    </a:moveTo>
                    <a:cubicBezTo>
                      <a:pt x="20210" y="0"/>
                      <a:pt x="19914" y="230"/>
                      <a:pt x="19775" y="748"/>
                    </a:cubicBezTo>
                    <a:cubicBezTo>
                      <a:pt x="19023" y="4506"/>
                      <a:pt x="17769" y="8155"/>
                      <a:pt x="16012" y="11344"/>
                    </a:cubicBezTo>
                    <a:cubicBezTo>
                      <a:pt x="12896" y="16823"/>
                      <a:pt x="8859" y="19563"/>
                      <a:pt x="3952" y="19563"/>
                    </a:cubicBezTo>
                    <a:cubicBezTo>
                      <a:pt x="2938" y="19563"/>
                      <a:pt x="1882" y="19442"/>
                      <a:pt x="793" y="19212"/>
                    </a:cubicBezTo>
                    <a:cubicBezTo>
                      <a:pt x="763" y="19206"/>
                      <a:pt x="734" y="19206"/>
                      <a:pt x="708" y="19206"/>
                    </a:cubicBezTo>
                    <a:cubicBezTo>
                      <a:pt x="-136" y="19206"/>
                      <a:pt x="-267" y="20817"/>
                      <a:pt x="544" y="21145"/>
                    </a:cubicBezTo>
                    <a:cubicBezTo>
                      <a:pt x="1714" y="21491"/>
                      <a:pt x="2883" y="21600"/>
                      <a:pt x="3973" y="21600"/>
                    </a:cubicBezTo>
                    <a:cubicBezTo>
                      <a:pt x="9239" y="21600"/>
                      <a:pt x="14175" y="18296"/>
                      <a:pt x="17186" y="12599"/>
                    </a:cubicBezTo>
                    <a:cubicBezTo>
                      <a:pt x="19108" y="9180"/>
                      <a:pt x="20446" y="5306"/>
                      <a:pt x="21282" y="1203"/>
                    </a:cubicBezTo>
                    <a:cubicBezTo>
                      <a:pt x="21333" y="466"/>
                      <a:pt x="20919" y="0"/>
                      <a:pt x="2050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98" name="Google Shape;346;p38"/>
              <p:cNvSpPr/>
              <p:nvPr/>
            </p:nvSpPr>
            <p:spPr>
              <a:xfrm>
                <a:off x="-1" y="3006556"/>
                <a:ext cx="577117" cy="675202"/>
              </a:xfrm>
              <a:custGeom>
                <a:avLst/>
                <a:gdLst/>
                <a:ahLst/>
                <a:cxnLst>
                  <a:cxn ang="0">
                    <a:pos x="wd2" y="hd2"/>
                  </a:cxn>
                  <a:cxn ang="5400000">
                    <a:pos x="wd2" y="hd2"/>
                  </a:cxn>
                  <a:cxn ang="10800000">
                    <a:pos x="wd2" y="hd2"/>
                  </a:cxn>
                  <a:cxn ang="16200000">
                    <a:pos x="wd2" y="hd2"/>
                  </a:cxn>
                </a:cxnLst>
                <a:rect l="0" t="0" r="r" b="b"/>
                <a:pathLst>
                  <a:path w="19301" h="21600" fill="norm" stroke="1" extrusionOk="0">
                    <a:moveTo>
                      <a:pt x="4496" y="0"/>
                    </a:moveTo>
                    <a:cubicBezTo>
                      <a:pt x="4253" y="0"/>
                      <a:pt x="4013" y="141"/>
                      <a:pt x="3920" y="348"/>
                    </a:cubicBezTo>
                    <a:cubicBezTo>
                      <a:pt x="3623" y="927"/>
                      <a:pt x="-2250" y="13920"/>
                      <a:pt x="953" y="19286"/>
                    </a:cubicBezTo>
                    <a:cubicBezTo>
                      <a:pt x="1664" y="20442"/>
                      <a:pt x="2910" y="21284"/>
                      <a:pt x="4337" y="21494"/>
                    </a:cubicBezTo>
                    <a:cubicBezTo>
                      <a:pt x="4690" y="21600"/>
                      <a:pt x="5107" y="21600"/>
                      <a:pt x="5463" y="21600"/>
                    </a:cubicBezTo>
                    <a:cubicBezTo>
                      <a:pt x="13950" y="21600"/>
                      <a:pt x="19110" y="4136"/>
                      <a:pt x="19290" y="3347"/>
                    </a:cubicBezTo>
                    <a:cubicBezTo>
                      <a:pt x="19350" y="3031"/>
                      <a:pt x="19170" y="2768"/>
                      <a:pt x="18814" y="2662"/>
                    </a:cubicBezTo>
                    <a:cubicBezTo>
                      <a:pt x="18778" y="2656"/>
                      <a:pt x="18739" y="2651"/>
                      <a:pt x="18700" y="2651"/>
                    </a:cubicBezTo>
                    <a:cubicBezTo>
                      <a:pt x="18433" y="2651"/>
                      <a:pt x="18154" y="2808"/>
                      <a:pt x="18103" y="3084"/>
                    </a:cubicBezTo>
                    <a:cubicBezTo>
                      <a:pt x="17094" y="6291"/>
                      <a:pt x="15787" y="9396"/>
                      <a:pt x="14247" y="12446"/>
                    </a:cubicBezTo>
                    <a:cubicBezTo>
                      <a:pt x="12260" y="16210"/>
                      <a:pt x="9149" y="20519"/>
                      <a:pt x="5430" y="20519"/>
                    </a:cubicBezTo>
                    <a:cubicBezTo>
                      <a:pt x="5149" y="20519"/>
                      <a:pt x="4861" y="20495"/>
                      <a:pt x="4573" y="20442"/>
                    </a:cubicBezTo>
                    <a:cubicBezTo>
                      <a:pt x="3504" y="20232"/>
                      <a:pt x="2557" y="19653"/>
                      <a:pt x="2080" y="18760"/>
                    </a:cubicBezTo>
                    <a:cubicBezTo>
                      <a:pt x="-887" y="13867"/>
                      <a:pt x="4987" y="927"/>
                      <a:pt x="5047" y="768"/>
                    </a:cubicBezTo>
                    <a:cubicBezTo>
                      <a:pt x="5167" y="505"/>
                      <a:pt x="5047" y="189"/>
                      <a:pt x="4690" y="32"/>
                    </a:cubicBezTo>
                    <a:cubicBezTo>
                      <a:pt x="4627" y="11"/>
                      <a:pt x="4561" y="0"/>
                      <a:pt x="4496"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799" name="Google Shape;347;p38"/>
              <p:cNvSpPr/>
              <p:nvPr/>
            </p:nvSpPr>
            <p:spPr>
              <a:xfrm>
                <a:off x="782050" y="3478724"/>
                <a:ext cx="307135" cy="301686"/>
              </a:xfrm>
              <a:custGeom>
                <a:avLst/>
                <a:gdLst/>
                <a:ahLst/>
                <a:cxnLst>
                  <a:cxn ang="0">
                    <a:pos x="wd2" y="hd2"/>
                  </a:cxn>
                  <a:cxn ang="5400000">
                    <a:pos x="wd2" y="hd2"/>
                  </a:cxn>
                  <a:cxn ang="10800000">
                    <a:pos x="wd2" y="hd2"/>
                  </a:cxn>
                  <a:cxn ang="16200000">
                    <a:pos x="wd2" y="hd2"/>
                  </a:cxn>
                </a:cxnLst>
                <a:rect l="0" t="0" r="r" b="b"/>
                <a:pathLst>
                  <a:path w="21004" h="21600" fill="norm" stroke="1" extrusionOk="0">
                    <a:moveTo>
                      <a:pt x="19823" y="0"/>
                    </a:moveTo>
                    <a:cubicBezTo>
                      <a:pt x="19437" y="0"/>
                      <a:pt x="19088" y="214"/>
                      <a:pt x="18843" y="529"/>
                    </a:cubicBezTo>
                    <a:cubicBezTo>
                      <a:pt x="14474" y="8294"/>
                      <a:pt x="8168" y="14888"/>
                      <a:pt x="521" y="19602"/>
                    </a:cubicBezTo>
                    <a:cubicBezTo>
                      <a:pt x="-447" y="20191"/>
                      <a:pt x="37" y="21600"/>
                      <a:pt x="1128" y="21600"/>
                    </a:cubicBezTo>
                    <a:cubicBezTo>
                      <a:pt x="1373" y="21600"/>
                      <a:pt x="1495" y="21481"/>
                      <a:pt x="1612" y="21368"/>
                    </a:cubicBezTo>
                    <a:cubicBezTo>
                      <a:pt x="9621" y="16421"/>
                      <a:pt x="16294" y="9709"/>
                      <a:pt x="20908" y="1587"/>
                    </a:cubicBezTo>
                    <a:cubicBezTo>
                      <a:pt x="21153" y="1118"/>
                      <a:pt x="20908" y="410"/>
                      <a:pt x="20424" y="172"/>
                    </a:cubicBezTo>
                    <a:cubicBezTo>
                      <a:pt x="20222" y="54"/>
                      <a:pt x="20019" y="0"/>
                      <a:pt x="19823"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00" name="Google Shape;348;p38"/>
              <p:cNvSpPr/>
              <p:nvPr/>
            </p:nvSpPr>
            <p:spPr>
              <a:xfrm>
                <a:off x="622015" y="647631"/>
                <a:ext cx="972854" cy="597061"/>
              </a:xfrm>
              <a:custGeom>
                <a:avLst/>
                <a:gdLst/>
                <a:ahLst/>
                <a:cxnLst>
                  <a:cxn ang="0">
                    <a:pos x="wd2" y="hd2"/>
                  </a:cxn>
                  <a:cxn ang="5400000">
                    <a:pos x="wd2" y="hd2"/>
                  </a:cxn>
                  <a:cxn ang="10800000">
                    <a:pos x="wd2" y="hd2"/>
                  </a:cxn>
                  <a:cxn ang="16200000">
                    <a:pos x="wd2" y="hd2"/>
                  </a:cxn>
                </a:cxnLst>
                <a:rect l="0" t="0" r="r" b="b"/>
                <a:pathLst>
                  <a:path w="17380" h="21600" fill="norm" stroke="1" extrusionOk="0">
                    <a:moveTo>
                      <a:pt x="6814" y="0"/>
                    </a:moveTo>
                    <a:cubicBezTo>
                      <a:pt x="-139" y="0"/>
                      <a:pt x="-600" y="10433"/>
                      <a:pt x="396" y="15297"/>
                    </a:cubicBezTo>
                    <a:cubicBezTo>
                      <a:pt x="1148" y="18899"/>
                      <a:pt x="6115" y="21600"/>
                      <a:pt x="10597" y="21600"/>
                    </a:cubicBezTo>
                    <a:cubicBezTo>
                      <a:pt x="12924" y="21600"/>
                      <a:pt x="15122" y="20870"/>
                      <a:pt x="16531" y="19164"/>
                    </a:cubicBezTo>
                    <a:cubicBezTo>
                      <a:pt x="16531" y="19164"/>
                      <a:pt x="21000" y="3993"/>
                      <a:pt x="9430" y="424"/>
                    </a:cubicBezTo>
                    <a:cubicBezTo>
                      <a:pt x="8470" y="132"/>
                      <a:pt x="7600" y="0"/>
                      <a:pt x="68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01" name="Google Shape;349;p38"/>
              <p:cNvSpPr/>
              <p:nvPr/>
            </p:nvSpPr>
            <p:spPr>
              <a:xfrm>
                <a:off x="904" y="950396"/>
                <a:ext cx="1869280" cy="2407754"/>
              </a:xfrm>
              <a:custGeom>
                <a:avLst/>
                <a:gdLst/>
                <a:ahLst/>
                <a:cxnLst>
                  <a:cxn ang="0">
                    <a:pos x="wd2" y="hd2"/>
                  </a:cxn>
                  <a:cxn ang="5400000">
                    <a:pos x="wd2" y="hd2"/>
                  </a:cxn>
                  <a:cxn ang="10800000">
                    <a:pos x="wd2" y="hd2"/>
                  </a:cxn>
                  <a:cxn ang="16200000">
                    <a:pos x="wd2" y="hd2"/>
                  </a:cxn>
                </a:cxnLst>
                <a:rect l="0" t="0" r="r" b="b"/>
                <a:pathLst>
                  <a:path w="21089" h="21600" fill="norm" stroke="1" extrusionOk="0">
                    <a:moveTo>
                      <a:pt x="12221" y="0"/>
                    </a:moveTo>
                    <a:cubicBezTo>
                      <a:pt x="12221" y="0"/>
                      <a:pt x="7657" y="236"/>
                      <a:pt x="5856" y="989"/>
                    </a:cubicBezTo>
                    <a:cubicBezTo>
                      <a:pt x="3413" y="1991"/>
                      <a:pt x="3233" y="8276"/>
                      <a:pt x="2372" y="10990"/>
                    </a:cubicBezTo>
                    <a:cubicBezTo>
                      <a:pt x="1532" y="13705"/>
                      <a:pt x="-330" y="18322"/>
                      <a:pt x="50" y="19576"/>
                    </a:cubicBezTo>
                    <a:cubicBezTo>
                      <a:pt x="338" y="20579"/>
                      <a:pt x="9122" y="21600"/>
                      <a:pt x="14045" y="21600"/>
                    </a:cubicBezTo>
                    <a:cubicBezTo>
                      <a:pt x="15279" y="21600"/>
                      <a:pt x="16272" y="21535"/>
                      <a:pt x="16826" y="21391"/>
                    </a:cubicBezTo>
                    <a:cubicBezTo>
                      <a:pt x="18287" y="21007"/>
                      <a:pt x="17326" y="13690"/>
                      <a:pt x="18607" y="10651"/>
                    </a:cubicBezTo>
                    <a:cubicBezTo>
                      <a:pt x="19869" y="7597"/>
                      <a:pt x="21270" y="5562"/>
                      <a:pt x="21070" y="4205"/>
                    </a:cubicBezTo>
                    <a:cubicBezTo>
                      <a:pt x="20910" y="3098"/>
                      <a:pt x="16646" y="1431"/>
                      <a:pt x="16646" y="1431"/>
                    </a:cubicBezTo>
                    <a:lnTo>
                      <a:pt x="12221"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02" name="Google Shape;350;p38"/>
              <p:cNvSpPr/>
              <p:nvPr/>
            </p:nvSpPr>
            <p:spPr>
              <a:xfrm>
                <a:off x="828737" y="1539068"/>
                <a:ext cx="640477" cy="307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 y="0"/>
                    </a:moveTo>
                    <a:lnTo>
                      <a:pt x="0" y="16059"/>
                    </a:lnTo>
                    <a:cubicBezTo>
                      <a:pt x="0" y="16059"/>
                      <a:pt x="14958" y="20334"/>
                      <a:pt x="20403" y="21600"/>
                    </a:cubicBezTo>
                    <a:lnTo>
                      <a:pt x="21600" y="5664"/>
                    </a:lnTo>
                    <a:lnTo>
                      <a:pt x="155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03" name="Google Shape;351;p38"/>
              <p:cNvSpPr/>
              <p:nvPr/>
            </p:nvSpPr>
            <p:spPr>
              <a:xfrm>
                <a:off x="1442167" y="1147201"/>
                <a:ext cx="122934" cy="105795"/>
              </a:xfrm>
              <a:custGeom>
                <a:avLst/>
                <a:gdLst/>
                <a:ahLst/>
                <a:cxnLst>
                  <a:cxn ang="0">
                    <a:pos x="wd2" y="hd2"/>
                  </a:cxn>
                  <a:cxn ang="5400000">
                    <a:pos x="wd2" y="hd2"/>
                  </a:cxn>
                  <a:cxn ang="10800000">
                    <a:pos x="wd2" y="hd2"/>
                  </a:cxn>
                  <a:cxn ang="16200000">
                    <a:pos x="wd2" y="hd2"/>
                  </a:cxn>
                </a:cxnLst>
                <a:rect l="0" t="0" r="r" b="b"/>
                <a:pathLst>
                  <a:path w="20637" h="21600" fill="norm" stroke="1" extrusionOk="0">
                    <a:moveTo>
                      <a:pt x="17957" y="0"/>
                    </a:moveTo>
                    <a:cubicBezTo>
                      <a:pt x="17311" y="0"/>
                      <a:pt x="16724" y="322"/>
                      <a:pt x="16468" y="1119"/>
                    </a:cubicBezTo>
                    <a:cubicBezTo>
                      <a:pt x="13189" y="8172"/>
                      <a:pt x="7819" y="13869"/>
                      <a:pt x="1276" y="17226"/>
                    </a:cubicBezTo>
                    <a:cubicBezTo>
                      <a:pt x="374" y="17565"/>
                      <a:pt x="-213" y="18904"/>
                      <a:pt x="73" y="20261"/>
                    </a:cubicBezTo>
                    <a:cubicBezTo>
                      <a:pt x="374" y="20922"/>
                      <a:pt x="1276" y="21600"/>
                      <a:pt x="2164" y="21600"/>
                    </a:cubicBezTo>
                    <a:lnTo>
                      <a:pt x="2765" y="21600"/>
                    </a:lnTo>
                    <a:cubicBezTo>
                      <a:pt x="10211" y="17904"/>
                      <a:pt x="16468" y="11529"/>
                      <a:pt x="20334" y="3459"/>
                    </a:cubicBezTo>
                    <a:cubicBezTo>
                      <a:pt x="21387" y="1814"/>
                      <a:pt x="19477" y="0"/>
                      <a:pt x="17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04" name="Google Shape;352;p38"/>
              <p:cNvSpPr/>
              <p:nvPr/>
            </p:nvSpPr>
            <p:spPr>
              <a:xfrm>
                <a:off x="775162" y="1887090"/>
                <a:ext cx="843375" cy="280179"/>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089" y="0"/>
                    </a:moveTo>
                    <a:cubicBezTo>
                      <a:pt x="21001" y="0"/>
                      <a:pt x="20907" y="122"/>
                      <a:pt x="20835" y="429"/>
                    </a:cubicBezTo>
                    <a:cubicBezTo>
                      <a:pt x="19302" y="4865"/>
                      <a:pt x="17545" y="8668"/>
                      <a:pt x="15562" y="11459"/>
                    </a:cubicBezTo>
                    <a:cubicBezTo>
                      <a:pt x="11908" y="16939"/>
                      <a:pt x="7840" y="19839"/>
                      <a:pt x="3701" y="19839"/>
                    </a:cubicBezTo>
                    <a:cubicBezTo>
                      <a:pt x="2579" y="19839"/>
                      <a:pt x="1450" y="19622"/>
                      <a:pt x="323" y="19193"/>
                    </a:cubicBezTo>
                    <a:cubicBezTo>
                      <a:pt x="188" y="19193"/>
                      <a:pt x="9" y="19443"/>
                      <a:pt x="9" y="19948"/>
                    </a:cubicBezTo>
                    <a:cubicBezTo>
                      <a:pt x="-37" y="20460"/>
                      <a:pt x="97" y="20966"/>
                      <a:pt x="279" y="20966"/>
                    </a:cubicBezTo>
                    <a:cubicBezTo>
                      <a:pt x="1406" y="21344"/>
                      <a:pt x="2533" y="21600"/>
                      <a:pt x="3660" y="21600"/>
                    </a:cubicBezTo>
                    <a:cubicBezTo>
                      <a:pt x="7942" y="21600"/>
                      <a:pt x="12136" y="18681"/>
                      <a:pt x="15922" y="12977"/>
                    </a:cubicBezTo>
                    <a:cubicBezTo>
                      <a:pt x="17950" y="10064"/>
                      <a:pt x="19753" y="6261"/>
                      <a:pt x="21331" y="1568"/>
                    </a:cubicBezTo>
                    <a:cubicBezTo>
                      <a:pt x="21563" y="922"/>
                      <a:pt x="21335" y="0"/>
                      <a:pt x="2108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05" name="Google Shape;353;p38"/>
              <p:cNvSpPr/>
              <p:nvPr/>
            </p:nvSpPr>
            <p:spPr>
              <a:xfrm>
                <a:off x="1616167" y="1593709"/>
                <a:ext cx="237734" cy="627786"/>
              </a:xfrm>
              <a:custGeom>
                <a:avLst/>
                <a:gdLst/>
                <a:ahLst/>
                <a:cxnLst>
                  <a:cxn ang="0">
                    <a:pos x="wd2" y="hd2"/>
                  </a:cxn>
                  <a:cxn ang="5400000">
                    <a:pos x="wd2" y="hd2"/>
                  </a:cxn>
                  <a:cxn ang="10800000">
                    <a:pos x="wd2" y="hd2"/>
                  </a:cxn>
                  <a:cxn ang="16200000">
                    <a:pos x="wd2" y="hd2"/>
                  </a:cxn>
                </a:cxnLst>
                <a:rect l="0" t="0" r="r" b="b"/>
                <a:pathLst>
                  <a:path w="21281" h="21600" fill="norm" stroke="1" extrusionOk="0">
                    <a:moveTo>
                      <a:pt x="20115" y="0"/>
                    </a:moveTo>
                    <a:cubicBezTo>
                      <a:pt x="19730" y="0"/>
                      <a:pt x="19321" y="106"/>
                      <a:pt x="19089" y="271"/>
                    </a:cubicBezTo>
                    <a:cubicBezTo>
                      <a:pt x="12424" y="6211"/>
                      <a:pt x="192" y="20980"/>
                      <a:pt x="31" y="21091"/>
                    </a:cubicBezTo>
                    <a:cubicBezTo>
                      <a:pt x="-129" y="21317"/>
                      <a:pt x="352" y="21546"/>
                      <a:pt x="825" y="21600"/>
                    </a:cubicBezTo>
                    <a:lnTo>
                      <a:pt x="1146" y="21600"/>
                    </a:lnTo>
                    <a:cubicBezTo>
                      <a:pt x="1620" y="21600"/>
                      <a:pt x="2093" y="21489"/>
                      <a:pt x="2253" y="21317"/>
                    </a:cubicBezTo>
                    <a:cubicBezTo>
                      <a:pt x="2414" y="21206"/>
                      <a:pt x="14485" y="6494"/>
                      <a:pt x="21158" y="554"/>
                    </a:cubicBezTo>
                    <a:cubicBezTo>
                      <a:pt x="21471" y="329"/>
                      <a:pt x="21158" y="100"/>
                      <a:pt x="20525" y="46"/>
                    </a:cubicBezTo>
                    <a:cubicBezTo>
                      <a:pt x="20396" y="14"/>
                      <a:pt x="20252" y="0"/>
                      <a:pt x="201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06" name="Google Shape;354;p38"/>
              <p:cNvSpPr/>
              <p:nvPr/>
            </p:nvSpPr>
            <p:spPr>
              <a:xfrm>
                <a:off x="136739" y="1429538"/>
                <a:ext cx="328214" cy="1637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33" y="0"/>
                    </a:moveTo>
                    <a:cubicBezTo>
                      <a:pt x="20326" y="0"/>
                      <a:pt x="19908" y="48"/>
                      <a:pt x="19849" y="144"/>
                    </a:cubicBezTo>
                    <a:cubicBezTo>
                      <a:pt x="19849" y="209"/>
                      <a:pt x="17749" y="6956"/>
                      <a:pt x="9806" y="11404"/>
                    </a:cubicBezTo>
                    <a:cubicBezTo>
                      <a:pt x="3733" y="14679"/>
                      <a:pt x="348" y="18128"/>
                      <a:pt x="0" y="21600"/>
                    </a:cubicBezTo>
                    <a:lnTo>
                      <a:pt x="1515" y="21600"/>
                    </a:lnTo>
                    <a:cubicBezTo>
                      <a:pt x="1981" y="18150"/>
                      <a:pt x="5372" y="14766"/>
                      <a:pt x="11328" y="11512"/>
                    </a:cubicBezTo>
                    <a:cubicBezTo>
                      <a:pt x="19501" y="7021"/>
                      <a:pt x="21600" y="230"/>
                      <a:pt x="21600" y="165"/>
                    </a:cubicBezTo>
                    <a:cubicBezTo>
                      <a:pt x="21600" y="54"/>
                      <a:pt x="21170" y="0"/>
                      <a:pt x="2073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07" name="Google Shape;355;p38"/>
              <p:cNvSpPr/>
              <p:nvPr/>
            </p:nvSpPr>
            <p:spPr>
              <a:xfrm>
                <a:off x="6639" y="3021587"/>
                <a:ext cx="1534055" cy="227697"/>
              </a:xfrm>
              <a:custGeom>
                <a:avLst/>
                <a:gdLst/>
                <a:ahLst/>
                <a:cxnLst>
                  <a:cxn ang="0">
                    <a:pos x="wd2" y="hd2"/>
                  </a:cxn>
                  <a:cxn ang="5400000">
                    <a:pos x="wd2" y="hd2"/>
                  </a:cxn>
                  <a:cxn ang="10800000">
                    <a:pos x="wd2" y="hd2"/>
                  </a:cxn>
                  <a:cxn ang="16200000">
                    <a:pos x="wd2" y="hd2"/>
                  </a:cxn>
                </a:cxnLst>
                <a:rect l="0" t="0" r="r" b="b"/>
                <a:pathLst>
                  <a:path w="21512" h="21600" fill="norm" stroke="1" extrusionOk="0">
                    <a:moveTo>
                      <a:pt x="164" y="0"/>
                    </a:moveTo>
                    <a:cubicBezTo>
                      <a:pt x="-10" y="0"/>
                      <a:pt x="-70" y="1544"/>
                      <a:pt x="107" y="2103"/>
                    </a:cubicBezTo>
                    <a:cubicBezTo>
                      <a:pt x="6950" y="17543"/>
                      <a:pt x="12349" y="21135"/>
                      <a:pt x="15684" y="21600"/>
                    </a:cubicBezTo>
                    <a:lnTo>
                      <a:pt x="16355" y="21600"/>
                    </a:lnTo>
                    <a:cubicBezTo>
                      <a:pt x="19565" y="21600"/>
                      <a:pt x="21306" y="18788"/>
                      <a:pt x="21382" y="18638"/>
                    </a:cubicBezTo>
                    <a:cubicBezTo>
                      <a:pt x="21481" y="18481"/>
                      <a:pt x="21530" y="17858"/>
                      <a:pt x="21506" y="17386"/>
                    </a:cubicBezTo>
                    <a:cubicBezTo>
                      <a:pt x="21485" y="16874"/>
                      <a:pt x="21413" y="16566"/>
                      <a:pt x="21333" y="16566"/>
                    </a:cubicBezTo>
                    <a:cubicBezTo>
                      <a:pt x="21316" y="16566"/>
                      <a:pt x="21299" y="16582"/>
                      <a:pt x="21281" y="16606"/>
                    </a:cubicBezTo>
                    <a:cubicBezTo>
                      <a:pt x="21281" y="16606"/>
                      <a:pt x="19526" y="19465"/>
                      <a:pt x="16378" y="19465"/>
                    </a:cubicBezTo>
                    <a:cubicBezTo>
                      <a:pt x="16154" y="19465"/>
                      <a:pt x="15922" y="19449"/>
                      <a:pt x="15684" y="19418"/>
                    </a:cubicBezTo>
                    <a:cubicBezTo>
                      <a:pt x="12349" y="18945"/>
                      <a:pt x="7000" y="15361"/>
                      <a:pt x="232" y="71"/>
                    </a:cubicBezTo>
                    <a:cubicBezTo>
                      <a:pt x="208" y="24"/>
                      <a:pt x="185" y="0"/>
                      <a:pt x="16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08" name="Google Shape;356;p38"/>
              <p:cNvSpPr/>
              <p:nvPr/>
            </p:nvSpPr>
            <p:spPr>
              <a:xfrm>
                <a:off x="452123" y="2366648"/>
                <a:ext cx="964852" cy="303762"/>
              </a:xfrm>
              <a:custGeom>
                <a:avLst/>
                <a:gdLst/>
                <a:ahLst/>
                <a:cxnLst>
                  <a:cxn ang="0">
                    <a:pos x="wd2" y="hd2"/>
                  </a:cxn>
                  <a:cxn ang="5400000">
                    <a:pos x="wd2" y="hd2"/>
                  </a:cxn>
                  <a:cxn ang="10800000">
                    <a:pos x="wd2" y="hd2"/>
                  </a:cxn>
                  <a:cxn ang="16200000">
                    <a:pos x="wd2" y="hd2"/>
                  </a:cxn>
                </a:cxnLst>
                <a:rect l="0" t="0" r="r" b="b"/>
                <a:pathLst>
                  <a:path w="21451" h="21600" fill="norm" stroke="1" extrusionOk="0">
                    <a:moveTo>
                      <a:pt x="21168" y="0"/>
                    </a:moveTo>
                    <a:cubicBezTo>
                      <a:pt x="21112" y="0"/>
                      <a:pt x="21052" y="59"/>
                      <a:pt x="20996" y="207"/>
                    </a:cubicBezTo>
                    <a:cubicBezTo>
                      <a:pt x="18825" y="5001"/>
                      <a:pt x="16538" y="9206"/>
                      <a:pt x="14092" y="12713"/>
                    </a:cubicBezTo>
                    <a:cubicBezTo>
                      <a:pt x="11512" y="16250"/>
                      <a:pt x="8116" y="19787"/>
                      <a:pt x="4693" y="19787"/>
                    </a:cubicBezTo>
                    <a:cubicBezTo>
                      <a:pt x="3247" y="19787"/>
                      <a:pt x="1797" y="19155"/>
                      <a:pt x="404" y="17626"/>
                    </a:cubicBezTo>
                    <a:cubicBezTo>
                      <a:pt x="376" y="17608"/>
                      <a:pt x="348" y="17597"/>
                      <a:pt x="321" y="17597"/>
                    </a:cubicBezTo>
                    <a:cubicBezTo>
                      <a:pt x="193" y="17597"/>
                      <a:pt x="74" y="17809"/>
                      <a:pt x="10" y="18093"/>
                    </a:cubicBezTo>
                    <a:cubicBezTo>
                      <a:pt x="-30" y="18565"/>
                      <a:pt x="48" y="19149"/>
                      <a:pt x="207" y="19262"/>
                    </a:cubicBezTo>
                    <a:cubicBezTo>
                      <a:pt x="1627" y="20785"/>
                      <a:pt x="3165" y="21600"/>
                      <a:pt x="4703" y="21600"/>
                    </a:cubicBezTo>
                    <a:cubicBezTo>
                      <a:pt x="7624" y="21600"/>
                      <a:pt x="10896" y="19149"/>
                      <a:pt x="14329" y="14237"/>
                    </a:cubicBezTo>
                    <a:cubicBezTo>
                      <a:pt x="16813" y="10729"/>
                      <a:pt x="19182" y="6519"/>
                      <a:pt x="21351" y="1488"/>
                    </a:cubicBezTo>
                    <a:cubicBezTo>
                      <a:pt x="21570" y="933"/>
                      <a:pt x="21391" y="0"/>
                      <a:pt x="21168"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09" name="Google Shape;357;p38"/>
              <p:cNvSpPr/>
              <p:nvPr/>
            </p:nvSpPr>
            <p:spPr>
              <a:xfrm>
                <a:off x="585328" y="2695737"/>
                <a:ext cx="609344" cy="181942"/>
              </a:xfrm>
              <a:custGeom>
                <a:avLst/>
                <a:gdLst/>
                <a:ahLst/>
                <a:cxnLst>
                  <a:cxn ang="0">
                    <a:pos x="wd2" y="hd2"/>
                  </a:cxn>
                  <a:cxn ang="5400000">
                    <a:pos x="wd2" y="hd2"/>
                  </a:cxn>
                  <a:cxn ang="10800000">
                    <a:pos x="wd2" y="hd2"/>
                  </a:cxn>
                  <a:cxn ang="16200000">
                    <a:pos x="wd2" y="hd2"/>
                  </a:cxn>
                </a:cxnLst>
                <a:rect l="0" t="0" r="r" b="b"/>
                <a:pathLst>
                  <a:path w="21233" h="21600" fill="norm" stroke="1" extrusionOk="0">
                    <a:moveTo>
                      <a:pt x="20746" y="0"/>
                    </a:moveTo>
                    <a:cubicBezTo>
                      <a:pt x="20671" y="0"/>
                      <a:pt x="20596" y="89"/>
                      <a:pt x="20537" y="315"/>
                    </a:cubicBezTo>
                    <a:cubicBezTo>
                      <a:pt x="15663" y="12195"/>
                      <a:pt x="9699" y="18623"/>
                      <a:pt x="3579" y="18623"/>
                    </a:cubicBezTo>
                    <a:cubicBezTo>
                      <a:pt x="2558" y="18623"/>
                      <a:pt x="1531" y="18445"/>
                      <a:pt x="504" y="18081"/>
                    </a:cubicBezTo>
                    <a:cubicBezTo>
                      <a:pt x="485" y="18071"/>
                      <a:pt x="466" y="18071"/>
                      <a:pt x="448" y="18071"/>
                    </a:cubicBezTo>
                    <a:cubicBezTo>
                      <a:pt x="-117" y="18071"/>
                      <a:pt x="-158" y="20821"/>
                      <a:pt x="382" y="21008"/>
                    </a:cubicBezTo>
                    <a:cubicBezTo>
                      <a:pt x="1494" y="21403"/>
                      <a:pt x="2608" y="21600"/>
                      <a:pt x="3657" y="21600"/>
                    </a:cubicBezTo>
                    <a:cubicBezTo>
                      <a:pt x="7676" y="21600"/>
                      <a:pt x="11694" y="18859"/>
                      <a:pt x="15344" y="13595"/>
                    </a:cubicBezTo>
                    <a:cubicBezTo>
                      <a:pt x="17383" y="10667"/>
                      <a:pt x="19363" y="6950"/>
                      <a:pt x="21092" y="2465"/>
                    </a:cubicBezTo>
                    <a:cubicBezTo>
                      <a:pt x="21442" y="1676"/>
                      <a:pt x="21067" y="0"/>
                      <a:pt x="2074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10" name="Google Shape;358;p38"/>
              <p:cNvSpPr/>
              <p:nvPr/>
            </p:nvSpPr>
            <p:spPr>
              <a:xfrm>
                <a:off x="998994" y="1123369"/>
                <a:ext cx="456740" cy="142747"/>
              </a:xfrm>
              <a:custGeom>
                <a:avLst/>
                <a:gdLst/>
                <a:ahLst/>
                <a:cxnLst>
                  <a:cxn ang="0">
                    <a:pos x="wd2" y="hd2"/>
                  </a:cxn>
                  <a:cxn ang="5400000">
                    <a:pos x="wd2" y="hd2"/>
                  </a:cxn>
                  <a:cxn ang="10800000">
                    <a:pos x="wd2" y="hd2"/>
                  </a:cxn>
                  <a:cxn ang="16200000">
                    <a:pos x="wd2" y="hd2"/>
                  </a:cxn>
                </a:cxnLst>
                <a:rect l="0" t="0" r="r" b="b"/>
                <a:pathLst>
                  <a:path w="21223" h="21600" fill="norm" stroke="1" extrusionOk="0">
                    <a:moveTo>
                      <a:pt x="615" y="0"/>
                    </a:moveTo>
                    <a:cubicBezTo>
                      <a:pt x="486" y="0"/>
                      <a:pt x="353" y="138"/>
                      <a:pt x="249" y="452"/>
                    </a:cubicBezTo>
                    <a:cubicBezTo>
                      <a:pt x="3" y="955"/>
                      <a:pt x="-80" y="2199"/>
                      <a:pt x="87" y="2940"/>
                    </a:cubicBezTo>
                    <a:cubicBezTo>
                      <a:pt x="2722" y="13634"/>
                      <a:pt x="5857" y="19866"/>
                      <a:pt x="9400" y="21349"/>
                    </a:cubicBezTo>
                    <a:cubicBezTo>
                      <a:pt x="9896" y="21349"/>
                      <a:pt x="10391" y="21600"/>
                      <a:pt x="10970" y="21600"/>
                    </a:cubicBezTo>
                    <a:cubicBezTo>
                      <a:pt x="14596" y="21110"/>
                      <a:pt x="18060" y="17127"/>
                      <a:pt x="20945" y="10404"/>
                    </a:cubicBezTo>
                    <a:cubicBezTo>
                      <a:pt x="21520" y="9248"/>
                      <a:pt x="21104" y="7037"/>
                      <a:pt x="20579" y="7037"/>
                    </a:cubicBezTo>
                    <a:cubicBezTo>
                      <a:pt x="20429" y="7037"/>
                      <a:pt x="20267" y="7225"/>
                      <a:pt x="20121" y="7665"/>
                    </a:cubicBezTo>
                    <a:cubicBezTo>
                      <a:pt x="20121" y="7665"/>
                      <a:pt x="15899" y="17893"/>
                      <a:pt x="10882" y="17893"/>
                    </a:cubicBezTo>
                    <a:cubicBezTo>
                      <a:pt x="10424" y="17893"/>
                      <a:pt x="9954" y="17805"/>
                      <a:pt x="9483" y="17617"/>
                    </a:cubicBezTo>
                    <a:cubicBezTo>
                      <a:pt x="6353" y="16373"/>
                      <a:pt x="3467" y="10655"/>
                      <a:pt x="1073" y="704"/>
                    </a:cubicBezTo>
                    <a:cubicBezTo>
                      <a:pt x="978" y="264"/>
                      <a:pt x="798" y="0"/>
                      <a:pt x="6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11" name="Google Shape;359;p38"/>
              <p:cNvSpPr/>
              <p:nvPr/>
            </p:nvSpPr>
            <p:spPr>
              <a:xfrm>
                <a:off x="927846" y="0"/>
                <a:ext cx="976240" cy="657015"/>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9758" y="0"/>
                    </a:moveTo>
                    <a:cubicBezTo>
                      <a:pt x="9645" y="0"/>
                      <a:pt x="9528" y="16"/>
                      <a:pt x="9406" y="52"/>
                    </a:cubicBezTo>
                    <a:cubicBezTo>
                      <a:pt x="7801" y="538"/>
                      <a:pt x="7279" y="3620"/>
                      <a:pt x="7279" y="3620"/>
                    </a:cubicBezTo>
                    <a:cubicBezTo>
                      <a:pt x="6705" y="3167"/>
                      <a:pt x="6083" y="2948"/>
                      <a:pt x="5461" y="2948"/>
                    </a:cubicBezTo>
                    <a:cubicBezTo>
                      <a:pt x="4749" y="2948"/>
                      <a:pt x="4037" y="3235"/>
                      <a:pt x="3400" y="3781"/>
                    </a:cubicBezTo>
                    <a:cubicBezTo>
                      <a:pt x="2317" y="4647"/>
                      <a:pt x="2057" y="6702"/>
                      <a:pt x="2803" y="8108"/>
                    </a:cubicBezTo>
                    <a:cubicBezTo>
                      <a:pt x="2803" y="8108"/>
                      <a:pt x="2775" y="8105"/>
                      <a:pt x="2726" y="8105"/>
                    </a:cubicBezTo>
                    <a:cubicBezTo>
                      <a:pt x="2345" y="8105"/>
                      <a:pt x="646" y="8190"/>
                      <a:pt x="117" y="9675"/>
                    </a:cubicBezTo>
                    <a:cubicBezTo>
                      <a:pt x="-518" y="11406"/>
                      <a:pt x="1647" y="12973"/>
                      <a:pt x="1647" y="12973"/>
                    </a:cubicBezTo>
                    <a:cubicBezTo>
                      <a:pt x="1647" y="12973"/>
                      <a:pt x="155" y="15460"/>
                      <a:pt x="1535" y="17136"/>
                    </a:cubicBezTo>
                    <a:cubicBezTo>
                      <a:pt x="2408" y="18196"/>
                      <a:pt x="3491" y="18389"/>
                      <a:pt x="4167" y="18389"/>
                    </a:cubicBezTo>
                    <a:cubicBezTo>
                      <a:pt x="4561" y="18389"/>
                      <a:pt x="4817" y="18324"/>
                      <a:pt x="4817" y="18324"/>
                    </a:cubicBezTo>
                    <a:lnTo>
                      <a:pt x="14628" y="20975"/>
                    </a:lnTo>
                    <a:cubicBezTo>
                      <a:pt x="14628" y="20975"/>
                      <a:pt x="15440" y="21600"/>
                      <a:pt x="16325" y="21600"/>
                    </a:cubicBezTo>
                    <a:cubicBezTo>
                      <a:pt x="17126" y="21600"/>
                      <a:pt x="17987" y="21087"/>
                      <a:pt x="18360" y="19135"/>
                    </a:cubicBezTo>
                    <a:cubicBezTo>
                      <a:pt x="19552" y="18865"/>
                      <a:pt x="20447" y="17407"/>
                      <a:pt x="20523" y="15676"/>
                    </a:cubicBezTo>
                    <a:cubicBezTo>
                      <a:pt x="20598" y="13404"/>
                      <a:pt x="18993" y="13243"/>
                      <a:pt x="18993" y="13243"/>
                    </a:cubicBezTo>
                    <a:cubicBezTo>
                      <a:pt x="18993" y="13243"/>
                      <a:pt x="21082" y="9782"/>
                      <a:pt x="19031" y="7890"/>
                    </a:cubicBezTo>
                    <a:cubicBezTo>
                      <a:pt x="19031" y="7890"/>
                      <a:pt x="20560" y="5081"/>
                      <a:pt x="19255" y="3350"/>
                    </a:cubicBezTo>
                    <a:cubicBezTo>
                      <a:pt x="18853" y="2817"/>
                      <a:pt x="18377" y="2632"/>
                      <a:pt x="17910" y="2632"/>
                    </a:cubicBezTo>
                    <a:cubicBezTo>
                      <a:pt x="16860" y="2632"/>
                      <a:pt x="15860" y="3565"/>
                      <a:pt x="15860" y="3565"/>
                    </a:cubicBezTo>
                    <a:cubicBezTo>
                      <a:pt x="15860" y="3565"/>
                      <a:pt x="16344" y="808"/>
                      <a:pt x="14555" y="268"/>
                    </a:cubicBezTo>
                    <a:cubicBezTo>
                      <a:pt x="14415" y="229"/>
                      <a:pt x="14279" y="210"/>
                      <a:pt x="14150" y="210"/>
                    </a:cubicBezTo>
                    <a:cubicBezTo>
                      <a:pt x="12652" y="210"/>
                      <a:pt x="11831" y="2594"/>
                      <a:pt x="11831" y="2594"/>
                    </a:cubicBezTo>
                    <a:cubicBezTo>
                      <a:pt x="11831" y="2594"/>
                      <a:pt x="11160" y="0"/>
                      <a:pt x="975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12" name="Google Shape;360;p38"/>
              <p:cNvSpPr/>
              <p:nvPr/>
            </p:nvSpPr>
            <p:spPr>
              <a:xfrm>
                <a:off x="1565087" y="585849"/>
                <a:ext cx="169026" cy="268387"/>
              </a:xfrm>
              <a:custGeom>
                <a:avLst/>
                <a:gdLst/>
                <a:ahLst/>
                <a:cxnLst>
                  <a:cxn ang="0">
                    <a:pos x="wd2" y="hd2"/>
                  </a:cxn>
                  <a:cxn ang="5400000">
                    <a:pos x="wd2" y="hd2"/>
                  </a:cxn>
                  <a:cxn ang="10800000">
                    <a:pos x="wd2" y="hd2"/>
                  </a:cxn>
                  <a:cxn ang="16200000">
                    <a:pos x="wd2" y="hd2"/>
                  </a:cxn>
                </a:cxnLst>
                <a:rect l="0" t="0" r="r" b="b"/>
                <a:pathLst>
                  <a:path w="17624" h="21600" fill="norm" stroke="1" extrusionOk="0">
                    <a:moveTo>
                      <a:pt x="9828" y="0"/>
                    </a:moveTo>
                    <a:cubicBezTo>
                      <a:pt x="3896" y="0"/>
                      <a:pt x="0" y="4859"/>
                      <a:pt x="0" y="4859"/>
                    </a:cubicBezTo>
                    <a:lnTo>
                      <a:pt x="0" y="21266"/>
                    </a:lnTo>
                    <a:cubicBezTo>
                      <a:pt x="1158" y="21493"/>
                      <a:pt x="2270" y="21600"/>
                      <a:pt x="3326" y="21600"/>
                    </a:cubicBezTo>
                    <a:cubicBezTo>
                      <a:pt x="17050" y="21600"/>
                      <a:pt x="21600" y="3702"/>
                      <a:pt x="13874" y="755"/>
                    </a:cubicBezTo>
                    <a:cubicBezTo>
                      <a:pt x="12444" y="221"/>
                      <a:pt x="11090" y="0"/>
                      <a:pt x="9828"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13" name="Google Shape;361;p38"/>
              <p:cNvSpPr/>
              <p:nvPr/>
            </p:nvSpPr>
            <p:spPr>
              <a:xfrm>
                <a:off x="1037479" y="661000"/>
                <a:ext cx="442398" cy="495005"/>
              </a:xfrm>
              <a:custGeom>
                <a:avLst/>
                <a:gdLst/>
                <a:ahLst/>
                <a:cxnLst>
                  <a:cxn ang="0">
                    <a:pos x="wd2" y="hd2"/>
                  </a:cxn>
                  <a:cxn ang="5400000">
                    <a:pos x="wd2" y="hd2"/>
                  </a:cxn>
                  <a:cxn ang="10800000">
                    <a:pos x="wd2" y="hd2"/>
                  </a:cxn>
                  <a:cxn ang="16200000">
                    <a:pos x="wd2" y="hd2"/>
                  </a:cxn>
                </a:cxnLst>
                <a:rect l="0" t="0" r="r" b="b"/>
                <a:pathLst>
                  <a:path w="20399" h="21600" fill="norm" stroke="1" extrusionOk="0">
                    <a:moveTo>
                      <a:pt x="4530" y="0"/>
                    </a:moveTo>
                    <a:lnTo>
                      <a:pt x="109" y="15425"/>
                    </a:lnTo>
                    <a:cubicBezTo>
                      <a:pt x="109" y="15425"/>
                      <a:pt x="-1201" y="16647"/>
                      <a:pt x="5265" y="19948"/>
                    </a:cubicBezTo>
                    <a:cubicBezTo>
                      <a:pt x="7566" y="21056"/>
                      <a:pt x="10149" y="21600"/>
                      <a:pt x="12760" y="21600"/>
                    </a:cubicBezTo>
                    <a:cubicBezTo>
                      <a:pt x="13863" y="21600"/>
                      <a:pt x="14970" y="21502"/>
                      <a:pt x="16065" y="21310"/>
                    </a:cubicBezTo>
                    <a:cubicBezTo>
                      <a:pt x="16557" y="21169"/>
                      <a:pt x="17127" y="20951"/>
                      <a:pt x="17701" y="20810"/>
                    </a:cubicBezTo>
                    <a:cubicBezTo>
                      <a:pt x="17701" y="17795"/>
                      <a:pt x="18602" y="14925"/>
                      <a:pt x="20316" y="12342"/>
                    </a:cubicBezTo>
                    <a:lnTo>
                      <a:pt x="20399" y="12197"/>
                    </a:lnTo>
                    <a:lnTo>
                      <a:pt x="453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14" name="Google Shape;362;p38"/>
              <p:cNvSpPr/>
              <p:nvPr/>
            </p:nvSpPr>
            <p:spPr>
              <a:xfrm>
                <a:off x="1151663" y="820521"/>
                <a:ext cx="326422" cy="328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1642" y="17498"/>
                      <a:pt x="15499" y="21600"/>
                    </a:cubicBezTo>
                    <a:cubicBezTo>
                      <a:pt x="16204" y="21387"/>
                      <a:pt x="17023" y="21169"/>
                      <a:pt x="17847" y="20847"/>
                    </a:cubicBezTo>
                    <a:cubicBezTo>
                      <a:pt x="17847" y="16418"/>
                      <a:pt x="19139" y="12098"/>
                      <a:pt x="21600" y="8209"/>
                    </a:cubicBez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15" name="Google Shape;363;p38"/>
              <p:cNvSpPr/>
              <p:nvPr/>
            </p:nvSpPr>
            <p:spPr>
              <a:xfrm>
                <a:off x="1104718" y="238491"/>
                <a:ext cx="618821" cy="780248"/>
              </a:xfrm>
              <a:custGeom>
                <a:avLst/>
                <a:gdLst/>
                <a:ahLst/>
                <a:cxnLst>
                  <a:cxn ang="0">
                    <a:pos x="wd2" y="hd2"/>
                  </a:cxn>
                  <a:cxn ang="5400000">
                    <a:pos x="wd2" y="hd2"/>
                  </a:cxn>
                  <a:cxn ang="10800000">
                    <a:pos x="wd2" y="hd2"/>
                  </a:cxn>
                  <a:cxn ang="16200000">
                    <a:pos x="wd2" y="hd2"/>
                  </a:cxn>
                </a:cxnLst>
                <a:rect l="0" t="0" r="r" b="b"/>
                <a:pathLst>
                  <a:path w="19946" h="21600" fill="norm" stroke="1" extrusionOk="0">
                    <a:moveTo>
                      <a:pt x="10155" y="0"/>
                    </a:moveTo>
                    <a:cubicBezTo>
                      <a:pt x="9418" y="0"/>
                      <a:pt x="8667" y="57"/>
                      <a:pt x="7919" y="179"/>
                    </a:cubicBezTo>
                    <a:cubicBezTo>
                      <a:pt x="1456" y="1225"/>
                      <a:pt x="1398" y="8738"/>
                      <a:pt x="312" y="12152"/>
                    </a:cubicBezTo>
                    <a:cubicBezTo>
                      <a:pt x="-774" y="15611"/>
                      <a:pt x="999" y="19025"/>
                      <a:pt x="5288" y="20664"/>
                    </a:cubicBezTo>
                    <a:cubicBezTo>
                      <a:pt x="6960" y="21292"/>
                      <a:pt x="8612" y="21600"/>
                      <a:pt x="10134" y="21600"/>
                    </a:cubicBezTo>
                    <a:cubicBezTo>
                      <a:pt x="13138" y="21600"/>
                      <a:pt x="15625" y="20395"/>
                      <a:pt x="16725" y="18069"/>
                    </a:cubicBezTo>
                    <a:cubicBezTo>
                      <a:pt x="17126" y="17251"/>
                      <a:pt x="17583" y="16021"/>
                      <a:pt x="18042" y="14655"/>
                    </a:cubicBezTo>
                    <a:cubicBezTo>
                      <a:pt x="18100" y="14336"/>
                      <a:pt x="18212" y="14064"/>
                      <a:pt x="18270" y="13791"/>
                    </a:cubicBezTo>
                    <a:cubicBezTo>
                      <a:pt x="18386" y="13517"/>
                      <a:pt x="18440" y="13382"/>
                      <a:pt x="18498" y="13198"/>
                    </a:cubicBezTo>
                    <a:cubicBezTo>
                      <a:pt x="19186" y="10832"/>
                      <a:pt x="19815" y="8738"/>
                      <a:pt x="19815" y="8738"/>
                    </a:cubicBezTo>
                    <a:cubicBezTo>
                      <a:pt x="20826" y="3460"/>
                      <a:pt x="15835" y="0"/>
                      <a:pt x="10155"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16" name="Google Shape;364;p38"/>
              <p:cNvSpPr/>
              <p:nvPr/>
            </p:nvSpPr>
            <p:spPr>
              <a:xfrm>
                <a:off x="1362126" y="583108"/>
                <a:ext cx="105386" cy="64690"/>
              </a:xfrm>
              <a:custGeom>
                <a:avLst/>
                <a:gdLst/>
                <a:ahLst/>
                <a:cxnLst>
                  <a:cxn ang="0">
                    <a:pos x="wd2" y="hd2"/>
                  </a:cxn>
                  <a:cxn ang="5400000">
                    <a:pos x="wd2" y="hd2"/>
                  </a:cxn>
                  <a:cxn ang="10800000">
                    <a:pos x="wd2" y="hd2"/>
                  </a:cxn>
                  <a:cxn ang="16200000">
                    <a:pos x="wd2" y="hd2"/>
                  </a:cxn>
                </a:cxnLst>
                <a:rect l="0" t="0" r="r" b="b"/>
                <a:pathLst>
                  <a:path w="21384" h="21600" fill="norm" stroke="1" extrusionOk="0">
                    <a:moveTo>
                      <a:pt x="9111" y="0"/>
                    </a:moveTo>
                    <a:cubicBezTo>
                      <a:pt x="6166" y="0"/>
                      <a:pt x="3348" y="1220"/>
                      <a:pt x="857" y="3494"/>
                    </a:cubicBezTo>
                    <a:cubicBezTo>
                      <a:pt x="-216" y="4603"/>
                      <a:pt x="-216" y="6793"/>
                      <a:pt x="493" y="8429"/>
                    </a:cubicBezTo>
                    <a:cubicBezTo>
                      <a:pt x="711" y="9122"/>
                      <a:pt x="1348" y="9594"/>
                      <a:pt x="2057" y="9594"/>
                    </a:cubicBezTo>
                    <a:cubicBezTo>
                      <a:pt x="2493" y="9594"/>
                      <a:pt x="2966" y="9400"/>
                      <a:pt x="3384" y="8984"/>
                    </a:cubicBezTo>
                    <a:cubicBezTo>
                      <a:pt x="5220" y="7376"/>
                      <a:pt x="7257" y="6350"/>
                      <a:pt x="9493" y="6350"/>
                    </a:cubicBezTo>
                    <a:cubicBezTo>
                      <a:pt x="10311" y="6350"/>
                      <a:pt x="11148" y="6488"/>
                      <a:pt x="12020" y="6793"/>
                    </a:cubicBezTo>
                    <a:cubicBezTo>
                      <a:pt x="16329" y="8429"/>
                      <a:pt x="17057" y="18328"/>
                      <a:pt x="17057" y="18328"/>
                    </a:cubicBezTo>
                    <a:cubicBezTo>
                      <a:pt x="17057" y="19964"/>
                      <a:pt x="17784" y="20519"/>
                      <a:pt x="18493" y="21073"/>
                    </a:cubicBezTo>
                    <a:cubicBezTo>
                      <a:pt x="18857" y="21600"/>
                      <a:pt x="19220" y="21600"/>
                      <a:pt x="19584" y="21600"/>
                    </a:cubicBezTo>
                    <a:cubicBezTo>
                      <a:pt x="20657" y="21073"/>
                      <a:pt x="21384" y="19409"/>
                      <a:pt x="21384" y="17774"/>
                    </a:cubicBezTo>
                    <a:cubicBezTo>
                      <a:pt x="21384" y="17219"/>
                      <a:pt x="19929" y="3494"/>
                      <a:pt x="13093" y="749"/>
                    </a:cubicBezTo>
                    <a:cubicBezTo>
                      <a:pt x="11766" y="250"/>
                      <a:pt x="10420" y="0"/>
                      <a:pt x="911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17" name="Google Shape;365;p38"/>
              <p:cNvSpPr/>
              <p:nvPr/>
            </p:nvSpPr>
            <p:spPr>
              <a:xfrm>
                <a:off x="1563643" y="623134"/>
                <a:ext cx="99184" cy="46670"/>
              </a:xfrm>
              <a:custGeom>
                <a:avLst/>
                <a:gdLst/>
                <a:ahLst/>
                <a:cxnLst>
                  <a:cxn ang="0">
                    <a:pos x="wd2" y="hd2"/>
                  </a:cxn>
                  <a:cxn ang="5400000">
                    <a:pos x="wd2" y="hd2"/>
                  </a:cxn>
                  <a:cxn ang="10800000">
                    <a:pos x="wd2" y="hd2"/>
                  </a:cxn>
                  <a:cxn ang="16200000">
                    <a:pos x="wd2" y="hd2"/>
                  </a:cxn>
                </a:cxnLst>
                <a:rect l="0" t="0" r="r" b="b"/>
                <a:pathLst>
                  <a:path w="20809" h="21600" fill="norm" stroke="1" extrusionOk="0">
                    <a:moveTo>
                      <a:pt x="9890" y="0"/>
                    </a:moveTo>
                    <a:cubicBezTo>
                      <a:pt x="3837" y="0"/>
                      <a:pt x="303" y="14490"/>
                      <a:pt x="303" y="15220"/>
                    </a:cubicBezTo>
                    <a:cubicBezTo>
                      <a:pt x="-449" y="17526"/>
                      <a:pt x="303" y="20562"/>
                      <a:pt x="1412" y="21331"/>
                    </a:cubicBezTo>
                    <a:cubicBezTo>
                      <a:pt x="1694" y="21523"/>
                      <a:pt x="1976" y="21600"/>
                      <a:pt x="2239" y="21600"/>
                    </a:cubicBezTo>
                    <a:cubicBezTo>
                      <a:pt x="3066" y="21600"/>
                      <a:pt x="3837" y="20754"/>
                      <a:pt x="4401" y="19025"/>
                    </a:cubicBezTo>
                    <a:cubicBezTo>
                      <a:pt x="4401" y="19025"/>
                      <a:pt x="6619" y="9147"/>
                      <a:pt x="10342" y="9147"/>
                    </a:cubicBezTo>
                    <a:cubicBezTo>
                      <a:pt x="12955" y="9147"/>
                      <a:pt x="15192" y="12184"/>
                      <a:pt x="17053" y="15989"/>
                    </a:cubicBezTo>
                    <a:cubicBezTo>
                      <a:pt x="17260" y="17257"/>
                      <a:pt x="17805" y="17833"/>
                      <a:pt x="18425" y="17833"/>
                    </a:cubicBezTo>
                    <a:cubicBezTo>
                      <a:pt x="18952" y="17833"/>
                      <a:pt x="19534" y="17449"/>
                      <a:pt x="20023" y="16757"/>
                    </a:cubicBezTo>
                    <a:cubicBezTo>
                      <a:pt x="20775" y="15220"/>
                      <a:pt x="21151" y="12184"/>
                      <a:pt x="20399" y="10685"/>
                    </a:cubicBezTo>
                    <a:cubicBezTo>
                      <a:pt x="17805" y="4574"/>
                      <a:pt x="14440" y="769"/>
                      <a:pt x="10342" y="0"/>
                    </a:cubicBezTo>
                    <a:cubicBezTo>
                      <a:pt x="10191" y="0"/>
                      <a:pt x="10041" y="0"/>
                      <a:pt x="989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18" name="Google Shape;366;p38"/>
              <p:cNvSpPr/>
              <p:nvPr/>
            </p:nvSpPr>
            <p:spPr>
              <a:xfrm>
                <a:off x="1362766" y="723447"/>
                <a:ext cx="189868" cy="131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14354"/>
                      <a:pt x="7472" y="20042"/>
                    </a:cubicBezTo>
                    <a:cubicBezTo>
                      <a:pt x="8980" y="21149"/>
                      <a:pt x="10408" y="21600"/>
                      <a:pt x="11723" y="21600"/>
                    </a:cubicBezTo>
                    <a:cubicBezTo>
                      <a:pt x="17788" y="21600"/>
                      <a:pt x="21600" y="11921"/>
                      <a:pt x="21600" y="11921"/>
                    </a:cubicBezTo>
                    <a:lnTo>
                      <a:pt x="0" y="0"/>
                    </a:ln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19" name="Google Shape;367;p38"/>
              <p:cNvSpPr/>
              <p:nvPr/>
            </p:nvSpPr>
            <p:spPr>
              <a:xfrm>
                <a:off x="1350378" y="454313"/>
                <a:ext cx="147514" cy="72412"/>
              </a:xfrm>
              <a:custGeom>
                <a:avLst/>
                <a:gdLst/>
                <a:ahLst/>
                <a:cxnLst>
                  <a:cxn ang="0">
                    <a:pos x="wd2" y="hd2"/>
                  </a:cxn>
                  <a:cxn ang="5400000">
                    <a:pos x="wd2" y="hd2"/>
                  </a:cxn>
                  <a:cxn ang="10800000">
                    <a:pos x="wd2" y="hd2"/>
                  </a:cxn>
                  <a:cxn ang="16200000">
                    <a:pos x="wd2" y="hd2"/>
                  </a:cxn>
                </a:cxnLst>
                <a:rect l="0" t="0" r="r" b="b"/>
                <a:pathLst>
                  <a:path w="17960" h="21600" fill="norm" stroke="1" extrusionOk="0">
                    <a:moveTo>
                      <a:pt x="9548" y="0"/>
                    </a:moveTo>
                    <a:cubicBezTo>
                      <a:pt x="7857" y="0"/>
                      <a:pt x="6155" y="768"/>
                      <a:pt x="4541" y="2304"/>
                    </a:cubicBezTo>
                    <a:cubicBezTo>
                      <a:pt x="-1514" y="6217"/>
                      <a:pt x="-1514" y="20931"/>
                      <a:pt x="4541" y="21427"/>
                    </a:cubicBezTo>
                    <a:cubicBezTo>
                      <a:pt x="5304" y="21550"/>
                      <a:pt x="6079" y="21600"/>
                      <a:pt x="6864" y="21600"/>
                    </a:cubicBezTo>
                    <a:cubicBezTo>
                      <a:pt x="9395" y="21600"/>
                      <a:pt x="12002" y="20956"/>
                      <a:pt x="14468" y="19470"/>
                    </a:cubicBezTo>
                    <a:cubicBezTo>
                      <a:pt x="18799" y="17017"/>
                      <a:pt x="20086" y="5251"/>
                      <a:pt x="12526" y="817"/>
                    </a:cubicBezTo>
                    <a:cubicBezTo>
                      <a:pt x="11555" y="272"/>
                      <a:pt x="10551" y="0"/>
                      <a:pt x="954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20" name="Google Shape;368;p38"/>
              <p:cNvSpPr/>
              <p:nvPr/>
            </p:nvSpPr>
            <p:spPr>
              <a:xfrm>
                <a:off x="1566081" y="478976"/>
                <a:ext cx="138249" cy="92840"/>
              </a:xfrm>
              <a:custGeom>
                <a:avLst/>
                <a:gdLst/>
                <a:ahLst/>
                <a:cxnLst>
                  <a:cxn ang="0">
                    <a:pos x="wd2" y="hd2"/>
                  </a:cxn>
                  <a:cxn ang="5400000">
                    <a:pos x="wd2" y="hd2"/>
                  </a:cxn>
                  <a:cxn ang="10800000">
                    <a:pos x="wd2" y="hd2"/>
                  </a:cxn>
                  <a:cxn ang="16200000">
                    <a:pos x="wd2" y="hd2"/>
                  </a:cxn>
                </a:cxnLst>
                <a:rect l="0" t="0" r="r" b="b"/>
                <a:pathLst>
                  <a:path w="18402" h="21600" fill="norm" stroke="1" extrusionOk="0">
                    <a:moveTo>
                      <a:pt x="5557" y="0"/>
                    </a:moveTo>
                    <a:cubicBezTo>
                      <a:pt x="-776" y="0"/>
                      <a:pt x="-1420" y="7979"/>
                      <a:pt x="2230" y="12500"/>
                    </a:cubicBezTo>
                    <a:cubicBezTo>
                      <a:pt x="5295" y="15939"/>
                      <a:pt x="8599" y="18625"/>
                      <a:pt x="11915" y="20924"/>
                    </a:cubicBezTo>
                    <a:cubicBezTo>
                      <a:pt x="12749" y="21387"/>
                      <a:pt x="13525" y="21600"/>
                      <a:pt x="14228" y="21600"/>
                    </a:cubicBezTo>
                    <a:cubicBezTo>
                      <a:pt x="18677" y="21600"/>
                      <a:pt x="20180" y="13099"/>
                      <a:pt x="15695" y="7148"/>
                    </a:cubicBezTo>
                    <a:cubicBezTo>
                      <a:pt x="13334" y="3709"/>
                      <a:pt x="10734" y="1410"/>
                      <a:pt x="7657" y="270"/>
                    </a:cubicBezTo>
                    <a:cubicBezTo>
                      <a:pt x="6893" y="77"/>
                      <a:pt x="6201" y="0"/>
                      <a:pt x="555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21" name="Google Shape;369;p38"/>
              <p:cNvSpPr/>
              <p:nvPr/>
            </p:nvSpPr>
            <p:spPr>
              <a:xfrm>
                <a:off x="1575475" y="706174"/>
                <a:ext cx="103139" cy="61700"/>
              </a:xfrm>
              <a:custGeom>
                <a:avLst/>
                <a:gdLst/>
                <a:ahLst/>
                <a:cxnLst>
                  <a:cxn ang="0">
                    <a:pos x="wd2" y="hd2"/>
                  </a:cxn>
                  <a:cxn ang="5400000">
                    <a:pos x="wd2" y="hd2"/>
                  </a:cxn>
                  <a:cxn ang="10800000">
                    <a:pos x="wd2" y="hd2"/>
                  </a:cxn>
                  <a:cxn ang="16200000">
                    <a:pos x="wd2" y="hd2"/>
                  </a:cxn>
                </a:cxnLst>
                <a:rect l="0" t="0" r="r" b="b"/>
                <a:pathLst>
                  <a:path w="20929" h="21600" fill="norm" stroke="1" extrusionOk="0">
                    <a:moveTo>
                      <a:pt x="10293" y="0"/>
                    </a:moveTo>
                    <a:cubicBezTo>
                      <a:pt x="4674" y="0"/>
                      <a:pt x="584" y="2355"/>
                      <a:pt x="56" y="6628"/>
                    </a:cubicBezTo>
                    <a:cubicBezTo>
                      <a:pt x="-671" y="11803"/>
                      <a:pt x="5802" y="18141"/>
                      <a:pt x="14093" y="21019"/>
                    </a:cubicBezTo>
                    <a:cubicBezTo>
                      <a:pt x="15529" y="21600"/>
                      <a:pt x="16965" y="21600"/>
                      <a:pt x="18056" y="21600"/>
                    </a:cubicBezTo>
                    <a:cubicBezTo>
                      <a:pt x="18056" y="21600"/>
                      <a:pt x="18056" y="21600"/>
                      <a:pt x="18056" y="21019"/>
                    </a:cubicBezTo>
                    <a:cubicBezTo>
                      <a:pt x="18765" y="17559"/>
                      <a:pt x="19129" y="14129"/>
                      <a:pt x="19856" y="10669"/>
                    </a:cubicBezTo>
                    <a:cubicBezTo>
                      <a:pt x="20220" y="7210"/>
                      <a:pt x="20565" y="5494"/>
                      <a:pt x="20929" y="3169"/>
                    </a:cubicBezTo>
                    <a:cubicBezTo>
                      <a:pt x="19493" y="2035"/>
                      <a:pt x="18056" y="1454"/>
                      <a:pt x="16620" y="872"/>
                    </a:cubicBezTo>
                    <a:cubicBezTo>
                      <a:pt x="14384" y="291"/>
                      <a:pt x="12238" y="0"/>
                      <a:pt x="10293"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22" name="Google Shape;370;p38"/>
              <p:cNvSpPr/>
              <p:nvPr/>
            </p:nvSpPr>
            <p:spPr>
              <a:xfrm>
                <a:off x="1497140" y="542170"/>
                <a:ext cx="67948" cy="202702"/>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10013" y="0"/>
                    </a:moveTo>
                    <a:cubicBezTo>
                      <a:pt x="9007" y="0"/>
                      <a:pt x="7917" y="283"/>
                      <a:pt x="7917" y="566"/>
                    </a:cubicBezTo>
                    <a:cubicBezTo>
                      <a:pt x="5682" y="4070"/>
                      <a:pt x="3474" y="7229"/>
                      <a:pt x="6799" y="9159"/>
                    </a:cubicBezTo>
                    <a:lnTo>
                      <a:pt x="16216" y="17919"/>
                    </a:lnTo>
                    <a:cubicBezTo>
                      <a:pt x="11773" y="18972"/>
                      <a:pt x="6799" y="19671"/>
                      <a:pt x="1825" y="20193"/>
                    </a:cubicBezTo>
                    <a:cubicBezTo>
                      <a:pt x="708" y="20370"/>
                      <a:pt x="-410" y="20724"/>
                      <a:pt x="149" y="21069"/>
                    </a:cubicBezTo>
                    <a:cubicBezTo>
                      <a:pt x="708" y="21423"/>
                      <a:pt x="1267" y="21600"/>
                      <a:pt x="1825" y="21600"/>
                    </a:cubicBezTo>
                    <a:lnTo>
                      <a:pt x="3474" y="21600"/>
                    </a:lnTo>
                    <a:cubicBezTo>
                      <a:pt x="9566" y="21069"/>
                      <a:pt x="15657" y="20025"/>
                      <a:pt x="20631" y="18618"/>
                    </a:cubicBezTo>
                    <a:cubicBezTo>
                      <a:pt x="21190" y="18441"/>
                      <a:pt x="21190" y="18096"/>
                      <a:pt x="21190" y="17919"/>
                    </a:cubicBezTo>
                    <a:lnTo>
                      <a:pt x="11214" y="8628"/>
                    </a:lnTo>
                    <a:cubicBezTo>
                      <a:pt x="8448" y="7053"/>
                      <a:pt x="10125" y="4247"/>
                      <a:pt x="12332" y="920"/>
                    </a:cubicBezTo>
                    <a:cubicBezTo>
                      <a:pt x="12891" y="566"/>
                      <a:pt x="11773" y="44"/>
                      <a:pt x="10683" y="44"/>
                    </a:cubicBezTo>
                    <a:cubicBezTo>
                      <a:pt x="10460" y="9"/>
                      <a:pt x="10236" y="0"/>
                      <a:pt x="100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23" name="Google Shape;371;p38"/>
              <p:cNvSpPr/>
              <p:nvPr/>
            </p:nvSpPr>
            <p:spPr>
              <a:xfrm>
                <a:off x="1224146" y="613999"/>
                <a:ext cx="152943" cy="61783"/>
              </a:xfrm>
              <a:custGeom>
                <a:avLst/>
                <a:gdLst/>
                <a:ahLst/>
                <a:cxnLst>
                  <a:cxn ang="0">
                    <a:pos x="wd2" y="hd2"/>
                  </a:cxn>
                  <a:cxn ang="5400000">
                    <a:pos x="wd2" y="hd2"/>
                  </a:cxn>
                  <a:cxn ang="10800000">
                    <a:pos x="wd2" y="hd2"/>
                  </a:cxn>
                  <a:cxn ang="16200000">
                    <a:pos x="wd2" y="hd2"/>
                  </a:cxn>
                </a:cxnLst>
                <a:rect l="0" t="0" r="r" b="b"/>
                <a:pathLst>
                  <a:path w="20913" h="21600" fill="norm" stroke="1" extrusionOk="0">
                    <a:moveTo>
                      <a:pt x="6861" y="0"/>
                    </a:moveTo>
                    <a:cubicBezTo>
                      <a:pt x="3125" y="0"/>
                      <a:pt x="392" y="2265"/>
                      <a:pt x="37" y="6068"/>
                    </a:cubicBezTo>
                    <a:cubicBezTo>
                      <a:pt x="-453" y="11816"/>
                      <a:pt x="3921" y="18145"/>
                      <a:pt x="9741" y="20439"/>
                    </a:cubicBezTo>
                    <a:cubicBezTo>
                      <a:pt x="11260" y="21223"/>
                      <a:pt x="12742" y="21600"/>
                      <a:pt x="14102" y="21600"/>
                    </a:cubicBezTo>
                    <a:cubicBezTo>
                      <a:pt x="17753" y="21600"/>
                      <a:pt x="20547" y="19045"/>
                      <a:pt x="20902" y="15271"/>
                    </a:cubicBezTo>
                    <a:cubicBezTo>
                      <a:pt x="21147" y="10103"/>
                      <a:pt x="17018" y="3194"/>
                      <a:pt x="11199" y="900"/>
                    </a:cubicBezTo>
                    <a:cubicBezTo>
                      <a:pt x="9667" y="290"/>
                      <a:pt x="8197" y="0"/>
                      <a:pt x="6861"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24" name="Google Shape;372;p38"/>
              <p:cNvSpPr/>
              <p:nvPr/>
            </p:nvSpPr>
            <p:spPr>
              <a:xfrm>
                <a:off x="1158742" y="196141"/>
                <a:ext cx="580367" cy="372769"/>
              </a:xfrm>
              <a:custGeom>
                <a:avLst/>
                <a:gdLst/>
                <a:ahLst/>
                <a:cxnLst>
                  <a:cxn ang="0">
                    <a:pos x="wd2" y="hd2"/>
                  </a:cxn>
                  <a:cxn ang="5400000">
                    <a:pos x="wd2" y="hd2"/>
                  </a:cxn>
                  <a:cxn ang="10800000">
                    <a:pos x="wd2" y="hd2"/>
                  </a:cxn>
                  <a:cxn ang="16200000">
                    <a:pos x="wd2" y="hd2"/>
                  </a:cxn>
                </a:cxnLst>
                <a:rect l="0" t="0" r="r" b="b"/>
                <a:pathLst>
                  <a:path w="21217" h="21600" fill="norm" stroke="1" extrusionOk="0">
                    <a:moveTo>
                      <a:pt x="10083" y="0"/>
                    </a:moveTo>
                    <a:cubicBezTo>
                      <a:pt x="7901" y="0"/>
                      <a:pt x="5782" y="962"/>
                      <a:pt x="4150" y="3017"/>
                    </a:cubicBezTo>
                    <a:cubicBezTo>
                      <a:pt x="193" y="7877"/>
                      <a:pt x="0" y="13502"/>
                      <a:pt x="0" y="15119"/>
                    </a:cubicBezTo>
                    <a:cubicBezTo>
                      <a:pt x="0" y="15311"/>
                      <a:pt x="0" y="15407"/>
                      <a:pt x="0" y="15595"/>
                    </a:cubicBezTo>
                    <a:cubicBezTo>
                      <a:pt x="0" y="15595"/>
                      <a:pt x="1232" y="16836"/>
                      <a:pt x="1166" y="21027"/>
                    </a:cubicBezTo>
                    <a:lnTo>
                      <a:pt x="2984" y="21600"/>
                    </a:lnTo>
                    <a:cubicBezTo>
                      <a:pt x="3957" y="18929"/>
                      <a:pt x="4475" y="15980"/>
                      <a:pt x="4540" y="13025"/>
                    </a:cubicBezTo>
                    <a:cubicBezTo>
                      <a:pt x="4540" y="12549"/>
                      <a:pt x="4606" y="12164"/>
                      <a:pt x="4737" y="11784"/>
                    </a:cubicBezTo>
                    <a:cubicBezTo>
                      <a:pt x="5559" y="8425"/>
                      <a:pt x="9057" y="6347"/>
                      <a:pt x="12369" y="6347"/>
                    </a:cubicBezTo>
                    <a:cubicBezTo>
                      <a:pt x="13755" y="6347"/>
                      <a:pt x="15108" y="6712"/>
                      <a:pt x="16218" y="7497"/>
                    </a:cubicBezTo>
                    <a:cubicBezTo>
                      <a:pt x="18681" y="9306"/>
                      <a:pt x="20303" y="12737"/>
                      <a:pt x="20627" y="16740"/>
                    </a:cubicBezTo>
                    <a:cubicBezTo>
                      <a:pt x="20693" y="18265"/>
                      <a:pt x="20627" y="19882"/>
                      <a:pt x="20368" y="21504"/>
                    </a:cubicBezTo>
                    <a:cubicBezTo>
                      <a:pt x="21600" y="17409"/>
                      <a:pt x="21472" y="12737"/>
                      <a:pt x="20110" y="8738"/>
                    </a:cubicBezTo>
                    <a:cubicBezTo>
                      <a:pt x="18265" y="3195"/>
                      <a:pt x="14066" y="0"/>
                      <a:pt x="1008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25" name="Google Shape;373;p38"/>
              <p:cNvSpPr/>
              <p:nvPr/>
            </p:nvSpPr>
            <p:spPr>
              <a:xfrm>
                <a:off x="1158742" y="399506"/>
                <a:ext cx="129565" cy="169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338"/>
                    </a:lnTo>
                    <a:cubicBezTo>
                      <a:pt x="0" y="7761"/>
                      <a:pt x="0" y="7973"/>
                      <a:pt x="0" y="8386"/>
                    </a:cubicBezTo>
                    <a:cubicBezTo>
                      <a:pt x="0" y="8386"/>
                      <a:pt x="5617" y="11118"/>
                      <a:pt x="5318" y="20340"/>
                    </a:cubicBezTo>
                    <a:lnTo>
                      <a:pt x="13608" y="21600"/>
                    </a:lnTo>
                    <a:cubicBezTo>
                      <a:pt x="18045" y="15724"/>
                      <a:pt x="20405" y="9233"/>
                      <a:pt x="20704" y="2732"/>
                    </a:cubicBezTo>
                    <a:cubicBezTo>
                      <a:pt x="20704" y="1684"/>
                      <a:pt x="21002" y="836"/>
                      <a:pt x="21600"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26" name="Google Shape;374;p38"/>
              <p:cNvSpPr/>
              <p:nvPr/>
            </p:nvSpPr>
            <p:spPr>
              <a:xfrm>
                <a:off x="1377012" y="290225"/>
                <a:ext cx="344163" cy="170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99" y="0"/>
                    </a:moveTo>
                    <a:cubicBezTo>
                      <a:pt x="2396" y="0"/>
                      <a:pt x="1873" y="770"/>
                      <a:pt x="0" y="4691"/>
                    </a:cubicBezTo>
                    <a:cubicBezTo>
                      <a:pt x="0" y="4691"/>
                      <a:pt x="1232" y="4428"/>
                      <a:pt x="2778" y="4428"/>
                    </a:cubicBezTo>
                    <a:cubicBezTo>
                      <a:pt x="4583" y="4428"/>
                      <a:pt x="6816" y="4786"/>
                      <a:pt x="8019" y="6357"/>
                    </a:cubicBezTo>
                    <a:cubicBezTo>
                      <a:pt x="9695" y="8845"/>
                      <a:pt x="12209" y="12112"/>
                      <a:pt x="14734" y="12112"/>
                    </a:cubicBezTo>
                    <a:cubicBezTo>
                      <a:pt x="15397" y="12112"/>
                      <a:pt x="16055" y="11891"/>
                      <a:pt x="16702" y="11375"/>
                    </a:cubicBezTo>
                    <a:cubicBezTo>
                      <a:pt x="16972" y="11174"/>
                      <a:pt x="17236" y="11090"/>
                      <a:pt x="17484" y="11090"/>
                    </a:cubicBezTo>
                    <a:cubicBezTo>
                      <a:pt x="20200" y="11090"/>
                      <a:pt x="21600" y="21600"/>
                      <a:pt x="21600" y="21600"/>
                    </a:cubicBezTo>
                    <a:cubicBezTo>
                      <a:pt x="21600" y="21600"/>
                      <a:pt x="20824" y="517"/>
                      <a:pt x="11691" y="306"/>
                    </a:cubicBezTo>
                    <a:cubicBezTo>
                      <a:pt x="8469" y="232"/>
                      <a:pt x="6422" y="0"/>
                      <a:pt x="4999"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27" name="Google Shape;375;p38"/>
              <p:cNvSpPr/>
              <p:nvPr/>
            </p:nvSpPr>
            <p:spPr>
              <a:xfrm>
                <a:off x="1379334" y="841779"/>
                <a:ext cx="74193" cy="42850"/>
              </a:xfrm>
              <a:custGeom>
                <a:avLst/>
                <a:gdLst/>
                <a:ahLst/>
                <a:cxnLst>
                  <a:cxn ang="0">
                    <a:pos x="wd2" y="hd2"/>
                  </a:cxn>
                  <a:cxn ang="5400000">
                    <a:pos x="wd2" y="hd2"/>
                  </a:cxn>
                  <a:cxn ang="10800000">
                    <a:pos x="wd2" y="hd2"/>
                  </a:cxn>
                  <a:cxn ang="16200000">
                    <a:pos x="wd2" y="hd2"/>
                  </a:cxn>
                </a:cxnLst>
                <a:rect l="0" t="0" r="r" b="b"/>
                <a:pathLst>
                  <a:path w="20006" h="21600" fill="norm" stroke="1" extrusionOk="0">
                    <a:moveTo>
                      <a:pt x="2466" y="0"/>
                    </a:moveTo>
                    <a:cubicBezTo>
                      <a:pt x="920" y="0"/>
                      <a:pt x="-699" y="2930"/>
                      <a:pt x="316" y="5860"/>
                    </a:cubicBezTo>
                    <a:cubicBezTo>
                      <a:pt x="3674" y="15781"/>
                      <a:pt x="9884" y="21600"/>
                      <a:pt x="16600" y="21600"/>
                    </a:cubicBezTo>
                    <a:lnTo>
                      <a:pt x="18026" y="21600"/>
                    </a:lnTo>
                    <a:cubicBezTo>
                      <a:pt x="20901" y="20763"/>
                      <a:pt x="20418" y="14149"/>
                      <a:pt x="18026" y="13312"/>
                    </a:cubicBezTo>
                    <a:cubicBezTo>
                      <a:pt x="17615" y="13353"/>
                      <a:pt x="17180" y="13395"/>
                      <a:pt x="16769" y="13395"/>
                    </a:cubicBezTo>
                    <a:cubicBezTo>
                      <a:pt x="11527" y="13395"/>
                      <a:pt x="6815" y="8623"/>
                      <a:pt x="4157" y="1716"/>
                    </a:cubicBezTo>
                    <a:cubicBezTo>
                      <a:pt x="3722" y="502"/>
                      <a:pt x="3094" y="0"/>
                      <a:pt x="2466"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28" name="Google Shape;376;p38"/>
              <p:cNvSpPr/>
              <p:nvPr/>
            </p:nvSpPr>
            <p:spPr>
              <a:xfrm>
                <a:off x="1013900" y="446673"/>
                <a:ext cx="182117" cy="281757"/>
              </a:xfrm>
              <a:custGeom>
                <a:avLst/>
                <a:gdLst/>
                <a:ahLst/>
                <a:cxnLst>
                  <a:cxn ang="0">
                    <a:pos x="wd2" y="hd2"/>
                  </a:cxn>
                  <a:cxn ang="5400000">
                    <a:pos x="wd2" y="hd2"/>
                  </a:cxn>
                  <a:cxn ang="10800000">
                    <a:pos x="wd2" y="hd2"/>
                  </a:cxn>
                  <a:cxn ang="16200000">
                    <a:pos x="wd2" y="hd2"/>
                  </a:cxn>
                </a:cxnLst>
                <a:rect l="0" t="0" r="r" b="b"/>
                <a:pathLst>
                  <a:path w="17456" h="21600" fill="norm" stroke="1" extrusionOk="0">
                    <a:moveTo>
                      <a:pt x="8661" y="0"/>
                    </a:moveTo>
                    <a:cubicBezTo>
                      <a:pt x="8009" y="0"/>
                      <a:pt x="7313" y="51"/>
                      <a:pt x="6574" y="166"/>
                    </a:cubicBezTo>
                    <a:cubicBezTo>
                      <a:pt x="-1765" y="1305"/>
                      <a:pt x="-4144" y="21345"/>
                      <a:pt x="11332" y="21600"/>
                    </a:cubicBezTo>
                    <a:lnTo>
                      <a:pt x="17456" y="5207"/>
                    </a:lnTo>
                    <a:cubicBezTo>
                      <a:pt x="17456" y="5207"/>
                      <a:pt x="15206" y="0"/>
                      <a:pt x="8661"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29" name="Google Shape;377;p38"/>
              <p:cNvSpPr/>
              <p:nvPr/>
            </p:nvSpPr>
            <p:spPr>
              <a:xfrm>
                <a:off x="1051589" y="515680"/>
                <a:ext cx="82334" cy="117337"/>
              </a:xfrm>
              <a:custGeom>
                <a:avLst/>
                <a:gdLst/>
                <a:ahLst/>
                <a:cxnLst>
                  <a:cxn ang="0">
                    <a:pos x="wd2" y="hd2"/>
                  </a:cxn>
                  <a:cxn ang="5400000">
                    <a:pos x="wd2" y="hd2"/>
                  </a:cxn>
                  <a:cxn ang="10800000">
                    <a:pos x="wd2" y="hd2"/>
                  </a:cxn>
                  <a:cxn ang="16200000">
                    <a:pos x="wd2" y="hd2"/>
                  </a:cxn>
                </a:cxnLst>
                <a:rect l="0" t="0" r="r" b="b"/>
                <a:pathLst>
                  <a:path w="21318" h="21600" fill="norm" stroke="1" extrusionOk="0">
                    <a:moveTo>
                      <a:pt x="2177" y="0"/>
                    </a:moveTo>
                    <a:cubicBezTo>
                      <a:pt x="1388" y="0"/>
                      <a:pt x="530" y="336"/>
                      <a:pt x="182" y="1024"/>
                    </a:cubicBezTo>
                    <a:cubicBezTo>
                      <a:pt x="-282" y="1620"/>
                      <a:pt x="182" y="2232"/>
                      <a:pt x="1087" y="2538"/>
                    </a:cubicBezTo>
                    <a:cubicBezTo>
                      <a:pt x="16724" y="7078"/>
                      <a:pt x="17629" y="20087"/>
                      <a:pt x="17629" y="20392"/>
                    </a:cubicBezTo>
                    <a:cubicBezTo>
                      <a:pt x="17629" y="21004"/>
                      <a:pt x="18093" y="21294"/>
                      <a:pt x="19021" y="21600"/>
                    </a:cubicBezTo>
                    <a:lnTo>
                      <a:pt x="19485" y="21600"/>
                    </a:lnTo>
                    <a:cubicBezTo>
                      <a:pt x="20390" y="21600"/>
                      <a:pt x="21318" y="21004"/>
                      <a:pt x="21318" y="20087"/>
                    </a:cubicBezTo>
                    <a:cubicBezTo>
                      <a:pt x="21318" y="19490"/>
                      <a:pt x="20390" y="5259"/>
                      <a:pt x="2943" y="107"/>
                    </a:cubicBezTo>
                    <a:cubicBezTo>
                      <a:pt x="2711" y="31"/>
                      <a:pt x="2456" y="0"/>
                      <a:pt x="217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30" name="Google Shape;378;p38"/>
              <p:cNvSpPr/>
              <p:nvPr/>
            </p:nvSpPr>
            <p:spPr>
              <a:xfrm>
                <a:off x="1059211" y="559691"/>
                <a:ext cx="54564" cy="35542"/>
              </a:xfrm>
              <a:custGeom>
                <a:avLst/>
                <a:gdLst/>
                <a:ahLst/>
                <a:cxnLst>
                  <a:cxn ang="0">
                    <a:pos x="wd2" y="hd2"/>
                  </a:cxn>
                  <a:cxn ang="5400000">
                    <a:pos x="wd2" y="hd2"/>
                  </a:cxn>
                  <a:cxn ang="10800000">
                    <a:pos x="wd2" y="hd2"/>
                  </a:cxn>
                  <a:cxn ang="16200000">
                    <a:pos x="wd2" y="hd2"/>
                  </a:cxn>
                </a:cxnLst>
                <a:rect l="0" t="0" r="r" b="b"/>
                <a:pathLst>
                  <a:path w="20746" h="21600" fill="norm" stroke="1" extrusionOk="0">
                    <a:moveTo>
                      <a:pt x="17914" y="0"/>
                    </a:moveTo>
                    <a:cubicBezTo>
                      <a:pt x="17335" y="0"/>
                      <a:pt x="16755" y="252"/>
                      <a:pt x="16244" y="606"/>
                    </a:cubicBezTo>
                    <a:cubicBezTo>
                      <a:pt x="8170" y="6611"/>
                      <a:pt x="1424" y="12566"/>
                      <a:pt x="1424" y="13576"/>
                    </a:cubicBezTo>
                    <a:cubicBezTo>
                      <a:pt x="61" y="15594"/>
                      <a:pt x="-620" y="17613"/>
                      <a:pt x="743" y="19581"/>
                    </a:cubicBezTo>
                    <a:cubicBezTo>
                      <a:pt x="1424" y="20591"/>
                      <a:pt x="2071" y="21600"/>
                      <a:pt x="2753" y="21600"/>
                    </a:cubicBezTo>
                    <a:cubicBezTo>
                      <a:pt x="3434" y="21600"/>
                      <a:pt x="4116" y="21600"/>
                      <a:pt x="4797" y="20591"/>
                    </a:cubicBezTo>
                    <a:cubicBezTo>
                      <a:pt x="4797" y="20591"/>
                      <a:pt x="11543" y="13576"/>
                      <a:pt x="19617" y="7570"/>
                    </a:cubicBezTo>
                    <a:cubicBezTo>
                      <a:pt x="20980" y="6611"/>
                      <a:pt x="20980" y="4593"/>
                      <a:pt x="20299" y="2574"/>
                    </a:cubicBezTo>
                    <a:cubicBezTo>
                      <a:pt x="19890" y="707"/>
                      <a:pt x="18902" y="0"/>
                      <a:pt x="17914"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31" name="Google Shape;379;p38"/>
              <p:cNvSpPr/>
              <p:nvPr/>
            </p:nvSpPr>
            <p:spPr>
              <a:xfrm>
                <a:off x="202328" y="3755746"/>
                <a:ext cx="79926" cy="1243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5" y="0"/>
                    </a:moveTo>
                    <a:cubicBezTo>
                      <a:pt x="2179" y="0"/>
                      <a:pt x="0" y="87"/>
                      <a:pt x="0" y="257"/>
                    </a:cubicBezTo>
                    <a:cubicBezTo>
                      <a:pt x="0" y="400"/>
                      <a:pt x="5763" y="13829"/>
                      <a:pt x="12471" y="21285"/>
                    </a:cubicBezTo>
                    <a:lnTo>
                      <a:pt x="21600" y="21600"/>
                    </a:lnTo>
                    <a:cubicBezTo>
                      <a:pt x="14868" y="14229"/>
                      <a:pt x="8645" y="400"/>
                      <a:pt x="8645" y="257"/>
                    </a:cubicBezTo>
                    <a:cubicBezTo>
                      <a:pt x="8645" y="87"/>
                      <a:pt x="6490" y="0"/>
                      <a:pt x="43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32" name="Google Shape;380;p38"/>
              <p:cNvSpPr/>
              <p:nvPr/>
            </p:nvSpPr>
            <p:spPr>
              <a:xfrm>
                <a:off x="1155546" y="1167463"/>
                <a:ext cx="271130" cy="158681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20324" y="0"/>
                    </a:moveTo>
                    <a:cubicBezTo>
                      <a:pt x="19761" y="0"/>
                      <a:pt x="19346" y="67"/>
                      <a:pt x="19346" y="157"/>
                    </a:cubicBezTo>
                    <a:cubicBezTo>
                      <a:pt x="19346" y="313"/>
                      <a:pt x="19761" y="14527"/>
                      <a:pt x="110" y="21376"/>
                    </a:cubicBezTo>
                    <a:cubicBezTo>
                      <a:pt x="-164" y="21444"/>
                      <a:pt x="110" y="21533"/>
                      <a:pt x="533" y="21579"/>
                    </a:cubicBezTo>
                    <a:cubicBezTo>
                      <a:pt x="666" y="21579"/>
                      <a:pt x="807" y="21600"/>
                      <a:pt x="948" y="21600"/>
                    </a:cubicBezTo>
                    <a:cubicBezTo>
                      <a:pt x="1363" y="21600"/>
                      <a:pt x="1645" y="21556"/>
                      <a:pt x="1926" y="21511"/>
                    </a:cubicBezTo>
                    <a:cubicBezTo>
                      <a:pt x="12378" y="17885"/>
                      <a:pt x="16974" y="12267"/>
                      <a:pt x="19205" y="8193"/>
                    </a:cubicBezTo>
                    <a:cubicBezTo>
                      <a:pt x="21436" y="3805"/>
                      <a:pt x="21295" y="201"/>
                      <a:pt x="21295" y="157"/>
                    </a:cubicBezTo>
                    <a:cubicBezTo>
                      <a:pt x="21295" y="67"/>
                      <a:pt x="20880" y="0"/>
                      <a:pt x="20324"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33" name="Google Shape;381;p38"/>
              <p:cNvSpPr/>
              <p:nvPr/>
            </p:nvSpPr>
            <p:spPr>
              <a:xfrm>
                <a:off x="647093" y="1111577"/>
                <a:ext cx="392748" cy="1634483"/>
              </a:xfrm>
              <a:custGeom>
                <a:avLst/>
                <a:gdLst/>
                <a:ahLst/>
                <a:cxnLst>
                  <a:cxn ang="0">
                    <a:pos x="wd2" y="hd2"/>
                  </a:cxn>
                  <a:cxn ang="5400000">
                    <a:pos x="wd2" y="hd2"/>
                  </a:cxn>
                  <a:cxn ang="10800000">
                    <a:pos x="wd2" y="hd2"/>
                  </a:cxn>
                  <a:cxn ang="16200000">
                    <a:pos x="wd2" y="hd2"/>
                  </a:cxn>
                </a:cxnLst>
                <a:rect l="0" t="0" r="r" b="b"/>
                <a:pathLst>
                  <a:path w="21537" h="21600" fill="norm" stroke="1" extrusionOk="0">
                    <a:moveTo>
                      <a:pt x="20952" y="0"/>
                    </a:moveTo>
                    <a:cubicBezTo>
                      <a:pt x="20564" y="0"/>
                      <a:pt x="20176" y="65"/>
                      <a:pt x="20176" y="131"/>
                    </a:cubicBezTo>
                    <a:cubicBezTo>
                      <a:pt x="20078" y="282"/>
                      <a:pt x="12005" y="13821"/>
                      <a:pt x="35" y="21383"/>
                    </a:cubicBezTo>
                    <a:cubicBezTo>
                      <a:pt x="-63" y="21471"/>
                      <a:pt x="35" y="21557"/>
                      <a:pt x="423" y="21579"/>
                    </a:cubicBezTo>
                    <a:cubicBezTo>
                      <a:pt x="522" y="21579"/>
                      <a:pt x="620" y="21600"/>
                      <a:pt x="718" y="21600"/>
                    </a:cubicBezTo>
                    <a:cubicBezTo>
                      <a:pt x="1008" y="21600"/>
                      <a:pt x="1205" y="21557"/>
                      <a:pt x="1298" y="21491"/>
                    </a:cubicBezTo>
                    <a:cubicBezTo>
                      <a:pt x="13366" y="13885"/>
                      <a:pt x="21439" y="326"/>
                      <a:pt x="21537" y="173"/>
                    </a:cubicBezTo>
                    <a:cubicBezTo>
                      <a:pt x="21537" y="87"/>
                      <a:pt x="21247" y="22"/>
                      <a:pt x="20952"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34" name="Google Shape;382;p38"/>
              <p:cNvSpPr/>
              <p:nvPr/>
            </p:nvSpPr>
            <p:spPr>
              <a:xfrm>
                <a:off x="4087076" y="3031469"/>
                <a:ext cx="1449174" cy="1110914"/>
              </a:xfrm>
              <a:custGeom>
                <a:avLst/>
                <a:gdLst/>
                <a:ahLst/>
                <a:cxnLst>
                  <a:cxn ang="0">
                    <a:pos x="wd2" y="hd2"/>
                  </a:cxn>
                  <a:cxn ang="5400000">
                    <a:pos x="wd2" y="hd2"/>
                  </a:cxn>
                  <a:cxn ang="10800000">
                    <a:pos x="wd2" y="hd2"/>
                  </a:cxn>
                  <a:cxn ang="16200000">
                    <a:pos x="wd2" y="hd2"/>
                  </a:cxn>
                </a:cxnLst>
                <a:rect l="0" t="0" r="r" b="b"/>
                <a:pathLst>
                  <a:path w="20928" h="21600" fill="norm" stroke="1" extrusionOk="0">
                    <a:moveTo>
                      <a:pt x="3401" y="0"/>
                    </a:moveTo>
                    <a:cubicBezTo>
                      <a:pt x="2833" y="0"/>
                      <a:pt x="2258" y="179"/>
                      <a:pt x="1733" y="559"/>
                    </a:cubicBezTo>
                    <a:cubicBezTo>
                      <a:pt x="68" y="1741"/>
                      <a:pt x="-496" y="4395"/>
                      <a:pt x="477" y="6410"/>
                    </a:cubicBezTo>
                    <a:lnTo>
                      <a:pt x="581" y="6665"/>
                    </a:lnTo>
                    <a:lnTo>
                      <a:pt x="683" y="6857"/>
                    </a:lnTo>
                    <a:lnTo>
                      <a:pt x="759" y="7017"/>
                    </a:lnTo>
                    <a:lnTo>
                      <a:pt x="939" y="7400"/>
                    </a:lnTo>
                    <a:lnTo>
                      <a:pt x="1246" y="8104"/>
                    </a:lnTo>
                    <a:cubicBezTo>
                      <a:pt x="1477" y="8551"/>
                      <a:pt x="1708" y="9030"/>
                      <a:pt x="1938" y="9479"/>
                    </a:cubicBezTo>
                    <a:cubicBezTo>
                      <a:pt x="2400" y="10406"/>
                      <a:pt x="2861" y="11333"/>
                      <a:pt x="3373" y="12260"/>
                    </a:cubicBezTo>
                    <a:cubicBezTo>
                      <a:pt x="3603" y="12708"/>
                      <a:pt x="3859" y="13156"/>
                      <a:pt x="4116" y="13635"/>
                    </a:cubicBezTo>
                    <a:cubicBezTo>
                      <a:pt x="4372" y="14082"/>
                      <a:pt x="4654" y="14530"/>
                      <a:pt x="4936" y="15009"/>
                    </a:cubicBezTo>
                    <a:cubicBezTo>
                      <a:pt x="5218" y="15458"/>
                      <a:pt x="5525" y="15938"/>
                      <a:pt x="5833" y="16385"/>
                    </a:cubicBezTo>
                    <a:cubicBezTo>
                      <a:pt x="5987" y="16640"/>
                      <a:pt x="6167" y="16864"/>
                      <a:pt x="6345" y="17089"/>
                    </a:cubicBezTo>
                    <a:cubicBezTo>
                      <a:pt x="6525" y="17344"/>
                      <a:pt x="6704" y="17568"/>
                      <a:pt x="6935" y="17823"/>
                    </a:cubicBezTo>
                    <a:cubicBezTo>
                      <a:pt x="7166" y="18111"/>
                      <a:pt x="7396" y="18368"/>
                      <a:pt x="7652" y="18590"/>
                    </a:cubicBezTo>
                    <a:cubicBezTo>
                      <a:pt x="7806" y="18718"/>
                      <a:pt x="7960" y="18847"/>
                      <a:pt x="8139" y="19007"/>
                    </a:cubicBezTo>
                    <a:cubicBezTo>
                      <a:pt x="8216" y="19070"/>
                      <a:pt x="8318" y="19135"/>
                      <a:pt x="8421" y="19199"/>
                    </a:cubicBezTo>
                    <a:lnTo>
                      <a:pt x="8601" y="19327"/>
                    </a:lnTo>
                    <a:cubicBezTo>
                      <a:pt x="9087" y="19646"/>
                      <a:pt x="9599" y="19901"/>
                      <a:pt x="10112" y="20126"/>
                    </a:cubicBezTo>
                    <a:cubicBezTo>
                      <a:pt x="11060" y="20478"/>
                      <a:pt x="12033" y="20765"/>
                      <a:pt x="13034" y="20925"/>
                    </a:cubicBezTo>
                    <a:cubicBezTo>
                      <a:pt x="13955" y="21085"/>
                      <a:pt x="14827" y="21180"/>
                      <a:pt x="15646" y="21277"/>
                    </a:cubicBezTo>
                    <a:cubicBezTo>
                      <a:pt x="16492" y="21372"/>
                      <a:pt x="17313" y="21468"/>
                      <a:pt x="18081" y="21564"/>
                    </a:cubicBezTo>
                    <a:lnTo>
                      <a:pt x="18106" y="21564"/>
                    </a:lnTo>
                    <a:cubicBezTo>
                      <a:pt x="18231" y="21589"/>
                      <a:pt x="18356" y="21600"/>
                      <a:pt x="18479" y="21600"/>
                    </a:cubicBezTo>
                    <a:cubicBezTo>
                      <a:pt x="19665" y="21600"/>
                      <a:pt x="20713" y="20513"/>
                      <a:pt x="20900" y="19007"/>
                    </a:cubicBezTo>
                    <a:cubicBezTo>
                      <a:pt x="21104" y="17344"/>
                      <a:pt x="20181" y="15808"/>
                      <a:pt x="18850" y="15521"/>
                    </a:cubicBezTo>
                    <a:cubicBezTo>
                      <a:pt x="18004" y="15329"/>
                      <a:pt x="17133" y="15138"/>
                      <a:pt x="16338" y="14979"/>
                    </a:cubicBezTo>
                    <a:cubicBezTo>
                      <a:pt x="15518" y="14786"/>
                      <a:pt x="14725" y="14594"/>
                      <a:pt x="14007" y="14370"/>
                    </a:cubicBezTo>
                    <a:cubicBezTo>
                      <a:pt x="13366" y="14179"/>
                      <a:pt x="12726" y="13923"/>
                      <a:pt x="12085" y="13571"/>
                    </a:cubicBezTo>
                    <a:cubicBezTo>
                      <a:pt x="11829" y="13443"/>
                      <a:pt x="11573" y="13251"/>
                      <a:pt x="11342" y="13059"/>
                    </a:cubicBezTo>
                    <a:lnTo>
                      <a:pt x="11265" y="12996"/>
                    </a:lnTo>
                    <a:cubicBezTo>
                      <a:pt x="11265" y="12996"/>
                      <a:pt x="11265" y="12996"/>
                      <a:pt x="11239" y="12964"/>
                    </a:cubicBezTo>
                    <a:cubicBezTo>
                      <a:pt x="11188" y="12899"/>
                      <a:pt x="11111" y="12771"/>
                      <a:pt x="11034" y="12676"/>
                    </a:cubicBezTo>
                    <a:cubicBezTo>
                      <a:pt x="10932" y="12579"/>
                      <a:pt x="10855" y="12419"/>
                      <a:pt x="10752" y="12292"/>
                    </a:cubicBezTo>
                    <a:cubicBezTo>
                      <a:pt x="10650" y="12132"/>
                      <a:pt x="10548" y="11972"/>
                      <a:pt x="10446" y="11780"/>
                    </a:cubicBezTo>
                    <a:cubicBezTo>
                      <a:pt x="10266" y="11430"/>
                      <a:pt x="10060" y="11078"/>
                      <a:pt x="9856" y="10693"/>
                    </a:cubicBezTo>
                    <a:cubicBezTo>
                      <a:pt x="9651" y="10278"/>
                      <a:pt x="9445" y="9894"/>
                      <a:pt x="9267" y="9479"/>
                    </a:cubicBezTo>
                    <a:cubicBezTo>
                      <a:pt x="9061" y="9063"/>
                      <a:pt x="8883" y="8648"/>
                      <a:pt x="8703" y="8199"/>
                    </a:cubicBezTo>
                    <a:cubicBezTo>
                      <a:pt x="8318" y="7369"/>
                      <a:pt x="7960" y="6473"/>
                      <a:pt x="7600" y="5578"/>
                    </a:cubicBezTo>
                    <a:cubicBezTo>
                      <a:pt x="7422" y="5130"/>
                      <a:pt x="7268" y="4682"/>
                      <a:pt x="7088" y="4235"/>
                    </a:cubicBezTo>
                    <a:lnTo>
                      <a:pt x="6832" y="3563"/>
                    </a:lnTo>
                    <a:lnTo>
                      <a:pt x="6729" y="3211"/>
                    </a:lnTo>
                    <a:lnTo>
                      <a:pt x="6653" y="3052"/>
                    </a:lnTo>
                    <a:lnTo>
                      <a:pt x="6627" y="2989"/>
                    </a:lnTo>
                    <a:cubicBezTo>
                      <a:pt x="6627" y="2956"/>
                      <a:pt x="6601" y="2892"/>
                      <a:pt x="6601" y="2892"/>
                    </a:cubicBezTo>
                    <a:cubicBezTo>
                      <a:pt x="6551" y="2669"/>
                      <a:pt x="6473" y="2444"/>
                      <a:pt x="6397" y="2220"/>
                    </a:cubicBezTo>
                    <a:cubicBezTo>
                      <a:pt x="5786" y="807"/>
                      <a:pt x="4609" y="0"/>
                      <a:pt x="340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35" name="Google Shape;383;p38"/>
              <p:cNvSpPr/>
              <p:nvPr/>
            </p:nvSpPr>
            <p:spPr>
              <a:xfrm>
                <a:off x="4740678" y="3700857"/>
                <a:ext cx="135767" cy="92757"/>
              </a:xfrm>
              <a:custGeom>
                <a:avLst/>
                <a:gdLst/>
                <a:ahLst/>
                <a:cxnLst>
                  <a:cxn ang="0">
                    <a:pos x="wd2" y="hd2"/>
                  </a:cxn>
                  <a:cxn ang="5400000">
                    <a:pos x="wd2" y="hd2"/>
                  </a:cxn>
                  <a:cxn ang="10800000">
                    <a:pos x="wd2" y="hd2"/>
                  </a:cxn>
                  <a:cxn ang="16200000">
                    <a:pos x="wd2" y="hd2"/>
                  </a:cxn>
                </a:cxnLst>
                <a:rect l="0" t="0" r="r" b="b"/>
                <a:pathLst>
                  <a:path w="21183" h="21600" fill="norm" stroke="1" extrusionOk="0">
                    <a:moveTo>
                      <a:pt x="19517" y="0"/>
                    </a:moveTo>
                    <a:cubicBezTo>
                      <a:pt x="19321" y="0"/>
                      <a:pt x="19111" y="58"/>
                      <a:pt x="18901" y="155"/>
                    </a:cubicBezTo>
                    <a:cubicBezTo>
                      <a:pt x="11981" y="4351"/>
                      <a:pt x="5886" y="10481"/>
                      <a:pt x="629" y="18139"/>
                    </a:cubicBezTo>
                    <a:cubicBezTo>
                      <a:pt x="-210" y="18912"/>
                      <a:pt x="-210" y="20440"/>
                      <a:pt x="629" y="21213"/>
                    </a:cubicBezTo>
                    <a:cubicBezTo>
                      <a:pt x="908" y="21600"/>
                      <a:pt x="1174" y="21600"/>
                      <a:pt x="1733" y="21600"/>
                    </a:cubicBezTo>
                    <a:cubicBezTo>
                      <a:pt x="2013" y="21600"/>
                      <a:pt x="2558" y="21600"/>
                      <a:pt x="2838" y="21213"/>
                    </a:cubicBezTo>
                    <a:cubicBezTo>
                      <a:pt x="7829" y="13942"/>
                      <a:pt x="13645" y="8567"/>
                      <a:pt x="20006" y="4351"/>
                    </a:cubicBezTo>
                    <a:cubicBezTo>
                      <a:pt x="20831" y="3984"/>
                      <a:pt x="21390" y="2437"/>
                      <a:pt x="21110" y="1296"/>
                    </a:cubicBezTo>
                    <a:cubicBezTo>
                      <a:pt x="20705" y="425"/>
                      <a:pt x="20132" y="0"/>
                      <a:pt x="19517"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36" name="Google Shape;384;p38"/>
              <p:cNvSpPr/>
              <p:nvPr/>
            </p:nvSpPr>
            <p:spPr>
              <a:xfrm>
                <a:off x="4752193" y="3711319"/>
                <a:ext cx="100757" cy="24831"/>
              </a:xfrm>
              <a:custGeom>
                <a:avLst/>
                <a:gdLst/>
                <a:ahLst/>
                <a:cxnLst>
                  <a:cxn ang="0">
                    <a:pos x="wd2" y="hd2"/>
                  </a:cxn>
                  <a:cxn ang="5400000">
                    <a:pos x="wd2" y="hd2"/>
                  </a:cxn>
                  <a:cxn ang="10800000">
                    <a:pos x="wd2" y="hd2"/>
                  </a:cxn>
                  <a:cxn ang="16200000">
                    <a:pos x="wd2" y="hd2"/>
                  </a:cxn>
                </a:cxnLst>
                <a:rect l="0" t="0" r="r" b="b"/>
                <a:pathLst>
                  <a:path w="20885" h="21600" fill="norm" stroke="1" extrusionOk="0">
                    <a:moveTo>
                      <a:pt x="19046" y="0"/>
                    </a:moveTo>
                    <a:cubicBezTo>
                      <a:pt x="13159" y="0"/>
                      <a:pt x="7643" y="1445"/>
                      <a:pt x="1755" y="4334"/>
                    </a:cubicBezTo>
                    <a:cubicBezTo>
                      <a:pt x="-715" y="5707"/>
                      <a:pt x="-474" y="21600"/>
                      <a:pt x="1829" y="21600"/>
                    </a:cubicBezTo>
                    <a:cubicBezTo>
                      <a:pt x="1922" y="21600"/>
                      <a:pt x="2015" y="21528"/>
                      <a:pt x="2127" y="21456"/>
                    </a:cubicBezTo>
                    <a:lnTo>
                      <a:pt x="2498" y="21456"/>
                    </a:lnTo>
                    <a:cubicBezTo>
                      <a:pt x="6621" y="18277"/>
                      <a:pt x="10559" y="16688"/>
                      <a:pt x="14589" y="16688"/>
                    </a:cubicBezTo>
                    <a:cubicBezTo>
                      <a:pt x="15945" y="16688"/>
                      <a:pt x="17300" y="16832"/>
                      <a:pt x="18675" y="17193"/>
                    </a:cubicBezTo>
                    <a:cubicBezTo>
                      <a:pt x="19771" y="17193"/>
                      <a:pt x="20885" y="12931"/>
                      <a:pt x="20885" y="8597"/>
                    </a:cubicBezTo>
                    <a:cubicBezTo>
                      <a:pt x="20885" y="4334"/>
                      <a:pt x="20142" y="0"/>
                      <a:pt x="1904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37" name="Google Shape;385;p38"/>
              <p:cNvSpPr/>
              <p:nvPr/>
            </p:nvSpPr>
            <p:spPr>
              <a:xfrm>
                <a:off x="5294038" y="3836295"/>
                <a:ext cx="485100" cy="556952"/>
              </a:xfrm>
              <a:custGeom>
                <a:avLst/>
                <a:gdLst/>
                <a:ahLst/>
                <a:cxnLst>
                  <a:cxn ang="0">
                    <a:pos x="wd2" y="hd2"/>
                  </a:cxn>
                  <a:cxn ang="5400000">
                    <a:pos x="wd2" y="hd2"/>
                  </a:cxn>
                  <a:cxn ang="10800000">
                    <a:pos x="wd2" y="hd2"/>
                  </a:cxn>
                  <a:cxn ang="16200000">
                    <a:pos x="wd2" y="hd2"/>
                  </a:cxn>
                </a:cxnLst>
                <a:rect l="0" t="0" r="r" b="b"/>
                <a:pathLst>
                  <a:path w="17574" h="21600" fill="norm" stroke="1" extrusionOk="0">
                    <a:moveTo>
                      <a:pt x="4204" y="0"/>
                    </a:moveTo>
                    <a:cubicBezTo>
                      <a:pt x="4204" y="0"/>
                      <a:pt x="-2629" y="10460"/>
                      <a:pt x="1127" y="10460"/>
                    </a:cubicBezTo>
                    <a:cubicBezTo>
                      <a:pt x="1296" y="10460"/>
                      <a:pt x="1484" y="10441"/>
                      <a:pt x="1695" y="10396"/>
                    </a:cubicBezTo>
                    <a:cubicBezTo>
                      <a:pt x="1899" y="10357"/>
                      <a:pt x="2104" y="10341"/>
                      <a:pt x="2312" y="10341"/>
                    </a:cubicBezTo>
                    <a:cubicBezTo>
                      <a:pt x="7272" y="10341"/>
                      <a:pt x="13891" y="20885"/>
                      <a:pt x="16481" y="21558"/>
                    </a:cubicBezTo>
                    <a:cubicBezTo>
                      <a:pt x="16579" y="21584"/>
                      <a:pt x="16669" y="21600"/>
                      <a:pt x="16754" y="21600"/>
                    </a:cubicBezTo>
                    <a:cubicBezTo>
                      <a:pt x="18971" y="21600"/>
                      <a:pt x="16212" y="12138"/>
                      <a:pt x="14167" y="7591"/>
                    </a:cubicBezTo>
                    <a:cubicBezTo>
                      <a:pt x="12238" y="3636"/>
                      <a:pt x="8574" y="831"/>
                      <a:pt x="4204"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38" name="Google Shape;386;p38"/>
              <p:cNvSpPr/>
              <p:nvPr/>
            </p:nvSpPr>
            <p:spPr>
              <a:xfrm>
                <a:off x="4155575" y="2537213"/>
                <a:ext cx="450700" cy="1062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7" y="0"/>
                    </a:moveTo>
                    <a:lnTo>
                      <a:pt x="0" y="9997"/>
                    </a:lnTo>
                    <a:lnTo>
                      <a:pt x="1786" y="21600"/>
                    </a:lnTo>
                    <a:lnTo>
                      <a:pt x="15820" y="15581"/>
                    </a:lnTo>
                    <a:lnTo>
                      <a:pt x="21600" y="13308"/>
                    </a:lnTo>
                    <a:cubicBezTo>
                      <a:pt x="21600" y="13308"/>
                      <a:pt x="17349" y="9464"/>
                      <a:pt x="14034" y="6220"/>
                    </a:cubicBezTo>
                    <a:cubicBezTo>
                      <a:pt x="13948" y="6119"/>
                      <a:pt x="13776" y="5985"/>
                      <a:pt x="13694" y="5886"/>
                    </a:cubicBezTo>
                    <a:cubicBezTo>
                      <a:pt x="13437" y="5651"/>
                      <a:pt x="13269" y="5450"/>
                      <a:pt x="13097" y="5249"/>
                    </a:cubicBezTo>
                    <a:cubicBezTo>
                      <a:pt x="11144" y="3277"/>
                      <a:pt x="8163" y="1472"/>
                      <a:pt x="43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39" name="Google Shape;387;p38"/>
              <p:cNvSpPr/>
              <p:nvPr/>
            </p:nvSpPr>
            <p:spPr>
              <a:xfrm>
                <a:off x="3316361" y="5156802"/>
                <a:ext cx="2324371" cy="215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734" y="0"/>
                      <a:pt x="10685" y="49"/>
                      <a:pt x="10685" y="99"/>
                    </a:cubicBezTo>
                    <a:lnTo>
                      <a:pt x="10685" y="10215"/>
                    </a:lnTo>
                    <a:lnTo>
                      <a:pt x="6859" y="792"/>
                    </a:lnTo>
                    <a:cubicBezTo>
                      <a:pt x="6832" y="751"/>
                      <a:pt x="6783" y="722"/>
                      <a:pt x="6739" y="722"/>
                    </a:cubicBezTo>
                    <a:cubicBezTo>
                      <a:pt x="6729" y="722"/>
                      <a:pt x="6720" y="723"/>
                      <a:pt x="6710" y="726"/>
                    </a:cubicBezTo>
                    <a:cubicBezTo>
                      <a:pt x="6661" y="759"/>
                      <a:pt x="6645" y="808"/>
                      <a:pt x="6661" y="874"/>
                    </a:cubicBezTo>
                    <a:lnTo>
                      <a:pt x="10552" y="10412"/>
                    </a:lnTo>
                    <a:lnTo>
                      <a:pt x="3314" y="3168"/>
                    </a:lnTo>
                    <a:cubicBezTo>
                      <a:pt x="3292" y="3145"/>
                      <a:pt x="3266" y="3136"/>
                      <a:pt x="3241" y="3136"/>
                    </a:cubicBezTo>
                    <a:cubicBezTo>
                      <a:pt x="3160" y="3136"/>
                      <a:pt x="3090" y="3241"/>
                      <a:pt x="3166" y="3317"/>
                    </a:cubicBezTo>
                    <a:lnTo>
                      <a:pt x="10372" y="10528"/>
                    </a:lnTo>
                    <a:lnTo>
                      <a:pt x="841" y="6881"/>
                    </a:lnTo>
                    <a:cubicBezTo>
                      <a:pt x="826" y="6876"/>
                      <a:pt x="813" y="6873"/>
                      <a:pt x="800" y="6873"/>
                    </a:cubicBezTo>
                    <a:cubicBezTo>
                      <a:pt x="697" y="6873"/>
                      <a:pt x="658" y="7035"/>
                      <a:pt x="775" y="7079"/>
                    </a:cubicBezTo>
                    <a:lnTo>
                      <a:pt x="10239" y="10693"/>
                    </a:lnTo>
                    <a:lnTo>
                      <a:pt x="99" y="10693"/>
                    </a:lnTo>
                    <a:cubicBezTo>
                      <a:pt x="49" y="10693"/>
                      <a:pt x="0" y="10742"/>
                      <a:pt x="0" y="10792"/>
                    </a:cubicBezTo>
                    <a:cubicBezTo>
                      <a:pt x="0" y="10858"/>
                      <a:pt x="32" y="10907"/>
                      <a:pt x="99" y="10907"/>
                    </a:cubicBezTo>
                    <a:lnTo>
                      <a:pt x="10108" y="10907"/>
                    </a:lnTo>
                    <a:lnTo>
                      <a:pt x="858" y="14669"/>
                    </a:lnTo>
                    <a:cubicBezTo>
                      <a:pt x="808" y="14686"/>
                      <a:pt x="775" y="14752"/>
                      <a:pt x="808" y="14802"/>
                    </a:cubicBezTo>
                    <a:cubicBezTo>
                      <a:pt x="824" y="14851"/>
                      <a:pt x="858" y="14868"/>
                      <a:pt x="907" y="14868"/>
                    </a:cubicBezTo>
                    <a:cubicBezTo>
                      <a:pt x="907" y="14876"/>
                      <a:pt x="911" y="14880"/>
                      <a:pt x="917" y="14880"/>
                    </a:cubicBezTo>
                    <a:cubicBezTo>
                      <a:pt x="923" y="14880"/>
                      <a:pt x="932" y="14876"/>
                      <a:pt x="940" y="14868"/>
                    </a:cubicBezTo>
                    <a:lnTo>
                      <a:pt x="10487" y="10973"/>
                    </a:lnTo>
                    <a:lnTo>
                      <a:pt x="3166" y="18300"/>
                    </a:lnTo>
                    <a:cubicBezTo>
                      <a:pt x="3132" y="18333"/>
                      <a:pt x="3132" y="18399"/>
                      <a:pt x="3166" y="18448"/>
                    </a:cubicBezTo>
                    <a:cubicBezTo>
                      <a:pt x="3191" y="18465"/>
                      <a:pt x="3219" y="18473"/>
                      <a:pt x="3246" y="18473"/>
                    </a:cubicBezTo>
                    <a:cubicBezTo>
                      <a:pt x="3273" y="18473"/>
                      <a:pt x="3297" y="18465"/>
                      <a:pt x="3314" y="18448"/>
                    </a:cubicBezTo>
                    <a:lnTo>
                      <a:pt x="10536" y="11221"/>
                    </a:lnTo>
                    <a:lnTo>
                      <a:pt x="6875" y="20758"/>
                    </a:lnTo>
                    <a:cubicBezTo>
                      <a:pt x="6859" y="20825"/>
                      <a:pt x="6875" y="20874"/>
                      <a:pt x="6942" y="20908"/>
                    </a:cubicBezTo>
                    <a:lnTo>
                      <a:pt x="6974" y="20908"/>
                    </a:lnTo>
                    <a:cubicBezTo>
                      <a:pt x="7024" y="20908"/>
                      <a:pt x="7057" y="20874"/>
                      <a:pt x="7073" y="20841"/>
                    </a:cubicBezTo>
                    <a:lnTo>
                      <a:pt x="10701" y="11370"/>
                    </a:lnTo>
                    <a:lnTo>
                      <a:pt x="10701" y="21501"/>
                    </a:lnTo>
                    <a:cubicBezTo>
                      <a:pt x="10701" y="21551"/>
                      <a:pt x="10750" y="21600"/>
                      <a:pt x="10800" y="21600"/>
                    </a:cubicBezTo>
                    <a:cubicBezTo>
                      <a:pt x="10866" y="21600"/>
                      <a:pt x="10915" y="21551"/>
                      <a:pt x="10915" y="21501"/>
                    </a:cubicBezTo>
                    <a:lnTo>
                      <a:pt x="10915" y="11254"/>
                    </a:lnTo>
                    <a:lnTo>
                      <a:pt x="14741" y="20676"/>
                    </a:lnTo>
                    <a:cubicBezTo>
                      <a:pt x="14757" y="20709"/>
                      <a:pt x="14806" y="20743"/>
                      <a:pt x="14840" y="20743"/>
                    </a:cubicBezTo>
                    <a:lnTo>
                      <a:pt x="14889" y="20743"/>
                    </a:lnTo>
                    <a:cubicBezTo>
                      <a:pt x="14939" y="20726"/>
                      <a:pt x="14955" y="20660"/>
                      <a:pt x="14939" y="20610"/>
                    </a:cubicBezTo>
                    <a:lnTo>
                      <a:pt x="11146" y="11287"/>
                    </a:lnTo>
                    <a:lnTo>
                      <a:pt x="18303" y="18448"/>
                    </a:lnTo>
                    <a:cubicBezTo>
                      <a:pt x="18318" y="18465"/>
                      <a:pt x="18335" y="18465"/>
                      <a:pt x="18368" y="18482"/>
                    </a:cubicBezTo>
                    <a:cubicBezTo>
                      <a:pt x="18401" y="18465"/>
                      <a:pt x="18418" y="18465"/>
                      <a:pt x="18451" y="18448"/>
                    </a:cubicBezTo>
                    <a:cubicBezTo>
                      <a:pt x="18483" y="18399"/>
                      <a:pt x="18483" y="18333"/>
                      <a:pt x="18451" y="18300"/>
                    </a:cubicBezTo>
                    <a:lnTo>
                      <a:pt x="11228" y="11072"/>
                    </a:lnTo>
                    <a:lnTo>
                      <a:pt x="20742" y="14752"/>
                    </a:lnTo>
                    <a:lnTo>
                      <a:pt x="20792" y="14752"/>
                    </a:lnTo>
                    <a:cubicBezTo>
                      <a:pt x="20825" y="14752"/>
                      <a:pt x="20875" y="14719"/>
                      <a:pt x="20891" y="14686"/>
                    </a:cubicBezTo>
                    <a:cubicBezTo>
                      <a:pt x="20907" y="14637"/>
                      <a:pt x="20875" y="14570"/>
                      <a:pt x="20825" y="14554"/>
                    </a:cubicBezTo>
                    <a:lnTo>
                      <a:pt x="11361" y="10924"/>
                    </a:lnTo>
                    <a:lnTo>
                      <a:pt x="21501" y="10924"/>
                    </a:lnTo>
                    <a:cubicBezTo>
                      <a:pt x="21551" y="10924"/>
                      <a:pt x="21600" y="10875"/>
                      <a:pt x="21600" y="10825"/>
                    </a:cubicBezTo>
                    <a:cubicBezTo>
                      <a:pt x="21600" y="10759"/>
                      <a:pt x="21551" y="10710"/>
                      <a:pt x="21501" y="10710"/>
                    </a:cubicBezTo>
                    <a:lnTo>
                      <a:pt x="11163" y="10710"/>
                    </a:lnTo>
                    <a:lnTo>
                      <a:pt x="20742" y="6798"/>
                    </a:lnTo>
                    <a:cubicBezTo>
                      <a:pt x="20848" y="6738"/>
                      <a:pt x="20789" y="6596"/>
                      <a:pt x="20690" y="6596"/>
                    </a:cubicBezTo>
                    <a:cubicBezTo>
                      <a:pt x="20681" y="6596"/>
                      <a:pt x="20671" y="6597"/>
                      <a:pt x="20660" y="6601"/>
                    </a:cubicBezTo>
                    <a:lnTo>
                      <a:pt x="11361" y="10395"/>
                    </a:lnTo>
                    <a:lnTo>
                      <a:pt x="18434" y="3317"/>
                    </a:lnTo>
                    <a:cubicBezTo>
                      <a:pt x="18510" y="3241"/>
                      <a:pt x="18440" y="3136"/>
                      <a:pt x="18359" y="3136"/>
                    </a:cubicBezTo>
                    <a:cubicBezTo>
                      <a:pt x="18334" y="3136"/>
                      <a:pt x="18308" y="3145"/>
                      <a:pt x="18286" y="3168"/>
                    </a:cubicBezTo>
                    <a:lnTo>
                      <a:pt x="11064" y="10380"/>
                    </a:lnTo>
                    <a:lnTo>
                      <a:pt x="14724" y="842"/>
                    </a:lnTo>
                    <a:cubicBezTo>
                      <a:pt x="14741" y="792"/>
                      <a:pt x="14724" y="726"/>
                      <a:pt x="14658" y="709"/>
                    </a:cubicBezTo>
                    <a:cubicBezTo>
                      <a:pt x="14646" y="706"/>
                      <a:pt x="14634" y="703"/>
                      <a:pt x="14621" y="703"/>
                    </a:cubicBezTo>
                    <a:cubicBezTo>
                      <a:pt x="14581" y="703"/>
                      <a:pt x="14539" y="725"/>
                      <a:pt x="14527" y="776"/>
                    </a:cubicBezTo>
                    <a:lnTo>
                      <a:pt x="10899" y="10247"/>
                    </a:lnTo>
                    <a:lnTo>
                      <a:pt x="10899" y="99"/>
                    </a:lnTo>
                    <a:cubicBezTo>
                      <a:pt x="10899" y="49"/>
                      <a:pt x="10850" y="0"/>
                      <a:pt x="1080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40" name="Google Shape;388;p38"/>
              <p:cNvSpPr/>
              <p:nvPr/>
            </p:nvSpPr>
            <p:spPr>
              <a:xfrm>
                <a:off x="3201594" y="5051175"/>
                <a:ext cx="2554337" cy="2366649"/>
              </a:xfrm>
              <a:custGeom>
                <a:avLst/>
                <a:gdLst/>
                <a:ahLst/>
                <a:cxnLst>
                  <a:cxn ang="0">
                    <a:pos x="wd2" y="hd2"/>
                  </a:cxn>
                  <a:cxn ang="5400000">
                    <a:pos x="wd2" y="hd2"/>
                  </a:cxn>
                  <a:cxn ang="10800000">
                    <a:pos x="wd2" y="hd2"/>
                  </a:cxn>
                  <a:cxn ang="16200000">
                    <a:pos x="wd2" y="hd2"/>
                  </a:cxn>
                </a:cxnLst>
                <a:rect l="0" t="0" r="r" b="b"/>
                <a:pathLst>
                  <a:path w="19907" h="21600" fill="norm" stroke="1" extrusionOk="0">
                    <a:moveTo>
                      <a:pt x="9951" y="1354"/>
                    </a:moveTo>
                    <a:cubicBezTo>
                      <a:pt x="13464" y="1354"/>
                      <a:pt x="16645" y="3650"/>
                      <a:pt x="17986" y="7177"/>
                    </a:cubicBezTo>
                    <a:cubicBezTo>
                      <a:pt x="19327" y="10705"/>
                      <a:pt x="18580" y="14771"/>
                      <a:pt x="16106" y="17458"/>
                    </a:cubicBezTo>
                    <a:cubicBezTo>
                      <a:pt x="14438" y="19267"/>
                      <a:pt x="12206" y="20228"/>
                      <a:pt x="9938" y="20228"/>
                    </a:cubicBezTo>
                    <a:cubicBezTo>
                      <a:pt x="8819" y="20228"/>
                      <a:pt x="7692" y="19995"/>
                      <a:pt x="6619" y="19514"/>
                    </a:cubicBezTo>
                    <a:cubicBezTo>
                      <a:pt x="3369" y="18043"/>
                      <a:pt x="1254" y="14606"/>
                      <a:pt x="1254" y="10794"/>
                    </a:cubicBezTo>
                    <a:cubicBezTo>
                      <a:pt x="1268" y="5586"/>
                      <a:pt x="5153" y="1354"/>
                      <a:pt x="9951" y="1354"/>
                    </a:cubicBezTo>
                    <a:close/>
                    <a:moveTo>
                      <a:pt x="9954" y="0"/>
                    </a:moveTo>
                    <a:cubicBezTo>
                      <a:pt x="6714" y="0"/>
                      <a:pt x="3576" y="1724"/>
                      <a:pt x="1683" y="4791"/>
                    </a:cubicBezTo>
                    <a:cubicBezTo>
                      <a:pt x="-959" y="9068"/>
                      <a:pt x="-447" y="14787"/>
                      <a:pt x="2913" y="18434"/>
                    </a:cubicBezTo>
                    <a:cubicBezTo>
                      <a:pt x="4780" y="20459"/>
                      <a:pt x="7310" y="21600"/>
                      <a:pt x="9951" y="21600"/>
                    </a:cubicBezTo>
                    <a:cubicBezTo>
                      <a:pt x="14695" y="21600"/>
                      <a:pt x="18788" y="17968"/>
                      <a:pt x="19714" y="12911"/>
                    </a:cubicBezTo>
                    <a:cubicBezTo>
                      <a:pt x="20641" y="7853"/>
                      <a:pt x="18152" y="2795"/>
                      <a:pt x="13768" y="829"/>
                    </a:cubicBezTo>
                    <a:cubicBezTo>
                      <a:pt x="12528" y="268"/>
                      <a:pt x="11233" y="0"/>
                      <a:pt x="995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41" name="Google Shape;389;p38"/>
              <p:cNvSpPr/>
              <p:nvPr/>
            </p:nvSpPr>
            <p:spPr>
              <a:xfrm>
                <a:off x="4298872" y="6066177"/>
                <a:ext cx="359350" cy="333823"/>
              </a:xfrm>
              <a:custGeom>
                <a:avLst/>
                <a:gdLst/>
                <a:ahLst/>
                <a:cxnLst>
                  <a:cxn ang="0">
                    <a:pos x="wd2" y="hd2"/>
                  </a:cxn>
                  <a:cxn ang="5400000">
                    <a:pos x="wd2" y="hd2"/>
                  </a:cxn>
                  <a:cxn ang="10800000">
                    <a:pos x="wd2" y="hd2"/>
                  </a:cxn>
                  <a:cxn ang="16200000">
                    <a:pos x="wd2" y="hd2"/>
                  </a:cxn>
                </a:cxnLst>
                <a:rect l="0" t="0" r="r" b="b"/>
                <a:pathLst>
                  <a:path w="19701" h="21600" fill="norm" stroke="1" extrusionOk="0">
                    <a:moveTo>
                      <a:pt x="9849" y="0"/>
                    </a:moveTo>
                    <a:cubicBezTo>
                      <a:pt x="7324" y="0"/>
                      <a:pt x="4794" y="1064"/>
                      <a:pt x="2848" y="3192"/>
                    </a:cubicBezTo>
                    <a:cubicBezTo>
                      <a:pt x="-949" y="7447"/>
                      <a:pt x="-949" y="14255"/>
                      <a:pt x="2848" y="18403"/>
                    </a:cubicBezTo>
                    <a:cubicBezTo>
                      <a:pt x="4794" y="20531"/>
                      <a:pt x="7324" y="21600"/>
                      <a:pt x="9849" y="21600"/>
                    </a:cubicBezTo>
                    <a:cubicBezTo>
                      <a:pt x="12378" y="21600"/>
                      <a:pt x="14908" y="20531"/>
                      <a:pt x="16854" y="18403"/>
                    </a:cubicBezTo>
                    <a:cubicBezTo>
                      <a:pt x="20651" y="14255"/>
                      <a:pt x="20651" y="7447"/>
                      <a:pt x="16854" y="3192"/>
                    </a:cubicBezTo>
                    <a:cubicBezTo>
                      <a:pt x="14908" y="1064"/>
                      <a:pt x="12378" y="0"/>
                      <a:pt x="9849"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42" name="Google Shape;390;p38"/>
              <p:cNvSpPr/>
              <p:nvPr/>
            </p:nvSpPr>
            <p:spPr>
              <a:xfrm>
                <a:off x="4379223" y="6141826"/>
                <a:ext cx="198648"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5" y="0"/>
                    </a:moveTo>
                    <a:cubicBezTo>
                      <a:pt x="4823" y="0"/>
                      <a:pt x="0" y="4823"/>
                      <a:pt x="0" y="10795"/>
                    </a:cubicBezTo>
                    <a:cubicBezTo>
                      <a:pt x="0" y="16777"/>
                      <a:pt x="4823" y="21600"/>
                      <a:pt x="10795" y="21600"/>
                    </a:cubicBezTo>
                    <a:cubicBezTo>
                      <a:pt x="16777" y="21600"/>
                      <a:pt x="21600" y="16777"/>
                      <a:pt x="21600" y="10795"/>
                    </a:cubicBezTo>
                    <a:cubicBezTo>
                      <a:pt x="21600" y="4823"/>
                      <a:pt x="16777" y="0"/>
                      <a:pt x="1079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43" name="Google Shape;391;p38"/>
              <p:cNvSpPr/>
              <p:nvPr/>
            </p:nvSpPr>
            <p:spPr>
              <a:xfrm>
                <a:off x="3031091" y="2734599"/>
                <a:ext cx="1471462"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3" y="0"/>
                    </a:moveTo>
                    <a:cubicBezTo>
                      <a:pt x="-238" y="0"/>
                      <a:pt x="-238" y="539"/>
                      <a:pt x="713" y="539"/>
                    </a:cubicBezTo>
                    <a:lnTo>
                      <a:pt x="9112" y="539"/>
                    </a:lnTo>
                    <a:lnTo>
                      <a:pt x="19873" y="21372"/>
                    </a:lnTo>
                    <a:cubicBezTo>
                      <a:pt x="19946" y="21497"/>
                      <a:pt x="20230" y="21593"/>
                      <a:pt x="20546" y="21593"/>
                    </a:cubicBezTo>
                    <a:cubicBezTo>
                      <a:pt x="20560" y="21593"/>
                      <a:pt x="20576" y="21593"/>
                      <a:pt x="20592" y="21592"/>
                    </a:cubicBezTo>
                    <a:cubicBezTo>
                      <a:pt x="20618" y="21597"/>
                      <a:pt x="20637" y="21600"/>
                      <a:pt x="20656" y="21600"/>
                    </a:cubicBezTo>
                    <a:cubicBezTo>
                      <a:pt x="20676" y="21600"/>
                      <a:pt x="20694" y="21597"/>
                      <a:pt x="20720" y="21592"/>
                    </a:cubicBezTo>
                    <a:cubicBezTo>
                      <a:pt x="21105" y="21563"/>
                      <a:pt x="21362" y="21422"/>
                      <a:pt x="21285" y="21273"/>
                    </a:cubicBezTo>
                    <a:lnTo>
                      <a:pt x="10396" y="219"/>
                    </a:lnTo>
                    <a:cubicBezTo>
                      <a:pt x="10318" y="90"/>
                      <a:pt x="10035" y="0"/>
                      <a:pt x="97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44" name="Google Shape;392;p38"/>
              <p:cNvSpPr/>
              <p:nvPr/>
            </p:nvSpPr>
            <p:spPr>
              <a:xfrm>
                <a:off x="3436541" y="5089373"/>
                <a:ext cx="3141071" cy="2187034"/>
              </a:xfrm>
              <a:custGeom>
                <a:avLst/>
                <a:gdLst/>
                <a:ahLst/>
                <a:cxnLst>
                  <a:cxn ang="0">
                    <a:pos x="wd2" y="hd2"/>
                  </a:cxn>
                  <a:cxn ang="5400000">
                    <a:pos x="wd2" y="hd2"/>
                  </a:cxn>
                  <a:cxn ang="10800000">
                    <a:pos x="wd2" y="hd2"/>
                  </a:cxn>
                  <a:cxn ang="16200000">
                    <a:pos x="wd2" y="hd2"/>
                  </a:cxn>
                </a:cxnLst>
                <a:rect l="0" t="0" r="r" b="b"/>
                <a:pathLst>
                  <a:path w="21494" h="21600" fill="norm" stroke="1" extrusionOk="0">
                    <a:moveTo>
                      <a:pt x="319" y="0"/>
                    </a:moveTo>
                    <a:cubicBezTo>
                      <a:pt x="-106" y="33"/>
                      <a:pt x="-106" y="845"/>
                      <a:pt x="319" y="893"/>
                    </a:cubicBezTo>
                    <a:lnTo>
                      <a:pt x="17621" y="893"/>
                    </a:lnTo>
                    <a:lnTo>
                      <a:pt x="20826" y="18027"/>
                    </a:lnTo>
                    <a:lnTo>
                      <a:pt x="20826" y="21178"/>
                    </a:lnTo>
                    <a:cubicBezTo>
                      <a:pt x="20826" y="21406"/>
                      <a:pt x="20972" y="21600"/>
                      <a:pt x="21154" y="21600"/>
                    </a:cubicBezTo>
                    <a:cubicBezTo>
                      <a:pt x="21336" y="21600"/>
                      <a:pt x="21494" y="21406"/>
                      <a:pt x="21494" y="21162"/>
                    </a:cubicBezTo>
                    <a:lnTo>
                      <a:pt x="21494" y="17962"/>
                    </a:lnTo>
                    <a:cubicBezTo>
                      <a:pt x="21482" y="17930"/>
                      <a:pt x="21482" y="17897"/>
                      <a:pt x="21482" y="17865"/>
                    </a:cubicBezTo>
                    <a:lnTo>
                      <a:pt x="18192" y="341"/>
                    </a:lnTo>
                    <a:cubicBezTo>
                      <a:pt x="18155" y="146"/>
                      <a:pt x="18021" y="0"/>
                      <a:pt x="17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45" name="Google Shape;393;p38"/>
              <p:cNvSpPr/>
              <p:nvPr/>
            </p:nvSpPr>
            <p:spPr>
              <a:xfrm>
                <a:off x="6331810" y="7076195"/>
                <a:ext cx="413470" cy="382319"/>
              </a:xfrm>
              <a:custGeom>
                <a:avLst/>
                <a:gdLst/>
                <a:ahLst/>
                <a:cxnLst>
                  <a:cxn ang="0">
                    <a:pos x="wd2" y="hd2"/>
                  </a:cxn>
                  <a:cxn ang="5400000">
                    <a:pos x="wd2" y="hd2"/>
                  </a:cxn>
                  <a:cxn ang="10800000">
                    <a:pos x="wd2" y="hd2"/>
                  </a:cxn>
                  <a:cxn ang="16200000">
                    <a:pos x="wd2" y="hd2"/>
                  </a:cxn>
                </a:cxnLst>
                <a:rect l="0" t="0" r="r" b="b"/>
                <a:pathLst>
                  <a:path w="19659" h="21600" fill="norm" stroke="1" extrusionOk="0">
                    <a:moveTo>
                      <a:pt x="9830" y="0"/>
                    </a:moveTo>
                    <a:cubicBezTo>
                      <a:pt x="7321" y="0"/>
                      <a:pt x="4811" y="1046"/>
                      <a:pt x="2911" y="3139"/>
                    </a:cubicBezTo>
                    <a:cubicBezTo>
                      <a:pt x="-970" y="7413"/>
                      <a:pt x="-970" y="14192"/>
                      <a:pt x="2911" y="18466"/>
                    </a:cubicBezTo>
                    <a:cubicBezTo>
                      <a:pt x="4811" y="20558"/>
                      <a:pt x="7321" y="21600"/>
                      <a:pt x="9830" y="21600"/>
                    </a:cubicBezTo>
                    <a:cubicBezTo>
                      <a:pt x="12339" y="21600"/>
                      <a:pt x="14849" y="20558"/>
                      <a:pt x="16749" y="18466"/>
                    </a:cubicBezTo>
                    <a:cubicBezTo>
                      <a:pt x="20630" y="14192"/>
                      <a:pt x="20630" y="7413"/>
                      <a:pt x="16749" y="3139"/>
                    </a:cubicBezTo>
                    <a:cubicBezTo>
                      <a:pt x="14849" y="1046"/>
                      <a:pt x="12339" y="0"/>
                      <a:pt x="98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46" name="Google Shape;394;p38"/>
              <p:cNvSpPr/>
              <p:nvPr/>
            </p:nvSpPr>
            <p:spPr>
              <a:xfrm>
                <a:off x="6444552" y="7179415"/>
                <a:ext cx="188936" cy="175880"/>
              </a:xfrm>
              <a:custGeom>
                <a:avLst/>
                <a:gdLst/>
                <a:ahLst/>
                <a:cxnLst>
                  <a:cxn ang="0">
                    <a:pos x="wd2" y="hd2"/>
                  </a:cxn>
                  <a:cxn ang="5400000">
                    <a:pos x="wd2" y="hd2"/>
                  </a:cxn>
                  <a:cxn ang="10800000">
                    <a:pos x="wd2" y="hd2"/>
                  </a:cxn>
                  <a:cxn ang="16200000">
                    <a:pos x="wd2" y="hd2"/>
                  </a:cxn>
                </a:cxnLst>
                <a:rect l="0" t="0" r="r" b="b"/>
                <a:pathLst>
                  <a:path w="18552" h="21600" fill="norm" stroke="1" extrusionOk="0">
                    <a:moveTo>
                      <a:pt x="9229" y="0"/>
                    </a:moveTo>
                    <a:cubicBezTo>
                      <a:pt x="4179" y="0"/>
                      <a:pt x="0" y="4844"/>
                      <a:pt x="0" y="10902"/>
                    </a:cubicBezTo>
                    <a:cubicBezTo>
                      <a:pt x="0" y="17317"/>
                      <a:pt x="4522" y="21600"/>
                      <a:pt x="9282" y="21600"/>
                    </a:cubicBezTo>
                    <a:cubicBezTo>
                      <a:pt x="11579" y="21600"/>
                      <a:pt x="13928" y="20611"/>
                      <a:pt x="15855" y="18377"/>
                    </a:cubicBezTo>
                    <a:cubicBezTo>
                      <a:pt x="21600" y="11708"/>
                      <a:pt x="17597" y="0"/>
                      <a:pt x="922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47" name="Google Shape;395;p38"/>
              <p:cNvSpPr/>
              <p:nvPr/>
            </p:nvSpPr>
            <p:spPr>
              <a:xfrm>
                <a:off x="3309283" y="4005698"/>
                <a:ext cx="1923401" cy="940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7" y="0"/>
                    </a:moveTo>
                    <a:cubicBezTo>
                      <a:pt x="318" y="0"/>
                      <a:pt x="0" y="492"/>
                      <a:pt x="0" y="1058"/>
                    </a:cubicBezTo>
                    <a:lnTo>
                      <a:pt x="0" y="20580"/>
                    </a:lnTo>
                    <a:cubicBezTo>
                      <a:pt x="0" y="21146"/>
                      <a:pt x="318" y="21600"/>
                      <a:pt x="737" y="21600"/>
                    </a:cubicBezTo>
                    <a:lnTo>
                      <a:pt x="20883" y="21600"/>
                    </a:lnTo>
                    <a:cubicBezTo>
                      <a:pt x="21281" y="21600"/>
                      <a:pt x="21600" y="21146"/>
                      <a:pt x="21600" y="20580"/>
                    </a:cubicBezTo>
                    <a:lnTo>
                      <a:pt x="21600" y="1058"/>
                    </a:lnTo>
                    <a:cubicBezTo>
                      <a:pt x="21600" y="492"/>
                      <a:pt x="21261" y="0"/>
                      <a:pt x="20883" y="0"/>
                    </a:cubicBezTo>
                    <a:close/>
                  </a:path>
                </a:pathLst>
              </a:custGeom>
              <a:solidFill>
                <a:srgbClr val="77230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48" name="Google Shape;396;p38"/>
              <p:cNvSpPr/>
              <p:nvPr/>
            </p:nvSpPr>
            <p:spPr>
              <a:xfrm>
                <a:off x="3165091" y="3961105"/>
                <a:ext cx="2203295" cy="89186"/>
              </a:xfrm>
              <a:custGeom>
                <a:avLst/>
                <a:gdLst/>
                <a:ahLst/>
                <a:cxnLst>
                  <a:cxn ang="0">
                    <a:pos x="wd2" y="hd2"/>
                  </a:cxn>
                  <a:cxn ang="5400000">
                    <a:pos x="wd2" y="hd2"/>
                  </a:cxn>
                  <a:cxn ang="10800000">
                    <a:pos x="wd2" y="hd2"/>
                  </a:cxn>
                  <a:cxn ang="16200000">
                    <a:pos x="wd2" y="hd2"/>
                  </a:cxn>
                </a:cxnLst>
                <a:rect l="0" t="0" r="r" b="b"/>
                <a:pathLst>
                  <a:path w="21303" h="21600" fill="norm" stroke="1" extrusionOk="0">
                    <a:moveTo>
                      <a:pt x="455" y="0"/>
                    </a:moveTo>
                    <a:cubicBezTo>
                      <a:pt x="-151" y="0"/>
                      <a:pt x="-151" y="21600"/>
                      <a:pt x="455" y="21600"/>
                    </a:cubicBezTo>
                    <a:cubicBezTo>
                      <a:pt x="470" y="21600"/>
                      <a:pt x="486" y="21580"/>
                      <a:pt x="502" y="21560"/>
                    </a:cubicBezTo>
                    <a:lnTo>
                      <a:pt x="20865" y="21560"/>
                    </a:lnTo>
                    <a:cubicBezTo>
                      <a:pt x="21449" y="20755"/>
                      <a:pt x="21449" y="845"/>
                      <a:pt x="20865" y="40"/>
                    </a:cubicBezTo>
                    <a:lnTo>
                      <a:pt x="502" y="40"/>
                    </a:lnTo>
                    <a:cubicBezTo>
                      <a:pt x="486" y="20"/>
                      <a:pt x="470" y="0"/>
                      <a:pt x="455"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49" name="Google Shape;397;p38"/>
              <p:cNvSpPr/>
              <p:nvPr/>
            </p:nvSpPr>
            <p:spPr>
              <a:xfrm>
                <a:off x="2453191" y="2767899"/>
                <a:ext cx="893278" cy="1760704"/>
              </a:xfrm>
              <a:custGeom>
                <a:avLst/>
                <a:gdLst/>
                <a:ahLst/>
                <a:cxnLst>
                  <a:cxn ang="0">
                    <a:pos x="wd2" y="hd2"/>
                  </a:cxn>
                  <a:cxn ang="5400000">
                    <a:pos x="wd2" y="hd2"/>
                  </a:cxn>
                  <a:cxn ang="10800000">
                    <a:pos x="wd2" y="hd2"/>
                  </a:cxn>
                  <a:cxn ang="16200000">
                    <a:pos x="wd2" y="hd2"/>
                  </a:cxn>
                </a:cxnLst>
                <a:rect l="0" t="0" r="r" b="b"/>
                <a:pathLst>
                  <a:path w="20597" h="21600" fill="norm" stroke="1" extrusionOk="0">
                    <a:moveTo>
                      <a:pt x="4957" y="0"/>
                    </a:moveTo>
                    <a:cubicBezTo>
                      <a:pt x="3887" y="0"/>
                      <a:pt x="2883" y="15"/>
                      <a:pt x="2106" y="55"/>
                    </a:cubicBezTo>
                    <a:cubicBezTo>
                      <a:pt x="-1003" y="217"/>
                      <a:pt x="100" y="318"/>
                      <a:pt x="633" y="2698"/>
                    </a:cubicBezTo>
                    <a:cubicBezTo>
                      <a:pt x="1125" y="5078"/>
                      <a:pt x="8325" y="21600"/>
                      <a:pt x="8325" y="21600"/>
                    </a:cubicBezTo>
                    <a:lnTo>
                      <a:pt x="20597" y="21600"/>
                    </a:lnTo>
                    <a:lnTo>
                      <a:pt x="11965" y="135"/>
                    </a:lnTo>
                    <a:cubicBezTo>
                      <a:pt x="11965" y="135"/>
                      <a:pt x="8168" y="0"/>
                      <a:pt x="4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50" name="Google Shape;398;p38"/>
              <p:cNvSpPr/>
              <p:nvPr/>
            </p:nvSpPr>
            <p:spPr>
              <a:xfrm>
                <a:off x="5780869" y="5538289"/>
                <a:ext cx="402852" cy="457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11" y="0"/>
                    </a:moveTo>
                    <a:lnTo>
                      <a:pt x="0" y="5905"/>
                    </a:lnTo>
                    <a:lnTo>
                      <a:pt x="6279" y="21600"/>
                    </a:lnTo>
                    <a:lnTo>
                      <a:pt x="21600" y="18335"/>
                    </a:lnTo>
                    <a:lnTo>
                      <a:pt x="17411"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51" name="Google Shape;399;p38"/>
              <p:cNvSpPr/>
              <p:nvPr/>
            </p:nvSpPr>
            <p:spPr>
              <a:xfrm>
                <a:off x="5859283" y="5858410"/>
                <a:ext cx="1111774" cy="559609"/>
              </a:xfrm>
              <a:custGeom>
                <a:avLst/>
                <a:gdLst/>
                <a:ahLst/>
                <a:cxnLst>
                  <a:cxn ang="0">
                    <a:pos x="wd2" y="hd2"/>
                  </a:cxn>
                  <a:cxn ang="5400000">
                    <a:pos x="wd2" y="hd2"/>
                  </a:cxn>
                  <a:cxn ang="10800000">
                    <a:pos x="wd2" y="hd2"/>
                  </a:cxn>
                  <a:cxn ang="16200000">
                    <a:pos x="wd2" y="hd2"/>
                  </a:cxn>
                </a:cxnLst>
                <a:rect l="0" t="0" r="r" b="b"/>
                <a:pathLst>
                  <a:path w="21213" h="21600" fill="norm" stroke="1" extrusionOk="0">
                    <a:moveTo>
                      <a:pt x="5929" y="0"/>
                    </a:moveTo>
                    <a:cubicBezTo>
                      <a:pt x="4734" y="0"/>
                      <a:pt x="3663" y="3955"/>
                      <a:pt x="1952" y="3955"/>
                    </a:cubicBezTo>
                    <a:cubicBezTo>
                      <a:pt x="1619" y="3955"/>
                      <a:pt x="1261" y="3808"/>
                      <a:pt x="875" y="3449"/>
                    </a:cubicBezTo>
                    <a:cubicBezTo>
                      <a:pt x="875" y="3449"/>
                      <a:pt x="-344" y="3766"/>
                      <a:pt x="95" y="6241"/>
                    </a:cubicBezTo>
                    <a:cubicBezTo>
                      <a:pt x="164" y="6622"/>
                      <a:pt x="198" y="7068"/>
                      <a:pt x="230" y="7510"/>
                    </a:cubicBezTo>
                    <a:cubicBezTo>
                      <a:pt x="265" y="7827"/>
                      <a:pt x="299" y="8144"/>
                      <a:pt x="333" y="8526"/>
                    </a:cubicBezTo>
                    <a:cubicBezTo>
                      <a:pt x="637" y="11699"/>
                      <a:pt x="976" y="16840"/>
                      <a:pt x="1619" y="19760"/>
                    </a:cubicBezTo>
                    <a:cubicBezTo>
                      <a:pt x="1755" y="20459"/>
                      <a:pt x="1957" y="21094"/>
                      <a:pt x="2195" y="21600"/>
                    </a:cubicBezTo>
                    <a:lnTo>
                      <a:pt x="21188" y="9795"/>
                    </a:lnTo>
                    <a:cubicBezTo>
                      <a:pt x="21256" y="9096"/>
                      <a:pt x="21188" y="8337"/>
                      <a:pt x="20984" y="7763"/>
                    </a:cubicBezTo>
                    <a:cubicBezTo>
                      <a:pt x="20545" y="6305"/>
                      <a:pt x="19360" y="4590"/>
                      <a:pt x="16177" y="4148"/>
                    </a:cubicBezTo>
                    <a:cubicBezTo>
                      <a:pt x="13672" y="3830"/>
                      <a:pt x="10829" y="3702"/>
                      <a:pt x="8864" y="2115"/>
                    </a:cubicBezTo>
                    <a:cubicBezTo>
                      <a:pt x="6902" y="529"/>
                      <a:pt x="6223" y="83"/>
                      <a:pt x="6223" y="83"/>
                    </a:cubicBezTo>
                    <a:cubicBezTo>
                      <a:pt x="6124" y="29"/>
                      <a:pt x="6026" y="0"/>
                      <a:pt x="5929"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52" name="Google Shape;400;p38"/>
              <p:cNvSpPr/>
              <p:nvPr/>
            </p:nvSpPr>
            <p:spPr>
              <a:xfrm>
                <a:off x="5944124" y="6059533"/>
                <a:ext cx="1026933" cy="358486"/>
              </a:xfrm>
              <a:custGeom>
                <a:avLst/>
                <a:gdLst/>
                <a:ahLst/>
                <a:cxnLst>
                  <a:cxn ang="0">
                    <a:pos x="wd2" y="hd2"/>
                  </a:cxn>
                  <a:cxn ang="5400000">
                    <a:pos x="wd2" y="hd2"/>
                  </a:cxn>
                  <a:cxn ang="10800000">
                    <a:pos x="wd2" y="hd2"/>
                  </a:cxn>
                  <a:cxn ang="16200000">
                    <a:pos x="wd2" y="hd2"/>
                  </a:cxn>
                </a:cxnLst>
                <a:rect l="0" t="0" r="r" b="b"/>
                <a:pathLst>
                  <a:path w="21553" h="21600" fill="norm" stroke="1" extrusionOk="0">
                    <a:moveTo>
                      <a:pt x="21301" y="0"/>
                    </a:moveTo>
                    <a:lnTo>
                      <a:pt x="0" y="18728"/>
                    </a:lnTo>
                    <a:cubicBezTo>
                      <a:pt x="150" y="19819"/>
                      <a:pt x="372" y="20809"/>
                      <a:pt x="634" y="21600"/>
                    </a:cubicBezTo>
                    <a:lnTo>
                      <a:pt x="21525" y="3172"/>
                    </a:lnTo>
                    <a:cubicBezTo>
                      <a:pt x="21600" y="2081"/>
                      <a:pt x="21525" y="896"/>
                      <a:pt x="21301"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53" name="Google Shape;401;p38"/>
              <p:cNvSpPr/>
              <p:nvPr/>
            </p:nvSpPr>
            <p:spPr>
              <a:xfrm>
                <a:off x="5871367" y="6052973"/>
                <a:ext cx="219290" cy="342044"/>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0" y="0"/>
                    </a:moveTo>
                    <a:cubicBezTo>
                      <a:pt x="172" y="519"/>
                      <a:pt x="344" y="1038"/>
                      <a:pt x="515" y="1662"/>
                    </a:cubicBezTo>
                    <a:cubicBezTo>
                      <a:pt x="7996" y="3325"/>
                      <a:pt x="13948" y="6749"/>
                      <a:pt x="16842" y="11217"/>
                    </a:cubicBezTo>
                    <a:cubicBezTo>
                      <a:pt x="19221" y="14542"/>
                      <a:pt x="19221" y="18275"/>
                      <a:pt x="16842" y="21600"/>
                    </a:cubicBezTo>
                    <a:lnTo>
                      <a:pt x="19736" y="21081"/>
                    </a:lnTo>
                    <a:cubicBezTo>
                      <a:pt x="21600" y="17657"/>
                      <a:pt x="21437" y="14022"/>
                      <a:pt x="19221" y="10698"/>
                    </a:cubicBezTo>
                    <a:cubicBezTo>
                      <a:pt x="15820" y="5611"/>
                      <a:pt x="8674" y="1662"/>
                      <a:pt x="0"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54" name="Google Shape;402;p38"/>
              <p:cNvSpPr/>
              <p:nvPr/>
            </p:nvSpPr>
            <p:spPr>
              <a:xfrm>
                <a:off x="6304112" y="5907237"/>
                <a:ext cx="92059" cy="65852"/>
              </a:xfrm>
              <a:custGeom>
                <a:avLst/>
                <a:gdLst/>
                <a:ahLst/>
                <a:cxnLst>
                  <a:cxn ang="0">
                    <a:pos x="wd2" y="hd2"/>
                  </a:cxn>
                  <a:cxn ang="5400000">
                    <a:pos x="wd2" y="hd2"/>
                  </a:cxn>
                  <a:cxn ang="10800000">
                    <a:pos x="wd2" y="hd2"/>
                  </a:cxn>
                  <a:cxn ang="16200000">
                    <a:pos x="wd2" y="hd2"/>
                  </a:cxn>
                </a:cxnLst>
                <a:rect l="0" t="0" r="r" b="b"/>
                <a:pathLst>
                  <a:path w="18571" h="21600" fill="norm" stroke="1" extrusionOk="0">
                    <a:moveTo>
                      <a:pt x="14973" y="0"/>
                    </a:moveTo>
                    <a:cubicBezTo>
                      <a:pt x="14341" y="0"/>
                      <a:pt x="13636" y="245"/>
                      <a:pt x="12931" y="872"/>
                    </a:cubicBezTo>
                    <a:lnTo>
                      <a:pt x="1471" y="12203"/>
                    </a:lnTo>
                    <a:cubicBezTo>
                      <a:pt x="-1439" y="15145"/>
                      <a:pt x="332" y="21600"/>
                      <a:pt x="3622" y="21600"/>
                    </a:cubicBezTo>
                    <a:cubicBezTo>
                      <a:pt x="3966" y="21600"/>
                      <a:pt x="4327" y="21546"/>
                      <a:pt x="4707" y="21382"/>
                    </a:cubicBezTo>
                    <a:cubicBezTo>
                      <a:pt x="4707" y="21382"/>
                      <a:pt x="5050" y="21382"/>
                      <a:pt x="5412" y="20837"/>
                    </a:cubicBezTo>
                    <a:lnTo>
                      <a:pt x="16871" y="10051"/>
                    </a:lnTo>
                    <a:cubicBezTo>
                      <a:pt x="20161" y="6891"/>
                      <a:pt x="18209" y="0"/>
                      <a:pt x="1497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55" name="Google Shape;403;p38"/>
              <p:cNvSpPr/>
              <p:nvPr/>
            </p:nvSpPr>
            <p:spPr>
              <a:xfrm>
                <a:off x="6232702" y="5880748"/>
                <a:ext cx="90750" cy="66018"/>
              </a:xfrm>
              <a:custGeom>
                <a:avLst/>
                <a:gdLst/>
                <a:ahLst/>
                <a:cxnLst>
                  <a:cxn ang="0">
                    <a:pos x="wd2" y="hd2"/>
                  </a:cxn>
                  <a:cxn ang="5400000">
                    <a:pos x="wd2" y="hd2"/>
                  </a:cxn>
                  <a:cxn ang="10800000">
                    <a:pos x="wd2" y="hd2"/>
                  </a:cxn>
                  <a:cxn ang="16200000">
                    <a:pos x="wd2" y="hd2"/>
                  </a:cxn>
                </a:cxnLst>
                <a:rect l="0" t="0" r="r" b="b"/>
                <a:pathLst>
                  <a:path w="18634" h="21600" fill="norm" stroke="1" extrusionOk="0">
                    <a:moveTo>
                      <a:pt x="15259" y="0"/>
                    </a:moveTo>
                    <a:cubicBezTo>
                      <a:pt x="14633" y="0"/>
                      <a:pt x="13952" y="299"/>
                      <a:pt x="13253" y="951"/>
                    </a:cubicBezTo>
                    <a:lnTo>
                      <a:pt x="1589" y="11710"/>
                    </a:lnTo>
                    <a:cubicBezTo>
                      <a:pt x="-1392" y="14645"/>
                      <a:pt x="153" y="21600"/>
                      <a:pt x="3484" y="21600"/>
                    </a:cubicBezTo>
                    <a:cubicBezTo>
                      <a:pt x="3815" y="21600"/>
                      <a:pt x="4146" y="21518"/>
                      <a:pt x="4514" y="21383"/>
                    </a:cubicBezTo>
                    <a:cubicBezTo>
                      <a:pt x="4882" y="20839"/>
                      <a:pt x="4882" y="20839"/>
                      <a:pt x="5232" y="20839"/>
                    </a:cubicBezTo>
                    <a:lnTo>
                      <a:pt x="16896" y="9537"/>
                    </a:lnTo>
                    <a:cubicBezTo>
                      <a:pt x="20208" y="6439"/>
                      <a:pt x="18295" y="0"/>
                      <a:pt x="1525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56" name="Google Shape;404;p38"/>
              <p:cNvSpPr/>
              <p:nvPr/>
            </p:nvSpPr>
            <p:spPr>
              <a:xfrm>
                <a:off x="6378600" y="5923015"/>
                <a:ext cx="90202" cy="64856"/>
              </a:xfrm>
              <a:custGeom>
                <a:avLst/>
                <a:gdLst/>
                <a:ahLst/>
                <a:cxnLst>
                  <a:cxn ang="0">
                    <a:pos x="wd2" y="hd2"/>
                  </a:cxn>
                  <a:cxn ang="5400000">
                    <a:pos x="wd2" y="hd2"/>
                  </a:cxn>
                  <a:cxn ang="10800000">
                    <a:pos x="wd2" y="hd2"/>
                  </a:cxn>
                  <a:cxn ang="16200000">
                    <a:pos x="wd2" y="hd2"/>
                  </a:cxn>
                </a:cxnLst>
                <a:rect l="0" t="0" r="r" b="b"/>
                <a:pathLst>
                  <a:path w="18665" h="21600" fill="norm" stroke="1" extrusionOk="0">
                    <a:moveTo>
                      <a:pt x="14963" y="0"/>
                    </a:moveTo>
                    <a:cubicBezTo>
                      <a:pt x="14425" y="0"/>
                      <a:pt x="13869" y="166"/>
                      <a:pt x="13276" y="581"/>
                    </a:cubicBezTo>
                    <a:lnTo>
                      <a:pt x="1521" y="11533"/>
                    </a:lnTo>
                    <a:cubicBezTo>
                      <a:pt x="-1464" y="14990"/>
                      <a:pt x="353" y="21600"/>
                      <a:pt x="3449" y="21600"/>
                    </a:cubicBezTo>
                    <a:cubicBezTo>
                      <a:pt x="3783" y="21600"/>
                      <a:pt x="4117" y="21545"/>
                      <a:pt x="4469" y="21379"/>
                    </a:cubicBezTo>
                    <a:cubicBezTo>
                      <a:pt x="4821" y="21379"/>
                      <a:pt x="5192" y="20826"/>
                      <a:pt x="5192" y="20826"/>
                    </a:cubicBezTo>
                    <a:lnTo>
                      <a:pt x="17318" y="9873"/>
                    </a:lnTo>
                    <a:cubicBezTo>
                      <a:pt x="20136" y="6140"/>
                      <a:pt x="18134" y="0"/>
                      <a:pt x="1496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57" name="Google Shape;405;p38"/>
              <p:cNvSpPr/>
              <p:nvPr/>
            </p:nvSpPr>
            <p:spPr>
              <a:xfrm>
                <a:off x="6452164" y="5935139"/>
                <a:ext cx="91163" cy="65686"/>
              </a:xfrm>
              <a:custGeom>
                <a:avLst/>
                <a:gdLst/>
                <a:ahLst/>
                <a:cxnLst>
                  <a:cxn ang="0">
                    <a:pos x="wd2" y="hd2"/>
                  </a:cxn>
                  <a:cxn ang="5400000">
                    <a:pos x="wd2" y="hd2"/>
                  </a:cxn>
                  <a:cxn ang="10800000">
                    <a:pos x="wd2" y="hd2"/>
                  </a:cxn>
                  <a:cxn ang="16200000">
                    <a:pos x="wd2" y="hd2"/>
                  </a:cxn>
                </a:cxnLst>
                <a:rect l="0" t="0" r="r" b="b"/>
                <a:pathLst>
                  <a:path w="20558" h="21600" fill="norm" stroke="1" extrusionOk="0">
                    <a:moveTo>
                      <a:pt x="16712" y="0"/>
                    </a:moveTo>
                    <a:cubicBezTo>
                      <a:pt x="15984" y="0"/>
                      <a:pt x="15277" y="300"/>
                      <a:pt x="14691" y="901"/>
                    </a:cubicBezTo>
                    <a:lnTo>
                      <a:pt x="1880" y="11715"/>
                    </a:lnTo>
                    <a:cubicBezTo>
                      <a:pt x="-120" y="13326"/>
                      <a:pt x="-524" y="16575"/>
                      <a:pt x="668" y="19279"/>
                    </a:cubicBezTo>
                    <a:cubicBezTo>
                      <a:pt x="1335" y="20617"/>
                      <a:pt x="2810" y="21600"/>
                      <a:pt x="4204" y="21600"/>
                    </a:cubicBezTo>
                    <a:cubicBezTo>
                      <a:pt x="4507" y="21600"/>
                      <a:pt x="4790" y="21545"/>
                      <a:pt x="5073" y="21463"/>
                    </a:cubicBezTo>
                    <a:lnTo>
                      <a:pt x="5881" y="20917"/>
                    </a:lnTo>
                    <a:lnTo>
                      <a:pt x="18692" y="9558"/>
                    </a:lnTo>
                    <a:cubicBezTo>
                      <a:pt x="20692" y="7919"/>
                      <a:pt x="21076" y="4697"/>
                      <a:pt x="19884" y="2512"/>
                    </a:cubicBezTo>
                    <a:cubicBezTo>
                      <a:pt x="19136" y="847"/>
                      <a:pt x="17904" y="0"/>
                      <a:pt x="1671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58" name="Google Shape;406;p38"/>
              <p:cNvSpPr/>
              <p:nvPr/>
            </p:nvSpPr>
            <p:spPr>
              <a:xfrm>
                <a:off x="6530007" y="5945436"/>
                <a:ext cx="89632" cy="64274"/>
              </a:xfrm>
              <a:custGeom>
                <a:avLst/>
                <a:gdLst/>
                <a:ahLst/>
                <a:cxnLst>
                  <a:cxn ang="0">
                    <a:pos x="wd2" y="hd2"/>
                  </a:cxn>
                  <a:cxn ang="5400000">
                    <a:pos x="wd2" y="hd2"/>
                  </a:cxn>
                  <a:cxn ang="10800000">
                    <a:pos x="wd2" y="hd2"/>
                  </a:cxn>
                  <a:cxn ang="16200000">
                    <a:pos x="wd2" y="hd2"/>
                  </a:cxn>
                </a:cxnLst>
                <a:rect l="0" t="0" r="r" b="b"/>
                <a:pathLst>
                  <a:path w="18691" h="21600" fill="norm" stroke="1" extrusionOk="0">
                    <a:moveTo>
                      <a:pt x="15345" y="0"/>
                    </a:moveTo>
                    <a:cubicBezTo>
                      <a:pt x="14803" y="0"/>
                      <a:pt x="14224" y="251"/>
                      <a:pt x="13626" y="781"/>
                    </a:cubicBezTo>
                    <a:lnTo>
                      <a:pt x="1780" y="11833"/>
                    </a:lnTo>
                    <a:cubicBezTo>
                      <a:pt x="-1490" y="14763"/>
                      <a:pt x="154" y="21600"/>
                      <a:pt x="3406" y="21600"/>
                    </a:cubicBezTo>
                    <a:cubicBezTo>
                      <a:pt x="3835" y="21600"/>
                      <a:pt x="4284" y="21488"/>
                      <a:pt x="4751" y="21237"/>
                    </a:cubicBezTo>
                    <a:cubicBezTo>
                      <a:pt x="5106" y="21237"/>
                      <a:pt x="5106" y="21237"/>
                      <a:pt x="5480" y="20679"/>
                    </a:cubicBezTo>
                    <a:lnTo>
                      <a:pt x="17326" y="9628"/>
                    </a:lnTo>
                    <a:cubicBezTo>
                      <a:pt x="20110" y="6363"/>
                      <a:pt x="18223" y="0"/>
                      <a:pt x="1534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59" name="Google Shape;407;p38"/>
              <p:cNvSpPr/>
              <p:nvPr/>
            </p:nvSpPr>
            <p:spPr>
              <a:xfrm>
                <a:off x="6612881" y="5947180"/>
                <a:ext cx="90902" cy="65353"/>
              </a:xfrm>
              <a:custGeom>
                <a:avLst/>
                <a:gdLst/>
                <a:ahLst/>
                <a:cxnLst>
                  <a:cxn ang="0">
                    <a:pos x="wd2" y="hd2"/>
                  </a:cxn>
                  <a:cxn ang="5400000">
                    <a:pos x="wd2" y="hd2"/>
                  </a:cxn>
                  <a:cxn ang="10800000">
                    <a:pos x="wd2" y="hd2"/>
                  </a:cxn>
                  <a:cxn ang="16200000">
                    <a:pos x="wd2" y="hd2"/>
                  </a:cxn>
                </a:cxnLst>
                <a:rect l="0" t="0" r="r" b="b"/>
                <a:pathLst>
                  <a:path w="18570" h="21600" fill="norm" stroke="1" extrusionOk="0">
                    <a:moveTo>
                      <a:pt x="14870" y="0"/>
                    </a:moveTo>
                    <a:cubicBezTo>
                      <a:pt x="14303" y="0"/>
                      <a:pt x="13699" y="220"/>
                      <a:pt x="13095" y="741"/>
                    </a:cubicBezTo>
                    <a:lnTo>
                      <a:pt x="1489" y="12131"/>
                    </a:lnTo>
                    <a:cubicBezTo>
                      <a:pt x="-1458" y="15095"/>
                      <a:pt x="336" y="21600"/>
                      <a:pt x="3667" y="21600"/>
                    </a:cubicBezTo>
                    <a:cubicBezTo>
                      <a:pt x="4015" y="21600"/>
                      <a:pt x="4381" y="21545"/>
                      <a:pt x="4747" y="21380"/>
                    </a:cubicBezTo>
                    <a:cubicBezTo>
                      <a:pt x="4747" y="21380"/>
                      <a:pt x="5114" y="20832"/>
                      <a:pt x="5480" y="20832"/>
                    </a:cubicBezTo>
                    <a:lnTo>
                      <a:pt x="17085" y="9963"/>
                    </a:lnTo>
                    <a:cubicBezTo>
                      <a:pt x="20142" y="6752"/>
                      <a:pt x="18019" y="0"/>
                      <a:pt x="1487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60" name="Google Shape;408;p38"/>
              <p:cNvSpPr/>
              <p:nvPr/>
            </p:nvSpPr>
            <p:spPr>
              <a:xfrm>
                <a:off x="3434913" y="4076780"/>
                <a:ext cx="2727483" cy="1760788"/>
              </a:xfrm>
              <a:custGeom>
                <a:avLst/>
                <a:gdLst/>
                <a:ahLst/>
                <a:cxnLst>
                  <a:cxn ang="0">
                    <a:pos x="wd2" y="hd2"/>
                  </a:cxn>
                  <a:cxn ang="5400000">
                    <a:pos x="wd2" y="hd2"/>
                  </a:cxn>
                  <a:cxn ang="10800000">
                    <a:pos x="wd2" y="hd2"/>
                  </a:cxn>
                  <a:cxn ang="16200000">
                    <a:pos x="wd2" y="hd2"/>
                  </a:cxn>
                </a:cxnLst>
                <a:rect l="0" t="0" r="r" b="b"/>
                <a:pathLst>
                  <a:path w="21380" h="21600" fill="norm" stroke="1" extrusionOk="0">
                    <a:moveTo>
                      <a:pt x="14168" y="0"/>
                    </a:moveTo>
                    <a:cubicBezTo>
                      <a:pt x="10847" y="0"/>
                      <a:pt x="6108" y="359"/>
                      <a:pt x="6108" y="359"/>
                    </a:cubicBezTo>
                    <a:cubicBezTo>
                      <a:pt x="6108" y="359"/>
                      <a:pt x="1282" y="1832"/>
                      <a:pt x="3" y="3466"/>
                    </a:cubicBezTo>
                    <a:cubicBezTo>
                      <a:pt x="3" y="3466"/>
                      <a:pt x="-220" y="10021"/>
                      <a:pt x="3340" y="10728"/>
                    </a:cubicBezTo>
                    <a:cubicBezTo>
                      <a:pt x="3656" y="10790"/>
                      <a:pt x="4006" y="10819"/>
                      <a:pt x="4381" y="10819"/>
                    </a:cubicBezTo>
                    <a:cubicBezTo>
                      <a:pt x="8095" y="10819"/>
                      <a:pt x="14287" y="7937"/>
                      <a:pt x="15288" y="6201"/>
                    </a:cubicBezTo>
                    <a:cubicBezTo>
                      <a:pt x="15059" y="6721"/>
                      <a:pt x="14494" y="8382"/>
                      <a:pt x="15316" y="10667"/>
                    </a:cubicBezTo>
                    <a:cubicBezTo>
                      <a:pt x="16498" y="13914"/>
                      <a:pt x="18877" y="21600"/>
                      <a:pt x="18877" y="21600"/>
                    </a:cubicBezTo>
                    <a:lnTo>
                      <a:pt x="21380" y="20571"/>
                    </a:lnTo>
                    <a:cubicBezTo>
                      <a:pt x="21380" y="20571"/>
                      <a:pt x="18863" y="742"/>
                      <a:pt x="17013" y="198"/>
                    </a:cubicBezTo>
                    <a:cubicBezTo>
                      <a:pt x="16501" y="52"/>
                      <a:pt x="15438" y="0"/>
                      <a:pt x="14168"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61" name="Google Shape;409;p38"/>
              <p:cNvSpPr/>
              <p:nvPr/>
            </p:nvSpPr>
            <p:spPr>
              <a:xfrm>
                <a:off x="5464759" y="4716688"/>
                <a:ext cx="399113" cy="994243"/>
              </a:xfrm>
              <a:custGeom>
                <a:avLst/>
                <a:gdLst/>
                <a:ahLst/>
                <a:cxnLst>
                  <a:cxn ang="0">
                    <a:pos x="wd2" y="hd2"/>
                  </a:cxn>
                  <a:cxn ang="5400000">
                    <a:pos x="wd2" y="hd2"/>
                  </a:cxn>
                  <a:cxn ang="10800000">
                    <a:pos x="wd2" y="hd2"/>
                  </a:cxn>
                  <a:cxn ang="16200000">
                    <a:pos x="wd2" y="hd2"/>
                  </a:cxn>
                </a:cxnLst>
                <a:rect l="0" t="0" r="r" b="b"/>
                <a:pathLst>
                  <a:path w="21404" h="21600" fill="norm" stroke="1" extrusionOk="0">
                    <a:moveTo>
                      <a:pt x="889" y="0"/>
                    </a:moveTo>
                    <a:cubicBezTo>
                      <a:pt x="793" y="0"/>
                      <a:pt x="692" y="7"/>
                      <a:pt x="586" y="23"/>
                    </a:cubicBezTo>
                    <a:cubicBezTo>
                      <a:pt x="207" y="58"/>
                      <a:pt x="-77" y="236"/>
                      <a:pt x="19" y="415"/>
                    </a:cubicBezTo>
                    <a:cubicBezTo>
                      <a:pt x="207" y="559"/>
                      <a:pt x="13911" y="16742"/>
                      <a:pt x="19716" y="21421"/>
                    </a:cubicBezTo>
                    <a:cubicBezTo>
                      <a:pt x="19856" y="21526"/>
                      <a:pt x="20149" y="21593"/>
                      <a:pt x="20442" y="21593"/>
                    </a:cubicBezTo>
                    <a:cubicBezTo>
                      <a:pt x="20552" y="21593"/>
                      <a:pt x="20658" y="21584"/>
                      <a:pt x="20764" y="21564"/>
                    </a:cubicBezTo>
                    <a:lnTo>
                      <a:pt x="20855" y="21600"/>
                    </a:lnTo>
                    <a:cubicBezTo>
                      <a:pt x="21331" y="21494"/>
                      <a:pt x="21523" y="21315"/>
                      <a:pt x="21331" y="21136"/>
                    </a:cubicBezTo>
                    <a:cubicBezTo>
                      <a:pt x="15526" y="16527"/>
                      <a:pt x="1826" y="381"/>
                      <a:pt x="1730" y="236"/>
                    </a:cubicBezTo>
                    <a:cubicBezTo>
                      <a:pt x="1581" y="97"/>
                      <a:pt x="1254" y="0"/>
                      <a:pt x="88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62" name="Google Shape;410;p38"/>
              <p:cNvSpPr/>
              <p:nvPr/>
            </p:nvSpPr>
            <p:spPr>
              <a:xfrm>
                <a:off x="5787059" y="5614603"/>
                <a:ext cx="349786" cy="121572"/>
              </a:xfrm>
              <a:custGeom>
                <a:avLst/>
                <a:gdLst/>
                <a:ahLst/>
                <a:cxnLst>
                  <a:cxn ang="0">
                    <a:pos x="wd2" y="hd2"/>
                  </a:cxn>
                  <a:cxn ang="5400000">
                    <a:pos x="wd2" y="hd2"/>
                  </a:cxn>
                  <a:cxn ang="10800000">
                    <a:pos x="wd2" y="hd2"/>
                  </a:cxn>
                  <a:cxn ang="16200000">
                    <a:pos x="wd2" y="hd2"/>
                  </a:cxn>
                </a:cxnLst>
                <a:rect l="0" t="0" r="r" b="b"/>
                <a:pathLst>
                  <a:path w="20692" h="21600" fill="norm" stroke="1" extrusionOk="0">
                    <a:moveTo>
                      <a:pt x="19819" y="0"/>
                    </a:moveTo>
                    <a:cubicBezTo>
                      <a:pt x="19707" y="0"/>
                      <a:pt x="19596" y="44"/>
                      <a:pt x="19474" y="177"/>
                    </a:cubicBezTo>
                    <a:lnTo>
                      <a:pt x="689" y="16244"/>
                    </a:lnTo>
                    <a:cubicBezTo>
                      <a:pt x="-472" y="17321"/>
                      <a:pt x="-32" y="21600"/>
                      <a:pt x="1023" y="21600"/>
                    </a:cubicBezTo>
                    <a:cubicBezTo>
                      <a:pt x="1118" y="21600"/>
                      <a:pt x="1214" y="21570"/>
                      <a:pt x="1314" y="21497"/>
                    </a:cubicBezTo>
                    <a:lnTo>
                      <a:pt x="19999" y="5134"/>
                    </a:lnTo>
                    <a:cubicBezTo>
                      <a:pt x="21128" y="4087"/>
                      <a:pt x="20741" y="0"/>
                      <a:pt x="1981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63" name="Google Shape;411;p38"/>
              <p:cNvSpPr/>
              <p:nvPr/>
            </p:nvSpPr>
            <p:spPr>
              <a:xfrm>
                <a:off x="5348001" y="5659943"/>
                <a:ext cx="402763" cy="455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06" y="0"/>
                    </a:moveTo>
                    <a:lnTo>
                      <a:pt x="0" y="5926"/>
                    </a:lnTo>
                    <a:lnTo>
                      <a:pt x="6372" y="21600"/>
                    </a:lnTo>
                    <a:lnTo>
                      <a:pt x="21600" y="18403"/>
                    </a:lnTo>
                    <a:lnTo>
                      <a:pt x="17506"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64" name="Google Shape;412;p38"/>
              <p:cNvSpPr/>
              <p:nvPr/>
            </p:nvSpPr>
            <p:spPr>
              <a:xfrm>
                <a:off x="5193616" y="6095739"/>
                <a:ext cx="1797421" cy="695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44" y="0"/>
                    </a:moveTo>
                    <a:lnTo>
                      <a:pt x="0" y="15267"/>
                    </a:lnTo>
                    <a:lnTo>
                      <a:pt x="618" y="21600"/>
                    </a:lnTo>
                    <a:lnTo>
                      <a:pt x="21600" y="5771"/>
                    </a:lnTo>
                    <a:lnTo>
                      <a:pt x="21344" y="0"/>
                    </a:ln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65" name="Google Shape;413;p38"/>
              <p:cNvSpPr/>
              <p:nvPr/>
            </p:nvSpPr>
            <p:spPr>
              <a:xfrm>
                <a:off x="5427007" y="5979814"/>
                <a:ext cx="1111122" cy="558281"/>
              </a:xfrm>
              <a:custGeom>
                <a:avLst/>
                <a:gdLst/>
                <a:ahLst/>
                <a:cxnLst>
                  <a:cxn ang="0">
                    <a:pos x="wd2" y="hd2"/>
                  </a:cxn>
                  <a:cxn ang="5400000">
                    <a:pos x="wd2" y="hd2"/>
                  </a:cxn>
                  <a:cxn ang="10800000">
                    <a:pos x="wd2" y="hd2"/>
                  </a:cxn>
                  <a:cxn ang="16200000">
                    <a:pos x="wd2" y="hd2"/>
                  </a:cxn>
                </a:cxnLst>
                <a:rect l="0" t="0" r="r" b="b"/>
                <a:pathLst>
                  <a:path w="21235" h="21600" fill="norm" stroke="1" extrusionOk="0">
                    <a:moveTo>
                      <a:pt x="5943" y="0"/>
                    </a:moveTo>
                    <a:cubicBezTo>
                      <a:pt x="4751" y="0"/>
                      <a:pt x="3681" y="3974"/>
                      <a:pt x="1970" y="3974"/>
                    </a:cubicBezTo>
                    <a:cubicBezTo>
                      <a:pt x="1638" y="3974"/>
                      <a:pt x="1283" y="3823"/>
                      <a:pt x="898" y="3467"/>
                    </a:cubicBezTo>
                    <a:cubicBezTo>
                      <a:pt x="898" y="3467"/>
                      <a:pt x="-323" y="3785"/>
                      <a:pt x="83" y="6268"/>
                    </a:cubicBezTo>
                    <a:cubicBezTo>
                      <a:pt x="151" y="6647"/>
                      <a:pt x="220" y="7094"/>
                      <a:pt x="252" y="7541"/>
                    </a:cubicBezTo>
                    <a:cubicBezTo>
                      <a:pt x="287" y="7859"/>
                      <a:pt x="321" y="8177"/>
                      <a:pt x="355" y="8556"/>
                    </a:cubicBezTo>
                    <a:cubicBezTo>
                      <a:pt x="626" y="11740"/>
                      <a:pt x="965" y="16893"/>
                      <a:pt x="1610" y="19817"/>
                    </a:cubicBezTo>
                    <a:cubicBezTo>
                      <a:pt x="1746" y="20453"/>
                      <a:pt x="1949" y="21092"/>
                      <a:pt x="2220" y="21600"/>
                    </a:cubicBezTo>
                    <a:lnTo>
                      <a:pt x="21209" y="9828"/>
                    </a:lnTo>
                    <a:cubicBezTo>
                      <a:pt x="21277" y="9131"/>
                      <a:pt x="21209" y="8366"/>
                      <a:pt x="21039" y="7730"/>
                    </a:cubicBezTo>
                    <a:cubicBezTo>
                      <a:pt x="20599" y="6329"/>
                      <a:pt x="19412" y="4614"/>
                      <a:pt x="16191" y="4167"/>
                    </a:cubicBezTo>
                    <a:cubicBezTo>
                      <a:pt x="13715" y="3785"/>
                      <a:pt x="10867" y="3720"/>
                      <a:pt x="8900" y="2130"/>
                    </a:cubicBezTo>
                    <a:cubicBezTo>
                      <a:pt x="6934" y="479"/>
                      <a:pt x="6254" y="96"/>
                      <a:pt x="6254" y="96"/>
                    </a:cubicBezTo>
                    <a:cubicBezTo>
                      <a:pt x="6150" y="32"/>
                      <a:pt x="6045" y="0"/>
                      <a:pt x="594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66" name="Google Shape;414;p38"/>
              <p:cNvSpPr/>
              <p:nvPr/>
            </p:nvSpPr>
            <p:spPr>
              <a:xfrm>
                <a:off x="5511256" y="6179610"/>
                <a:ext cx="1026873" cy="358485"/>
              </a:xfrm>
              <a:custGeom>
                <a:avLst/>
                <a:gdLst/>
                <a:ahLst/>
                <a:cxnLst>
                  <a:cxn ang="0">
                    <a:pos x="wd2" y="hd2"/>
                  </a:cxn>
                  <a:cxn ang="5400000">
                    <a:pos x="wd2" y="hd2"/>
                  </a:cxn>
                  <a:cxn ang="10800000">
                    <a:pos x="wd2" y="hd2"/>
                  </a:cxn>
                  <a:cxn ang="16200000">
                    <a:pos x="wd2" y="hd2"/>
                  </a:cxn>
                </a:cxnLst>
                <a:rect l="0" t="0" r="r" b="b"/>
                <a:pathLst>
                  <a:path w="21554" h="21600" fill="norm" stroke="1" extrusionOk="0">
                    <a:moveTo>
                      <a:pt x="21339" y="0"/>
                    </a:moveTo>
                    <a:lnTo>
                      <a:pt x="0" y="18823"/>
                    </a:lnTo>
                    <a:cubicBezTo>
                      <a:pt x="149" y="19814"/>
                      <a:pt x="372" y="20809"/>
                      <a:pt x="670" y="21600"/>
                    </a:cubicBezTo>
                    <a:lnTo>
                      <a:pt x="21525" y="3267"/>
                    </a:lnTo>
                    <a:cubicBezTo>
                      <a:pt x="21600" y="2182"/>
                      <a:pt x="21525" y="991"/>
                      <a:pt x="2133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67" name="Google Shape;415;p38"/>
              <p:cNvSpPr/>
              <p:nvPr/>
            </p:nvSpPr>
            <p:spPr>
              <a:xfrm>
                <a:off x="5440202" y="6173049"/>
                <a:ext cx="217533" cy="343705"/>
              </a:xfrm>
              <a:custGeom>
                <a:avLst/>
                <a:gdLst/>
                <a:ahLst/>
                <a:cxnLst>
                  <a:cxn ang="0">
                    <a:pos x="wd2" y="hd2"/>
                  </a:cxn>
                  <a:cxn ang="5400000">
                    <a:pos x="wd2" y="hd2"/>
                  </a:cxn>
                  <a:cxn ang="10800000">
                    <a:pos x="wd2" y="hd2"/>
                  </a:cxn>
                  <a:cxn ang="16200000">
                    <a:pos x="wd2" y="hd2"/>
                  </a:cxn>
                </a:cxnLst>
                <a:rect l="0" t="0" r="r" b="b"/>
                <a:pathLst>
                  <a:path w="21009" h="21600" fill="norm" stroke="1" extrusionOk="0">
                    <a:moveTo>
                      <a:pt x="0" y="0"/>
                    </a:moveTo>
                    <a:cubicBezTo>
                      <a:pt x="173" y="517"/>
                      <a:pt x="346" y="1138"/>
                      <a:pt x="519" y="1654"/>
                    </a:cubicBezTo>
                    <a:cubicBezTo>
                      <a:pt x="7884" y="3408"/>
                      <a:pt x="13881" y="6821"/>
                      <a:pt x="16970" y="11262"/>
                    </a:cubicBezTo>
                    <a:cubicBezTo>
                      <a:pt x="19194" y="14570"/>
                      <a:pt x="19194" y="18291"/>
                      <a:pt x="16970" y="21600"/>
                    </a:cubicBezTo>
                    <a:lnTo>
                      <a:pt x="19713" y="21078"/>
                    </a:lnTo>
                    <a:cubicBezTo>
                      <a:pt x="21600" y="17670"/>
                      <a:pt x="21427" y="14054"/>
                      <a:pt x="19194" y="10745"/>
                    </a:cubicBezTo>
                    <a:cubicBezTo>
                      <a:pt x="15767" y="5579"/>
                      <a:pt x="8740" y="1654"/>
                      <a:pt x="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68" name="Google Shape;416;p38"/>
              <p:cNvSpPr/>
              <p:nvPr/>
            </p:nvSpPr>
            <p:spPr>
              <a:xfrm>
                <a:off x="5872399" y="6029888"/>
                <a:ext cx="90692" cy="64606"/>
              </a:xfrm>
              <a:custGeom>
                <a:avLst/>
                <a:gdLst/>
                <a:ahLst/>
                <a:cxnLst>
                  <a:cxn ang="0">
                    <a:pos x="wd2" y="hd2"/>
                  </a:cxn>
                  <a:cxn ang="5400000">
                    <a:pos x="wd2" y="hd2"/>
                  </a:cxn>
                  <a:cxn ang="10800000">
                    <a:pos x="wd2" y="hd2"/>
                  </a:cxn>
                  <a:cxn ang="16200000">
                    <a:pos x="wd2" y="hd2"/>
                  </a:cxn>
                </a:cxnLst>
                <a:rect l="0" t="0" r="r" b="b"/>
                <a:pathLst>
                  <a:path w="19485" h="21600" fill="norm" stroke="1" extrusionOk="0">
                    <a:moveTo>
                      <a:pt x="15660" y="0"/>
                    </a:moveTo>
                    <a:cubicBezTo>
                      <a:pt x="15102" y="0"/>
                      <a:pt x="14505" y="167"/>
                      <a:pt x="13889" y="583"/>
                    </a:cubicBezTo>
                    <a:lnTo>
                      <a:pt x="1684" y="11577"/>
                    </a:lnTo>
                    <a:cubicBezTo>
                      <a:pt x="163" y="13215"/>
                      <a:pt x="-588" y="16519"/>
                      <a:pt x="548" y="19268"/>
                    </a:cubicBezTo>
                    <a:cubicBezTo>
                      <a:pt x="1183" y="20628"/>
                      <a:pt x="2569" y="21600"/>
                      <a:pt x="3898" y="21600"/>
                    </a:cubicBezTo>
                    <a:cubicBezTo>
                      <a:pt x="4186" y="21600"/>
                      <a:pt x="4475" y="21572"/>
                      <a:pt x="4745" y="21461"/>
                    </a:cubicBezTo>
                    <a:lnTo>
                      <a:pt x="5880" y="20906"/>
                    </a:lnTo>
                    <a:lnTo>
                      <a:pt x="18086" y="9384"/>
                    </a:lnTo>
                    <a:cubicBezTo>
                      <a:pt x="21012" y="6080"/>
                      <a:pt x="18933" y="0"/>
                      <a:pt x="1566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69" name="Google Shape;417;p38"/>
              <p:cNvSpPr/>
              <p:nvPr/>
            </p:nvSpPr>
            <p:spPr>
              <a:xfrm>
                <a:off x="5798989" y="6002568"/>
                <a:ext cx="92712" cy="64689"/>
              </a:xfrm>
              <a:custGeom>
                <a:avLst/>
                <a:gdLst/>
                <a:ahLst/>
                <a:cxnLst>
                  <a:cxn ang="0">
                    <a:pos x="wd2" y="hd2"/>
                  </a:cxn>
                  <a:cxn ang="5400000">
                    <a:pos x="wd2" y="hd2"/>
                  </a:cxn>
                  <a:cxn ang="10800000">
                    <a:pos x="wd2" y="hd2"/>
                  </a:cxn>
                  <a:cxn ang="16200000">
                    <a:pos x="wd2" y="hd2"/>
                  </a:cxn>
                </a:cxnLst>
                <a:rect l="0" t="0" r="r" b="b"/>
                <a:pathLst>
                  <a:path w="19502" h="21600" fill="norm" stroke="1" extrusionOk="0">
                    <a:moveTo>
                      <a:pt x="15923" y="0"/>
                    </a:moveTo>
                    <a:cubicBezTo>
                      <a:pt x="15187" y="0"/>
                      <a:pt x="14434" y="305"/>
                      <a:pt x="13736" y="915"/>
                    </a:cubicBezTo>
                    <a:lnTo>
                      <a:pt x="1805" y="11895"/>
                    </a:lnTo>
                    <a:cubicBezTo>
                      <a:pt x="-1512" y="14807"/>
                      <a:pt x="165" y="21600"/>
                      <a:pt x="3426" y="21600"/>
                    </a:cubicBezTo>
                    <a:cubicBezTo>
                      <a:pt x="3860" y="21600"/>
                      <a:pt x="4312" y="21489"/>
                      <a:pt x="4783" y="21240"/>
                    </a:cubicBezTo>
                    <a:cubicBezTo>
                      <a:pt x="5160" y="21240"/>
                      <a:pt x="5537" y="21240"/>
                      <a:pt x="5895" y="20685"/>
                    </a:cubicBezTo>
                    <a:lnTo>
                      <a:pt x="17845" y="9705"/>
                    </a:lnTo>
                    <a:cubicBezTo>
                      <a:pt x="19334" y="8041"/>
                      <a:pt x="20088" y="4769"/>
                      <a:pt x="18957" y="2551"/>
                    </a:cubicBezTo>
                    <a:cubicBezTo>
                      <a:pt x="18260" y="832"/>
                      <a:pt x="17129" y="0"/>
                      <a:pt x="1592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70" name="Google Shape;418;p38"/>
              <p:cNvSpPr/>
              <p:nvPr/>
            </p:nvSpPr>
            <p:spPr>
              <a:xfrm>
                <a:off x="5946266" y="6043672"/>
                <a:ext cx="91386" cy="65852"/>
              </a:xfrm>
              <a:custGeom>
                <a:avLst/>
                <a:gdLst/>
                <a:ahLst/>
                <a:cxnLst>
                  <a:cxn ang="0">
                    <a:pos x="wd2" y="hd2"/>
                  </a:cxn>
                  <a:cxn ang="5400000">
                    <a:pos x="wd2" y="hd2"/>
                  </a:cxn>
                  <a:cxn ang="10800000">
                    <a:pos x="wd2" y="hd2"/>
                  </a:cxn>
                  <a:cxn ang="16200000">
                    <a:pos x="wd2" y="hd2"/>
                  </a:cxn>
                </a:cxnLst>
                <a:rect l="0" t="0" r="r" b="b"/>
                <a:pathLst>
                  <a:path w="19478" h="21600" fill="norm" stroke="1" extrusionOk="0">
                    <a:moveTo>
                      <a:pt x="15834" y="0"/>
                    </a:moveTo>
                    <a:cubicBezTo>
                      <a:pt x="15165" y="0"/>
                      <a:pt x="14497" y="300"/>
                      <a:pt x="13924" y="899"/>
                    </a:cubicBezTo>
                    <a:lnTo>
                      <a:pt x="1816" y="11685"/>
                    </a:lnTo>
                    <a:cubicBezTo>
                      <a:pt x="-1622" y="14627"/>
                      <a:pt x="269" y="21600"/>
                      <a:pt x="3764" y="21600"/>
                    </a:cubicBezTo>
                    <a:cubicBezTo>
                      <a:pt x="4107" y="21600"/>
                      <a:pt x="4470" y="21546"/>
                      <a:pt x="4852" y="21382"/>
                    </a:cubicBezTo>
                    <a:lnTo>
                      <a:pt x="5597" y="20865"/>
                    </a:lnTo>
                    <a:lnTo>
                      <a:pt x="17705" y="9533"/>
                    </a:lnTo>
                    <a:cubicBezTo>
                      <a:pt x="19596" y="7899"/>
                      <a:pt x="19978" y="4685"/>
                      <a:pt x="18832" y="2506"/>
                    </a:cubicBezTo>
                    <a:cubicBezTo>
                      <a:pt x="18125" y="844"/>
                      <a:pt x="16980" y="0"/>
                      <a:pt x="158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71" name="Google Shape;419;p38"/>
              <p:cNvSpPr/>
              <p:nvPr/>
            </p:nvSpPr>
            <p:spPr>
              <a:xfrm>
                <a:off x="6020252" y="6056710"/>
                <a:ext cx="90893" cy="64357"/>
              </a:xfrm>
              <a:custGeom>
                <a:avLst/>
                <a:gdLst/>
                <a:ahLst/>
                <a:cxnLst>
                  <a:cxn ang="0">
                    <a:pos x="wd2" y="hd2"/>
                  </a:cxn>
                  <a:cxn ang="5400000">
                    <a:pos x="wd2" y="hd2"/>
                  </a:cxn>
                  <a:cxn ang="10800000">
                    <a:pos x="wd2" y="hd2"/>
                  </a:cxn>
                  <a:cxn ang="16200000">
                    <a:pos x="wd2" y="hd2"/>
                  </a:cxn>
                </a:cxnLst>
                <a:rect l="0" t="0" r="r" b="b"/>
                <a:pathLst>
                  <a:path w="18632" h="21600" fill="norm" stroke="1" extrusionOk="0">
                    <a:moveTo>
                      <a:pt x="15142" y="0"/>
                    </a:moveTo>
                    <a:cubicBezTo>
                      <a:pt x="14499" y="0"/>
                      <a:pt x="13820" y="279"/>
                      <a:pt x="13140" y="948"/>
                    </a:cubicBezTo>
                    <a:lnTo>
                      <a:pt x="1495" y="11985"/>
                    </a:lnTo>
                    <a:cubicBezTo>
                      <a:pt x="-1462" y="14995"/>
                      <a:pt x="338" y="21600"/>
                      <a:pt x="3681" y="21600"/>
                    </a:cubicBezTo>
                    <a:cubicBezTo>
                      <a:pt x="4030" y="21600"/>
                      <a:pt x="4397" y="21544"/>
                      <a:pt x="4765" y="21377"/>
                    </a:cubicBezTo>
                    <a:cubicBezTo>
                      <a:pt x="4765" y="21377"/>
                      <a:pt x="5132" y="21377"/>
                      <a:pt x="5499" y="20820"/>
                    </a:cubicBezTo>
                    <a:lnTo>
                      <a:pt x="17144" y="9783"/>
                    </a:lnTo>
                    <a:cubicBezTo>
                      <a:pt x="20138" y="6605"/>
                      <a:pt x="18173" y="0"/>
                      <a:pt x="1514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72" name="Google Shape;420;p38"/>
              <p:cNvSpPr/>
              <p:nvPr/>
            </p:nvSpPr>
            <p:spPr>
              <a:xfrm>
                <a:off x="6098861" y="6065595"/>
                <a:ext cx="91500" cy="65354"/>
              </a:xfrm>
              <a:custGeom>
                <a:avLst/>
                <a:gdLst/>
                <a:ahLst/>
                <a:cxnLst>
                  <a:cxn ang="0">
                    <a:pos x="wd2" y="hd2"/>
                  </a:cxn>
                  <a:cxn ang="5400000">
                    <a:pos x="wd2" y="hd2"/>
                  </a:cxn>
                  <a:cxn ang="10800000">
                    <a:pos x="wd2" y="hd2"/>
                  </a:cxn>
                  <a:cxn ang="16200000">
                    <a:pos x="wd2" y="hd2"/>
                  </a:cxn>
                </a:cxnLst>
                <a:rect l="0" t="0" r="r" b="b"/>
                <a:pathLst>
                  <a:path w="18458" h="21600" fill="norm" stroke="1" extrusionOk="0">
                    <a:moveTo>
                      <a:pt x="14932" y="0"/>
                    </a:moveTo>
                    <a:cubicBezTo>
                      <a:pt x="14371" y="0"/>
                      <a:pt x="13775" y="220"/>
                      <a:pt x="13178" y="714"/>
                    </a:cubicBezTo>
                    <a:lnTo>
                      <a:pt x="1718" y="11582"/>
                    </a:lnTo>
                    <a:cubicBezTo>
                      <a:pt x="-1517" y="15040"/>
                      <a:pt x="236" y="21600"/>
                      <a:pt x="3508" y="21600"/>
                    </a:cubicBezTo>
                    <a:cubicBezTo>
                      <a:pt x="3851" y="21600"/>
                      <a:pt x="4213" y="21545"/>
                      <a:pt x="4592" y="21380"/>
                    </a:cubicBezTo>
                    <a:lnTo>
                      <a:pt x="5297" y="20832"/>
                    </a:lnTo>
                    <a:lnTo>
                      <a:pt x="16757" y="9963"/>
                    </a:lnTo>
                    <a:cubicBezTo>
                      <a:pt x="20083" y="6752"/>
                      <a:pt x="18022" y="0"/>
                      <a:pt x="1493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73" name="Google Shape;421;p38"/>
              <p:cNvSpPr/>
              <p:nvPr/>
            </p:nvSpPr>
            <p:spPr>
              <a:xfrm>
                <a:off x="6180486" y="6069332"/>
                <a:ext cx="89623" cy="64855"/>
              </a:xfrm>
              <a:custGeom>
                <a:avLst/>
                <a:gdLst/>
                <a:ahLst/>
                <a:cxnLst>
                  <a:cxn ang="0">
                    <a:pos x="wd2" y="hd2"/>
                  </a:cxn>
                  <a:cxn ang="5400000">
                    <a:pos x="wd2" y="hd2"/>
                  </a:cxn>
                  <a:cxn ang="10800000">
                    <a:pos x="wd2" y="hd2"/>
                  </a:cxn>
                  <a:cxn ang="16200000">
                    <a:pos x="wd2" y="hd2"/>
                  </a:cxn>
                </a:cxnLst>
                <a:rect l="0" t="0" r="r" b="b"/>
                <a:pathLst>
                  <a:path w="18561" h="21600" fill="norm" stroke="1" extrusionOk="0">
                    <a:moveTo>
                      <a:pt x="15088" y="0"/>
                    </a:moveTo>
                    <a:cubicBezTo>
                      <a:pt x="14587" y="0"/>
                      <a:pt x="14067" y="194"/>
                      <a:pt x="13529" y="581"/>
                    </a:cubicBezTo>
                    <a:lnTo>
                      <a:pt x="1764" y="11533"/>
                    </a:lnTo>
                    <a:cubicBezTo>
                      <a:pt x="-1576" y="14520"/>
                      <a:pt x="261" y="21600"/>
                      <a:pt x="3657" y="21600"/>
                    </a:cubicBezTo>
                    <a:cubicBezTo>
                      <a:pt x="3991" y="21600"/>
                      <a:pt x="4344" y="21545"/>
                      <a:pt x="4696" y="21406"/>
                    </a:cubicBezTo>
                    <a:cubicBezTo>
                      <a:pt x="5067" y="20853"/>
                      <a:pt x="5438" y="20853"/>
                      <a:pt x="5438" y="20853"/>
                    </a:cubicBezTo>
                    <a:lnTo>
                      <a:pt x="17203" y="9348"/>
                    </a:lnTo>
                    <a:cubicBezTo>
                      <a:pt x="20024" y="6085"/>
                      <a:pt x="18020" y="0"/>
                      <a:pt x="150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74" name="Google Shape;422;p38"/>
              <p:cNvSpPr/>
              <p:nvPr/>
            </p:nvSpPr>
            <p:spPr>
              <a:xfrm>
                <a:off x="3001890" y="4296505"/>
                <a:ext cx="2713391" cy="1651257"/>
              </a:xfrm>
              <a:custGeom>
                <a:avLst/>
                <a:gdLst/>
                <a:ahLst/>
                <a:cxnLst>
                  <a:cxn ang="0">
                    <a:pos x="wd2" y="hd2"/>
                  </a:cxn>
                  <a:cxn ang="5400000">
                    <a:pos x="wd2" y="hd2"/>
                  </a:cxn>
                  <a:cxn ang="10800000">
                    <a:pos x="wd2" y="hd2"/>
                  </a:cxn>
                  <a:cxn ang="16200000">
                    <a:pos x="wd2" y="hd2"/>
                  </a:cxn>
                </a:cxnLst>
                <a:rect l="0" t="0" r="r" b="b"/>
                <a:pathLst>
                  <a:path w="21366" h="21600" fill="norm" stroke="1" extrusionOk="0">
                    <a:moveTo>
                      <a:pt x="17420" y="0"/>
                    </a:moveTo>
                    <a:cubicBezTo>
                      <a:pt x="14295" y="0"/>
                      <a:pt x="6053" y="1789"/>
                      <a:pt x="6053" y="1789"/>
                    </a:cubicBezTo>
                    <a:cubicBezTo>
                      <a:pt x="6053" y="1789"/>
                      <a:pt x="5637" y="1756"/>
                      <a:pt x="5017" y="1756"/>
                    </a:cubicBezTo>
                    <a:cubicBezTo>
                      <a:pt x="3540" y="1756"/>
                      <a:pt x="909" y="1938"/>
                      <a:pt x="4" y="3165"/>
                    </a:cubicBezTo>
                    <a:cubicBezTo>
                      <a:pt x="4" y="3165"/>
                      <a:pt x="-234" y="10651"/>
                      <a:pt x="3343" y="11403"/>
                    </a:cubicBezTo>
                    <a:cubicBezTo>
                      <a:pt x="3704" y="11477"/>
                      <a:pt x="4108" y="11512"/>
                      <a:pt x="4542" y="11512"/>
                    </a:cubicBezTo>
                    <a:cubicBezTo>
                      <a:pt x="8404" y="11512"/>
                      <a:pt x="14690" y="8792"/>
                      <a:pt x="15330" y="6994"/>
                    </a:cubicBezTo>
                    <a:cubicBezTo>
                      <a:pt x="15442" y="9038"/>
                      <a:pt x="15819" y="11038"/>
                      <a:pt x="16434" y="12867"/>
                    </a:cubicBezTo>
                    <a:cubicBezTo>
                      <a:pt x="17622" y="16330"/>
                      <a:pt x="18837" y="21600"/>
                      <a:pt x="18837" y="21600"/>
                    </a:cubicBezTo>
                    <a:lnTo>
                      <a:pt x="21366" y="20374"/>
                    </a:lnTo>
                    <a:cubicBezTo>
                      <a:pt x="21366" y="20374"/>
                      <a:pt x="20179" y="648"/>
                      <a:pt x="18320" y="89"/>
                    </a:cubicBezTo>
                    <a:cubicBezTo>
                      <a:pt x="18116" y="28"/>
                      <a:pt x="17807" y="0"/>
                      <a:pt x="1742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75" name="Google Shape;423;p38"/>
              <p:cNvSpPr/>
              <p:nvPr/>
            </p:nvSpPr>
            <p:spPr>
              <a:xfrm>
                <a:off x="4212383" y="4197603"/>
                <a:ext cx="1485504" cy="1268359"/>
              </a:xfrm>
              <a:custGeom>
                <a:avLst/>
                <a:gdLst/>
                <a:ahLst/>
                <a:cxnLst>
                  <a:cxn ang="0">
                    <a:pos x="wd2" y="hd2"/>
                  </a:cxn>
                  <a:cxn ang="5400000">
                    <a:pos x="wd2" y="hd2"/>
                  </a:cxn>
                  <a:cxn ang="10800000">
                    <a:pos x="wd2" y="hd2"/>
                  </a:cxn>
                  <a:cxn ang="16200000">
                    <a:pos x="wd2" y="hd2"/>
                  </a:cxn>
                </a:cxnLst>
                <a:rect l="0" t="0" r="r" b="b"/>
                <a:pathLst>
                  <a:path w="21579" h="21600" fill="norm" stroke="1" extrusionOk="0">
                    <a:moveTo>
                      <a:pt x="13470" y="0"/>
                    </a:moveTo>
                    <a:cubicBezTo>
                      <a:pt x="8598" y="0"/>
                      <a:pt x="640" y="1260"/>
                      <a:pt x="207" y="1325"/>
                    </a:cubicBezTo>
                    <a:cubicBezTo>
                      <a:pt x="78" y="1353"/>
                      <a:pt x="0" y="1465"/>
                      <a:pt x="0" y="1605"/>
                    </a:cubicBezTo>
                    <a:cubicBezTo>
                      <a:pt x="23" y="1730"/>
                      <a:pt x="129" y="1833"/>
                      <a:pt x="243" y="1833"/>
                    </a:cubicBezTo>
                    <a:cubicBezTo>
                      <a:pt x="256" y="1833"/>
                      <a:pt x="271" y="1831"/>
                      <a:pt x="284" y="1829"/>
                    </a:cubicBezTo>
                    <a:cubicBezTo>
                      <a:pt x="384" y="1807"/>
                      <a:pt x="8723" y="496"/>
                      <a:pt x="13573" y="496"/>
                    </a:cubicBezTo>
                    <a:cubicBezTo>
                      <a:pt x="14957" y="496"/>
                      <a:pt x="16055" y="604"/>
                      <a:pt x="16599" y="877"/>
                    </a:cubicBezTo>
                    <a:cubicBezTo>
                      <a:pt x="16960" y="1072"/>
                      <a:pt x="17965" y="2473"/>
                      <a:pt x="19563" y="11434"/>
                    </a:cubicBezTo>
                    <a:cubicBezTo>
                      <a:pt x="20465" y="16418"/>
                      <a:pt x="21109" y="21320"/>
                      <a:pt x="21109" y="21375"/>
                    </a:cubicBezTo>
                    <a:cubicBezTo>
                      <a:pt x="21109" y="21515"/>
                      <a:pt x="21238" y="21600"/>
                      <a:pt x="21367" y="21600"/>
                    </a:cubicBezTo>
                    <a:lnTo>
                      <a:pt x="21419" y="21600"/>
                    </a:lnTo>
                    <a:cubicBezTo>
                      <a:pt x="21522" y="21543"/>
                      <a:pt x="21600" y="21432"/>
                      <a:pt x="21574" y="21292"/>
                    </a:cubicBezTo>
                    <a:cubicBezTo>
                      <a:pt x="21548" y="21263"/>
                      <a:pt x="20930" y="16335"/>
                      <a:pt x="20028" y="11350"/>
                    </a:cubicBezTo>
                    <a:cubicBezTo>
                      <a:pt x="19512" y="8410"/>
                      <a:pt x="18997" y="6030"/>
                      <a:pt x="18532" y="4265"/>
                    </a:cubicBezTo>
                    <a:cubicBezTo>
                      <a:pt x="17707" y="1185"/>
                      <a:pt x="17141" y="597"/>
                      <a:pt x="16780" y="428"/>
                    </a:cubicBezTo>
                    <a:cubicBezTo>
                      <a:pt x="16174" y="119"/>
                      <a:pt x="14968" y="0"/>
                      <a:pt x="13470"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76" name="Google Shape;424;p38"/>
              <p:cNvSpPr/>
              <p:nvPr/>
            </p:nvSpPr>
            <p:spPr>
              <a:xfrm>
                <a:off x="5357533" y="5752699"/>
                <a:ext cx="339339" cy="118749"/>
              </a:xfrm>
              <a:custGeom>
                <a:avLst/>
                <a:gdLst/>
                <a:ahLst/>
                <a:cxnLst>
                  <a:cxn ang="0">
                    <a:pos x="wd2" y="hd2"/>
                  </a:cxn>
                  <a:cxn ang="5400000">
                    <a:pos x="wd2" y="hd2"/>
                  </a:cxn>
                  <a:cxn ang="10800000">
                    <a:pos x="wd2" y="hd2"/>
                  </a:cxn>
                  <a:cxn ang="16200000">
                    <a:pos x="wd2" y="hd2"/>
                  </a:cxn>
                </a:cxnLst>
                <a:rect l="0" t="0" r="r" b="b"/>
                <a:pathLst>
                  <a:path w="20986" h="21600" fill="norm" stroke="1" extrusionOk="0">
                    <a:moveTo>
                      <a:pt x="20057" y="0"/>
                    </a:moveTo>
                    <a:cubicBezTo>
                      <a:pt x="19941" y="0"/>
                      <a:pt x="19825" y="60"/>
                      <a:pt x="19708" y="181"/>
                    </a:cubicBezTo>
                    <a:lnTo>
                      <a:pt x="724" y="16328"/>
                    </a:lnTo>
                    <a:cubicBezTo>
                      <a:pt x="-462" y="17144"/>
                      <a:pt x="-46" y="21600"/>
                      <a:pt x="934" y="21600"/>
                    </a:cubicBezTo>
                    <a:cubicBezTo>
                      <a:pt x="1040" y="21600"/>
                      <a:pt x="1156" y="21540"/>
                      <a:pt x="1272" y="21419"/>
                    </a:cubicBezTo>
                    <a:lnTo>
                      <a:pt x="20257" y="5272"/>
                    </a:lnTo>
                    <a:cubicBezTo>
                      <a:pt x="20806" y="4970"/>
                      <a:pt x="21138" y="3474"/>
                      <a:pt x="20916" y="1979"/>
                    </a:cubicBezTo>
                    <a:cubicBezTo>
                      <a:pt x="20828" y="801"/>
                      <a:pt x="20473" y="0"/>
                      <a:pt x="2005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77" name="Google Shape;425;p38"/>
              <p:cNvSpPr/>
              <p:nvPr/>
            </p:nvSpPr>
            <p:spPr>
              <a:xfrm>
                <a:off x="3065281" y="4538235"/>
                <a:ext cx="2385167" cy="1316190"/>
              </a:xfrm>
              <a:custGeom>
                <a:avLst/>
                <a:gdLst/>
                <a:ahLst/>
                <a:cxnLst>
                  <a:cxn ang="0">
                    <a:pos x="wd2" y="hd2"/>
                  </a:cxn>
                  <a:cxn ang="5400000">
                    <a:pos x="wd2" y="hd2"/>
                  </a:cxn>
                  <a:cxn ang="10800000">
                    <a:pos x="wd2" y="hd2"/>
                  </a:cxn>
                  <a:cxn ang="16200000">
                    <a:pos x="wd2" y="hd2"/>
                  </a:cxn>
                </a:cxnLst>
                <a:rect l="0" t="0" r="r" b="b"/>
                <a:pathLst>
                  <a:path w="21556" h="21600" fill="norm" stroke="1" extrusionOk="0">
                    <a:moveTo>
                      <a:pt x="128" y="0"/>
                    </a:moveTo>
                    <a:cubicBezTo>
                      <a:pt x="59" y="0"/>
                      <a:pt x="8" y="99"/>
                      <a:pt x="8" y="221"/>
                    </a:cubicBezTo>
                    <a:cubicBezTo>
                      <a:pt x="-24" y="1488"/>
                      <a:pt x="40" y="2730"/>
                      <a:pt x="185" y="3971"/>
                    </a:cubicBezTo>
                    <a:cubicBezTo>
                      <a:pt x="506" y="6644"/>
                      <a:pt x="1195" y="8585"/>
                      <a:pt x="2189" y="9612"/>
                    </a:cubicBezTo>
                    <a:cubicBezTo>
                      <a:pt x="2613" y="10053"/>
                      <a:pt x="3273" y="10247"/>
                      <a:pt x="4091" y="10247"/>
                    </a:cubicBezTo>
                    <a:cubicBezTo>
                      <a:pt x="7824" y="10247"/>
                      <a:pt x="14820" y="6187"/>
                      <a:pt x="17359" y="2999"/>
                    </a:cubicBezTo>
                    <a:cubicBezTo>
                      <a:pt x="17503" y="5563"/>
                      <a:pt x="17920" y="8073"/>
                      <a:pt x="18545" y="10421"/>
                    </a:cubicBezTo>
                    <a:cubicBezTo>
                      <a:pt x="19283" y="13066"/>
                      <a:pt x="21255" y="21351"/>
                      <a:pt x="21272" y="21431"/>
                    </a:cubicBezTo>
                    <a:cubicBezTo>
                      <a:pt x="21298" y="21544"/>
                      <a:pt x="21358" y="21600"/>
                      <a:pt x="21415" y="21600"/>
                    </a:cubicBezTo>
                    <a:cubicBezTo>
                      <a:pt x="21426" y="21600"/>
                      <a:pt x="21437" y="21597"/>
                      <a:pt x="21448" y="21593"/>
                    </a:cubicBezTo>
                    <a:lnTo>
                      <a:pt x="21463" y="21566"/>
                    </a:lnTo>
                    <a:cubicBezTo>
                      <a:pt x="21544" y="21539"/>
                      <a:pt x="21576" y="21378"/>
                      <a:pt x="21544" y="21243"/>
                    </a:cubicBezTo>
                    <a:cubicBezTo>
                      <a:pt x="21528" y="21161"/>
                      <a:pt x="19556" y="12850"/>
                      <a:pt x="18818" y="10204"/>
                    </a:cubicBezTo>
                    <a:cubicBezTo>
                      <a:pt x="18160" y="7776"/>
                      <a:pt x="17760" y="5185"/>
                      <a:pt x="17615" y="2514"/>
                    </a:cubicBezTo>
                    <a:cubicBezTo>
                      <a:pt x="17615" y="2433"/>
                      <a:pt x="17583" y="2352"/>
                      <a:pt x="17535" y="2298"/>
                    </a:cubicBezTo>
                    <a:cubicBezTo>
                      <a:pt x="17517" y="2288"/>
                      <a:pt x="17498" y="2281"/>
                      <a:pt x="17478" y="2281"/>
                    </a:cubicBezTo>
                    <a:cubicBezTo>
                      <a:pt x="17442" y="2281"/>
                      <a:pt x="17405" y="2300"/>
                      <a:pt x="17375" y="2352"/>
                    </a:cubicBezTo>
                    <a:cubicBezTo>
                      <a:pt x="16044" y="4186"/>
                      <a:pt x="12932" y="6509"/>
                      <a:pt x="9646" y="8100"/>
                    </a:cubicBezTo>
                    <a:cubicBezTo>
                      <a:pt x="7369" y="9200"/>
                      <a:pt x="5437" y="9763"/>
                      <a:pt x="4073" y="9763"/>
                    </a:cubicBezTo>
                    <a:cubicBezTo>
                      <a:pt x="3294" y="9763"/>
                      <a:pt x="2701" y="9579"/>
                      <a:pt x="2333" y="9207"/>
                    </a:cubicBezTo>
                    <a:cubicBezTo>
                      <a:pt x="120" y="6886"/>
                      <a:pt x="297" y="328"/>
                      <a:pt x="297" y="247"/>
                    </a:cubicBezTo>
                    <a:cubicBezTo>
                      <a:pt x="297" y="112"/>
                      <a:pt x="233" y="4"/>
                      <a:pt x="153" y="4"/>
                    </a:cubicBezTo>
                    <a:cubicBezTo>
                      <a:pt x="144" y="1"/>
                      <a:pt x="136" y="0"/>
                      <a:pt x="1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78" name="Google Shape;426;p38"/>
              <p:cNvSpPr/>
              <p:nvPr/>
            </p:nvSpPr>
            <p:spPr>
              <a:xfrm>
                <a:off x="2793654" y="2307025"/>
                <a:ext cx="1592736" cy="2390399"/>
              </a:xfrm>
              <a:custGeom>
                <a:avLst/>
                <a:gdLst/>
                <a:ahLst/>
                <a:cxnLst>
                  <a:cxn ang="0">
                    <a:pos x="wd2" y="hd2"/>
                  </a:cxn>
                  <a:cxn ang="5400000">
                    <a:pos x="wd2" y="hd2"/>
                  </a:cxn>
                  <a:cxn ang="10800000">
                    <a:pos x="wd2" y="hd2"/>
                  </a:cxn>
                  <a:cxn ang="16200000">
                    <a:pos x="wd2" y="hd2"/>
                  </a:cxn>
                </a:cxnLst>
                <a:rect l="0" t="0" r="r" b="b"/>
                <a:pathLst>
                  <a:path w="20324" h="21600" fill="norm" stroke="1" extrusionOk="0">
                    <a:moveTo>
                      <a:pt x="8435" y="0"/>
                    </a:moveTo>
                    <a:cubicBezTo>
                      <a:pt x="8435" y="0"/>
                      <a:pt x="2956" y="1531"/>
                      <a:pt x="1259" y="2571"/>
                    </a:cubicBezTo>
                    <a:cubicBezTo>
                      <a:pt x="-1051" y="3982"/>
                      <a:pt x="512" y="9034"/>
                      <a:pt x="579" y="11813"/>
                    </a:cubicBezTo>
                    <a:cubicBezTo>
                      <a:pt x="647" y="14592"/>
                      <a:pt x="1938" y="20105"/>
                      <a:pt x="2799" y="21249"/>
                    </a:cubicBezTo>
                    <a:cubicBezTo>
                      <a:pt x="2938" y="21442"/>
                      <a:pt x="3692" y="21600"/>
                      <a:pt x="4675" y="21600"/>
                    </a:cubicBezTo>
                    <a:cubicBezTo>
                      <a:pt x="5130" y="21600"/>
                      <a:pt x="5634" y="21566"/>
                      <a:pt x="6149" y="21487"/>
                    </a:cubicBezTo>
                    <a:lnTo>
                      <a:pt x="6466" y="21412"/>
                    </a:lnTo>
                    <a:cubicBezTo>
                      <a:pt x="7190" y="21263"/>
                      <a:pt x="7892" y="21040"/>
                      <a:pt x="8504" y="20743"/>
                    </a:cubicBezTo>
                    <a:cubicBezTo>
                      <a:pt x="9545" y="20223"/>
                      <a:pt x="11583" y="19377"/>
                      <a:pt x="13983" y="19109"/>
                    </a:cubicBezTo>
                    <a:cubicBezTo>
                      <a:pt x="15115" y="18975"/>
                      <a:pt x="16542" y="18722"/>
                      <a:pt x="17311" y="18604"/>
                    </a:cubicBezTo>
                    <a:cubicBezTo>
                      <a:pt x="17515" y="18574"/>
                      <a:pt x="17696" y="18514"/>
                      <a:pt x="17877" y="18455"/>
                    </a:cubicBezTo>
                    <a:cubicBezTo>
                      <a:pt x="20232" y="17578"/>
                      <a:pt x="20549" y="16969"/>
                      <a:pt x="20209" y="16286"/>
                    </a:cubicBezTo>
                    <a:cubicBezTo>
                      <a:pt x="18420" y="12660"/>
                      <a:pt x="18533" y="12155"/>
                      <a:pt x="18783" y="9941"/>
                    </a:cubicBezTo>
                    <a:cubicBezTo>
                      <a:pt x="18805" y="9703"/>
                      <a:pt x="18828" y="9436"/>
                      <a:pt x="18851" y="9153"/>
                    </a:cubicBezTo>
                    <a:cubicBezTo>
                      <a:pt x="18873" y="9064"/>
                      <a:pt x="18873" y="8990"/>
                      <a:pt x="18873" y="8901"/>
                    </a:cubicBezTo>
                    <a:cubicBezTo>
                      <a:pt x="18896" y="8693"/>
                      <a:pt x="18919" y="8484"/>
                      <a:pt x="18941" y="8277"/>
                    </a:cubicBezTo>
                    <a:cubicBezTo>
                      <a:pt x="18964" y="8009"/>
                      <a:pt x="19009" y="7742"/>
                      <a:pt x="19032" y="7489"/>
                    </a:cubicBezTo>
                    <a:cubicBezTo>
                      <a:pt x="19078" y="7147"/>
                      <a:pt x="19122" y="6806"/>
                      <a:pt x="19168" y="6494"/>
                    </a:cubicBezTo>
                    <a:cubicBezTo>
                      <a:pt x="19212" y="6212"/>
                      <a:pt x="19258" y="5944"/>
                      <a:pt x="19304" y="5691"/>
                    </a:cubicBezTo>
                    <a:cubicBezTo>
                      <a:pt x="19530" y="4176"/>
                      <a:pt x="19757" y="3447"/>
                      <a:pt x="19348" y="2645"/>
                    </a:cubicBezTo>
                    <a:cubicBezTo>
                      <a:pt x="18783" y="1605"/>
                      <a:pt x="12828" y="282"/>
                      <a:pt x="12828" y="282"/>
                    </a:cubicBezTo>
                    <a:lnTo>
                      <a:pt x="8435"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79" name="Google Shape;427;p38"/>
              <p:cNvSpPr/>
              <p:nvPr/>
            </p:nvSpPr>
            <p:spPr>
              <a:xfrm>
                <a:off x="3415731" y="2034072"/>
                <a:ext cx="395684" cy="404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92" y="0"/>
                    </a:moveTo>
                    <a:lnTo>
                      <a:pt x="0" y="16421"/>
                    </a:lnTo>
                    <a:cubicBezTo>
                      <a:pt x="0" y="16421"/>
                      <a:pt x="5713" y="21600"/>
                      <a:pt x="13255" y="21600"/>
                    </a:cubicBezTo>
                    <a:cubicBezTo>
                      <a:pt x="14928" y="21600"/>
                      <a:pt x="16689" y="21343"/>
                      <a:pt x="18499" y="20722"/>
                    </a:cubicBezTo>
                    <a:cubicBezTo>
                      <a:pt x="19272" y="20460"/>
                      <a:pt x="19952" y="20194"/>
                      <a:pt x="20632" y="19844"/>
                    </a:cubicBezTo>
                    <a:lnTo>
                      <a:pt x="21600" y="15192"/>
                    </a:lnTo>
                    <a:lnTo>
                      <a:pt x="19370" y="13348"/>
                    </a:lnTo>
                    <a:lnTo>
                      <a:pt x="3292"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80" name="Google Shape;428;p38"/>
              <p:cNvSpPr/>
              <p:nvPr/>
            </p:nvSpPr>
            <p:spPr>
              <a:xfrm>
                <a:off x="3550582" y="2191931"/>
                <a:ext cx="260832" cy="230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6174" y="14501"/>
                      <a:pt x="16896" y="21600"/>
                    </a:cubicBezTo>
                    <a:cubicBezTo>
                      <a:pt x="18068" y="21140"/>
                      <a:pt x="19099" y="20673"/>
                      <a:pt x="20131" y="20057"/>
                    </a:cubicBezTo>
                    <a:lnTo>
                      <a:pt x="21600" y="11883"/>
                    </a:lnTo>
                    <a:lnTo>
                      <a:pt x="18365" y="8642"/>
                    </a:ln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81" name="Google Shape;429;p38"/>
              <p:cNvSpPr/>
              <p:nvPr/>
            </p:nvSpPr>
            <p:spPr>
              <a:xfrm>
                <a:off x="3293349" y="1724913"/>
                <a:ext cx="283684" cy="434966"/>
              </a:xfrm>
              <a:custGeom>
                <a:avLst/>
                <a:gdLst/>
                <a:ahLst/>
                <a:cxnLst>
                  <a:cxn ang="0">
                    <a:pos x="wd2" y="hd2"/>
                  </a:cxn>
                  <a:cxn ang="5400000">
                    <a:pos x="wd2" y="hd2"/>
                  </a:cxn>
                  <a:cxn ang="10800000">
                    <a:pos x="wd2" y="hd2"/>
                  </a:cxn>
                  <a:cxn ang="16200000">
                    <a:pos x="wd2" y="hd2"/>
                  </a:cxn>
                </a:cxnLst>
                <a:rect l="0" t="0" r="r" b="b"/>
                <a:pathLst>
                  <a:path w="16848" h="21600" fill="norm" stroke="1" extrusionOk="0">
                    <a:moveTo>
                      <a:pt x="8743" y="0"/>
                    </a:moveTo>
                    <a:cubicBezTo>
                      <a:pt x="8743" y="0"/>
                      <a:pt x="2421" y="652"/>
                      <a:pt x="2421" y="3513"/>
                    </a:cubicBezTo>
                    <a:cubicBezTo>
                      <a:pt x="2208" y="4981"/>
                      <a:pt x="3581" y="6289"/>
                      <a:pt x="5475" y="6449"/>
                    </a:cubicBezTo>
                    <a:cubicBezTo>
                      <a:pt x="5475" y="6449"/>
                      <a:pt x="-1794" y="9555"/>
                      <a:pt x="420" y="12004"/>
                    </a:cubicBezTo>
                    <a:cubicBezTo>
                      <a:pt x="1175" y="13118"/>
                      <a:pt x="2681" y="13757"/>
                      <a:pt x="4283" y="13757"/>
                    </a:cubicBezTo>
                    <a:cubicBezTo>
                      <a:pt x="4677" y="13757"/>
                      <a:pt x="5081" y="13720"/>
                      <a:pt x="5475" y="13637"/>
                    </a:cubicBezTo>
                    <a:cubicBezTo>
                      <a:pt x="5475" y="13637"/>
                      <a:pt x="840" y="19109"/>
                      <a:pt x="4948" y="21151"/>
                    </a:cubicBezTo>
                    <a:cubicBezTo>
                      <a:pt x="5614" y="21468"/>
                      <a:pt x="6364" y="21600"/>
                      <a:pt x="7151" y="21600"/>
                    </a:cubicBezTo>
                    <a:cubicBezTo>
                      <a:pt x="11228" y="21600"/>
                      <a:pt x="16331" y="18045"/>
                      <a:pt x="16331" y="18045"/>
                    </a:cubicBezTo>
                    <a:cubicBezTo>
                      <a:pt x="16331" y="18045"/>
                      <a:pt x="19806" y="816"/>
                      <a:pt x="874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82" name="Google Shape;430;p38"/>
              <p:cNvSpPr/>
              <p:nvPr/>
            </p:nvSpPr>
            <p:spPr>
              <a:xfrm>
                <a:off x="4002619" y="1593377"/>
                <a:ext cx="110615" cy="203865"/>
              </a:xfrm>
              <a:custGeom>
                <a:avLst/>
                <a:gdLst/>
                <a:ahLst/>
                <a:cxnLst>
                  <a:cxn ang="0">
                    <a:pos x="wd2" y="hd2"/>
                  </a:cxn>
                  <a:cxn ang="5400000">
                    <a:pos x="wd2" y="hd2"/>
                  </a:cxn>
                  <a:cxn ang="10800000">
                    <a:pos x="wd2" y="hd2"/>
                  </a:cxn>
                  <a:cxn ang="16200000">
                    <a:pos x="wd2" y="hd2"/>
                  </a:cxn>
                </a:cxnLst>
                <a:rect l="0" t="0" r="r" b="b"/>
                <a:pathLst>
                  <a:path w="12351" h="21600" fill="norm" stroke="1" extrusionOk="0">
                    <a:moveTo>
                      <a:pt x="241" y="0"/>
                    </a:moveTo>
                    <a:cubicBezTo>
                      <a:pt x="-1740" y="6097"/>
                      <a:pt x="9155" y="21600"/>
                      <a:pt x="9155" y="21600"/>
                    </a:cubicBezTo>
                    <a:cubicBezTo>
                      <a:pt x="19860" y="8015"/>
                      <a:pt x="241" y="0"/>
                      <a:pt x="24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83" name="Google Shape;431;p38"/>
              <p:cNvSpPr/>
              <p:nvPr/>
            </p:nvSpPr>
            <p:spPr>
              <a:xfrm>
                <a:off x="3985242" y="1928777"/>
                <a:ext cx="110877" cy="185097"/>
              </a:xfrm>
              <a:custGeom>
                <a:avLst/>
                <a:gdLst/>
                <a:ahLst/>
                <a:cxnLst>
                  <a:cxn ang="0">
                    <a:pos x="wd2" y="hd2"/>
                  </a:cxn>
                  <a:cxn ang="5400000">
                    <a:pos x="wd2" y="hd2"/>
                  </a:cxn>
                  <a:cxn ang="10800000">
                    <a:pos x="wd2" y="hd2"/>
                  </a:cxn>
                  <a:cxn ang="16200000">
                    <a:pos x="wd2" y="hd2"/>
                  </a:cxn>
                </a:cxnLst>
                <a:rect l="0" t="0" r="r" b="b"/>
                <a:pathLst>
                  <a:path w="19368" h="21600" fill="norm" stroke="1" extrusionOk="0">
                    <a:moveTo>
                      <a:pt x="12256" y="0"/>
                    </a:moveTo>
                    <a:cubicBezTo>
                      <a:pt x="8249" y="0"/>
                      <a:pt x="4038" y="2113"/>
                      <a:pt x="4038" y="2113"/>
                    </a:cubicBezTo>
                    <a:lnTo>
                      <a:pt x="0" y="20922"/>
                    </a:lnTo>
                    <a:cubicBezTo>
                      <a:pt x="1659" y="21387"/>
                      <a:pt x="3224" y="21600"/>
                      <a:pt x="4711" y="21600"/>
                    </a:cubicBezTo>
                    <a:cubicBezTo>
                      <a:pt x="15496" y="21600"/>
                      <a:pt x="21600" y="10417"/>
                      <a:pt x="18610" y="3847"/>
                    </a:cubicBezTo>
                    <a:cubicBezTo>
                      <a:pt x="17390" y="892"/>
                      <a:pt x="14870" y="0"/>
                      <a:pt x="1225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84" name="Google Shape;432;p38"/>
              <p:cNvSpPr/>
              <p:nvPr/>
            </p:nvSpPr>
            <p:spPr>
              <a:xfrm>
                <a:off x="4061583" y="1905442"/>
                <a:ext cx="88868" cy="38200"/>
              </a:xfrm>
              <a:custGeom>
                <a:avLst/>
                <a:gdLst/>
                <a:ahLst/>
                <a:cxnLst>
                  <a:cxn ang="0">
                    <a:pos x="wd2" y="hd2"/>
                  </a:cxn>
                  <a:cxn ang="5400000">
                    <a:pos x="wd2" y="hd2"/>
                  </a:cxn>
                  <a:cxn ang="10800000">
                    <a:pos x="wd2" y="hd2"/>
                  </a:cxn>
                  <a:cxn ang="16200000">
                    <a:pos x="wd2" y="hd2"/>
                  </a:cxn>
                </a:cxnLst>
                <a:rect l="0" t="0" r="r" b="b"/>
                <a:pathLst>
                  <a:path w="21211" h="21600" fill="norm" stroke="1" extrusionOk="0">
                    <a:moveTo>
                      <a:pt x="2459" y="0"/>
                    </a:moveTo>
                    <a:cubicBezTo>
                      <a:pt x="1369" y="0"/>
                      <a:pt x="364" y="2536"/>
                      <a:pt x="0" y="5776"/>
                    </a:cubicBezTo>
                    <a:cubicBezTo>
                      <a:pt x="0" y="8593"/>
                      <a:pt x="1262" y="11363"/>
                      <a:pt x="2545" y="11363"/>
                    </a:cubicBezTo>
                    <a:cubicBezTo>
                      <a:pt x="7613" y="12303"/>
                      <a:pt x="12703" y="15073"/>
                      <a:pt x="16938" y="20661"/>
                    </a:cubicBezTo>
                    <a:cubicBezTo>
                      <a:pt x="17366" y="21600"/>
                      <a:pt x="17793" y="21600"/>
                      <a:pt x="18627" y="21600"/>
                    </a:cubicBezTo>
                    <a:cubicBezTo>
                      <a:pt x="19483" y="21600"/>
                      <a:pt x="20317" y="20661"/>
                      <a:pt x="20745" y="19722"/>
                    </a:cubicBezTo>
                    <a:cubicBezTo>
                      <a:pt x="21600" y="16951"/>
                      <a:pt x="21172" y="13242"/>
                      <a:pt x="20317" y="11363"/>
                    </a:cubicBezTo>
                    <a:cubicBezTo>
                      <a:pt x="14821" y="4837"/>
                      <a:pt x="8897" y="1127"/>
                      <a:pt x="2973" y="188"/>
                    </a:cubicBezTo>
                    <a:cubicBezTo>
                      <a:pt x="2802" y="94"/>
                      <a:pt x="2630" y="0"/>
                      <a:pt x="2459"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85" name="Google Shape;433;p38"/>
              <p:cNvSpPr/>
              <p:nvPr/>
            </p:nvSpPr>
            <p:spPr>
              <a:xfrm>
                <a:off x="3465370" y="1552189"/>
                <a:ext cx="623599" cy="764138"/>
              </a:xfrm>
              <a:custGeom>
                <a:avLst/>
                <a:gdLst/>
                <a:ahLst/>
                <a:cxnLst>
                  <a:cxn ang="0">
                    <a:pos x="wd2" y="hd2"/>
                  </a:cxn>
                  <a:cxn ang="5400000">
                    <a:pos x="wd2" y="hd2"/>
                  </a:cxn>
                  <a:cxn ang="10800000">
                    <a:pos x="wd2" y="hd2"/>
                  </a:cxn>
                  <a:cxn ang="16200000">
                    <a:pos x="wd2" y="hd2"/>
                  </a:cxn>
                </a:cxnLst>
                <a:rect l="0" t="0" r="r" b="b"/>
                <a:pathLst>
                  <a:path w="21503" h="21600" fill="norm" stroke="1" extrusionOk="0">
                    <a:moveTo>
                      <a:pt x="9380" y="0"/>
                    </a:moveTo>
                    <a:cubicBezTo>
                      <a:pt x="9294" y="0"/>
                      <a:pt x="9204" y="0"/>
                      <a:pt x="9118" y="2"/>
                    </a:cubicBezTo>
                    <a:cubicBezTo>
                      <a:pt x="2082" y="49"/>
                      <a:pt x="1653" y="5580"/>
                      <a:pt x="1653" y="5580"/>
                    </a:cubicBezTo>
                    <a:lnTo>
                      <a:pt x="1162" y="8601"/>
                    </a:lnTo>
                    <a:lnTo>
                      <a:pt x="185" y="14272"/>
                    </a:lnTo>
                    <a:lnTo>
                      <a:pt x="0" y="15387"/>
                    </a:lnTo>
                    <a:cubicBezTo>
                      <a:pt x="185" y="15619"/>
                      <a:pt x="3918" y="20455"/>
                      <a:pt x="10953" y="21478"/>
                    </a:cubicBezTo>
                    <a:cubicBezTo>
                      <a:pt x="11565" y="21560"/>
                      <a:pt x="12136" y="21600"/>
                      <a:pt x="12665" y="21600"/>
                    </a:cubicBezTo>
                    <a:cubicBezTo>
                      <a:pt x="18251" y="21600"/>
                      <a:pt x="19273" y="17293"/>
                      <a:pt x="19273" y="17293"/>
                    </a:cubicBezTo>
                    <a:lnTo>
                      <a:pt x="20068" y="13204"/>
                    </a:lnTo>
                    <a:lnTo>
                      <a:pt x="20373" y="11854"/>
                    </a:lnTo>
                    <a:lnTo>
                      <a:pt x="21476" y="6418"/>
                    </a:lnTo>
                    <a:cubicBezTo>
                      <a:pt x="21600" y="5441"/>
                      <a:pt x="21294" y="4418"/>
                      <a:pt x="20559" y="3535"/>
                    </a:cubicBezTo>
                    <a:cubicBezTo>
                      <a:pt x="18754" y="1296"/>
                      <a:pt x="14352" y="0"/>
                      <a:pt x="9380"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86" name="Google Shape;434;p38"/>
              <p:cNvSpPr/>
              <p:nvPr/>
            </p:nvSpPr>
            <p:spPr>
              <a:xfrm>
                <a:off x="3939625" y="1765935"/>
                <a:ext cx="138528" cy="83705"/>
              </a:xfrm>
              <a:custGeom>
                <a:avLst/>
                <a:gdLst/>
                <a:ahLst/>
                <a:cxnLst>
                  <a:cxn ang="0">
                    <a:pos x="wd2" y="hd2"/>
                  </a:cxn>
                  <a:cxn ang="5400000">
                    <a:pos x="wd2" y="hd2"/>
                  </a:cxn>
                  <a:cxn ang="10800000">
                    <a:pos x="wd2" y="hd2"/>
                  </a:cxn>
                  <a:cxn ang="16200000">
                    <a:pos x="wd2" y="hd2"/>
                  </a:cxn>
                </a:cxnLst>
                <a:rect l="0" t="0" r="r" b="b"/>
                <a:pathLst>
                  <a:path w="18460" h="21600" fill="norm" stroke="1" extrusionOk="0">
                    <a:moveTo>
                      <a:pt x="6532" y="0"/>
                    </a:moveTo>
                    <a:cubicBezTo>
                      <a:pt x="-1253" y="0"/>
                      <a:pt x="-1396" y="9879"/>
                      <a:pt x="2532" y="14443"/>
                    </a:cubicBezTo>
                    <a:cubicBezTo>
                      <a:pt x="5613" y="17421"/>
                      <a:pt x="9159" y="19543"/>
                      <a:pt x="12705" y="21236"/>
                    </a:cubicBezTo>
                    <a:cubicBezTo>
                      <a:pt x="13279" y="21471"/>
                      <a:pt x="13828" y="21600"/>
                      <a:pt x="14329" y="21600"/>
                    </a:cubicBezTo>
                    <a:cubicBezTo>
                      <a:pt x="19141" y="21600"/>
                      <a:pt x="20204" y="11314"/>
                      <a:pt x="15070" y="5550"/>
                    </a:cubicBezTo>
                    <a:cubicBezTo>
                      <a:pt x="12705" y="2143"/>
                      <a:pt x="9864" y="450"/>
                      <a:pt x="7034" y="21"/>
                    </a:cubicBezTo>
                    <a:cubicBezTo>
                      <a:pt x="6867" y="21"/>
                      <a:pt x="6700" y="0"/>
                      <a:pt x="6532"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87" name="Google Shape;435;p38"/>
              <p:cNvSpPr/>
              <p:nvPr/>
            </p:nvSpPr>
            <p:spPr>
              <a:xfrm>
                <a:off x="3651657" y="1912750"/>
                <a:ext cx="133223" cy="52482"/>
              </a:xfrm>
              <a:custGeom>
                <a:avLst/>
                <a:gdLst/>
                <a:ahLst/>
                <a:cxnLst>
                  <a:cxn ang="0">
                    <a:pos x="wd2" y="hd2"/>
                  </a:cxn>
                  <a:cxn ang="5400000">
                    <a:pos x="wd2" y="hd2"/>
                  </a:cxn>
                  <a:cxn ang="10800000">
                    <a:pos x="wd2" y="hd2"/>
                  </a:cxn>
                  <a:cxn ang="16200000">
                    <a:pos x="wd2" y="hd2"/>
                  </a:cxn>
                </a:cxnLst>
                <a:rect l="0" t="0" r="r" b="b"/>
                <a:pathLst>
                  <a:path w="21073" h="21600" fill="norm" stroke="1" extrusionOk="0">
                    <a:moveTo>
                      <a:pt x="6462" y="0"/>
                    </a:moveTo>
                    <a:cubicBezTo>
                      <a:pt x="3004" y="0"/>
                      <a:pt x="396" y="2153"/>
                      <a:pt x="13" y="5947"/>
                    </a:cubicBezTo>
                    <a:cubicBezTo>
                      <a:pt x="-270" y="11347"/>
                      <a:pt x="3939" y="18114"/>
                      <a:pt x="9836" y="20814"/>
                    </a:cubicBezTo>
                    <a:cubicBezTo>
                      <a:pt x="11267" y="21361"/>
                      <a:pt x="12656" y="21600"/>
                      <a:pt x="13960" y="21600"/>
                    </a:cubicBezTo>
                    <a:cubicBezTo>
                      <a:pt x="17730" y="21600"/>
                      <a:pt x="20636" y="19447"/>
                      <a:pt x="21061" y="15414"/>
                    </a:cubicBezTo>
                    <a:cubicBezTo>
                      <a:pt x="21330" y="10014"/>
                      <a:pt x="17121" y="3247"/>
                      <a:pt x="11239" y="1196"/>
                    </a:cubicBezTo>
                    <a:cubicBezTo>
                      <a:pt x="9552" y="376"/>
                      <a:pt x="7936" y="0"/>
                      <a:pt x="6462"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88" name="Google Shape;436;p38"/>
              <p:cNvSpPr/>
              <p:nvPr/>
            </p:nvSpPr>
            <p:spPr>
              <a:xfrm>
                <a:off x="3970779" y="1967058"/>
                <a:ext cx="85429" cy="52233"/>
              </a:xfrm>
              <a:custGeom>
                <a:avLst/>
                <a:gdLst/>
                <a:ahLst/>
                <a:cxnLst>
                  <a:cxn ang="0">
                    <a:pos x="wd2" y="hd2"/>
                  </a:cxn>
                  <a:cxn ang="5400000">
                    <a:pos x="wd2" y="hd2"/>
                  </a:cxn>
                  <a:cxn ang="10800000">
                    <a:pos x="wd2" y="hd2"/>
                  </a:cxn>
                  <a:cxn ang="16200000">
                    <a:pos x="wd2" y="hd2"/>
                  </a:cxn>
                </a:cxnLst>
                <a:rect l="0" t="0" r="r" b="b"/>
                <a:pathLst>
                  <a:path w="20802" h="21600" fill="norm" stroke="1" extrusionOk="0">
                    <a:moveTo>
                      <a:pt x="9893" y="0"/>
                    </a:moveTo>
                    <a:cubicBezTo>
                      <a:pt x="4373" y="0"/>
                      <a:pt x="380" y="2301"/>
                      <a:pt x="75" y="6628"/>
                    </a:cubicBezTo>
                    <a:cubicBezTo>
                      <a:pt x="-798" y="12053"/>
                      <a:pt x="6118" y="18200"/>
                      <a:pt x="14758" y="20913"/>
                    </a:cubicBezTo>
                    <a:cubicBezTo>
                      <a:pt x="16067" y="21600"/>
                      <a:pt x="17355" y="21600"/>
                      <a:pt x="18642" y="21600"/>
                    </a:cubicBezTo>
                    <a:lnTo>
                      <a:pt x="20802" y="2541"/>
                    </a:lnTo>
                    <a:cubicBezTo>
                      <a:pt x="19515" y="1854"/>
                      <a:pt x="18642" y="1202"/>
                      <a:pt x="17355" y="1202"/>
                    </a:cubicBezTo>
                    <a:cubicBezTo>
                      <a:pt x="14715" y="378"/>
                      <a:pt x="12162" y="0"/>
                      <a:pt x="9893"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89" name="Google Shape;437;p38"/>
              <p:cNvSpPr/>
              <p:nvPr/>
            </p:nvSpPr>
            <p:spPr>
              <a:xfrm>
                <a:off x="3918403" y="1798902"/>
                <a:ext cx="244358" cy="226950"/>
              </a:xfrm>
              <a:custGeom>
                <a:avLst/>
                <a:gdLst/>
                <a:ahLst/>
                <a:cxnLst>
                  <a:cxn ang="0">
                    <a:pos x="wd2" y="hd2"/>
                  </a:cxn>
                  <a:cxn ang="5400000">
                    <a:pos x="wd2" y="hd2"/>
                  </a:cxn>
                  <a:cxn ang="10800000">
                    <a:pos x="wd2" y="hd2"/>
                  </a:cxn>
                  <a:cxn ang="16200000">
                    <a:pos x="wd2" y="hd2"/>
                  </a:cxn>
                </a:cxnLst>
                <a:rect l="0" t="0" r="r" b="b"/>
                <a:pathLst>
                  <a:path w="18397" h="21600" fill="norm" stroke="1" extrusionOk="0">
                    <a:moveTo>
                      <a:pt x="9309" y="1565"/>
                    </a:moveTo>
                    <a:cubicBezTo>
                      <a:pt x="13586" y="1723"/>
                      <a:pt x="17060" y="5793"/>
                      <a:pt x="17060" y="10804"/>
                    </a:cubicBezTo>
                    <a:cubicBezTo>
                      <a:pt x="17060" y="16376"/>
                      <a:pt x="13194" y="20043"/>
                      <a:pt x="9160" y="20043"/>
                    </a:cubicBezTo>
                    <a:cubicBezTo>
                      <a:pt x="7197" y="20043"/>
                      <a:pt x="5187" y="19166"/>
                      <a:pt x="3568" y="17214"/>
                    </a:cubicBezTo>
                    <a:cubicBezTo>
                      <a:pt x="-1377" y="11428"/>
                      <a:pt x="2232" y="1565"/>
                      <a:pt x="9174" y="1565"/>
                    </a:cubicBezTo>
                    <a:close/>
                    <a:moveTo>
                      <a:pt x="9147" y="0"/>
                    </a:moveTo>
                    <a:cubicBezTo>
                      <a:pt x="6894" y="0"/>
                      <a:pt x="4607" y="972"/>
                      <a:pt x="2765" y="3130"/>
                    </a:cubicBezTo>
                    <a:cubicBezTo>
                      <a:pt x="-3117" y="9863"/>
                      <a:pt x="1025" y="21600"/>
                      <a:pt x="9174" y="21600"/>
                    </a:cubicBezTo>
                    <a:cubicBezTo>
                      <a:pt x="14253" y="21600"/>
                      <a:pt x="18395" y="16747"/>
                      <a:pt x="18395" y="10804"/>
                    </a:cubicBezTo>
                    <a:cubicBezTo>
                      <a:pt x="18483" y="4323"/>
                      <a:pt x="13896" y="0"/>
                      <a:pt x="9147"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90" name="Google Shape;438;p38"/>
              <p:cNvSpPr/>
              <p:nvPr/>
            </p:nvSpPr>
            <p:spPr>
              <a:xfrm>
                <a:off x="3887665" y="1867576"/>
                <a:ext cx="70966" cy="114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73" y="0"/>
                    </a:moveTo>
                    <a:cubicBezTo>
                      <a:pt x="4500" y="0"/>
                      <a:pt x="3791" y="501"/>
                      <a:pt x="3791" y="1002"/>
                    </a:cubicBezTo>
                    <a:lnTo>
                      <a:pt x="1636" y="8458"/>
                    </a:lnTo>
                    <a:cubicBezTo>
                      <a:pt x="1636" y="8756"/>
                      <a:pt x="1636" y="9069"/>
                      <a:pt x="2155" y="9382"/>
                    </a:cubicBezTo>
                    <a:lnTo>
                      <a:pt x="15682" y="18373"/>
                    </a:lnTo>
                    <a:cubicBezTo>
                      <a:pt x="12518" y="18828"/>
                      <a:pt x="9055" y="19125"/>
                      <a:pt x="5727" y="19125"/>
                    </a:cubicBezTo>
                    <a:cubicBezTo>
                      <a:pt x="4527" y="19125"/>
                      <a:pt x="3327" y="19078"/>
                      <a:pt x="2155" y="19000"/>
                    </a:cubicBezTo>
                    <a:cubicBezTo>
                      <a:pt x="1091" y="19000"/>
                      <a:pt x="0" y="19611"/>
                      <a:pt x="0" y="20237"/>
                    </a:cubicBezTo>
                    <a:cubicBezTo>
                      <a:pt x="0" y="20864"/>
                      <a:pt x="1091" y="21475"/>
                      <a:pt x="2155" y="21475"/>
                    </a:cubicBezTo>
                    <a:cubicBezTo>
                      <a:pt x="3273" y="21569"/>
                      <a:pt x="4391" y="21600"/>
                      <a:pt x="5482" y="21600"/>
                    </a:cubicBezTo>
                    <a:cubicBezTo>
                      <a:pt x="8155" y="21600"/>
                      <a:pt x="10827" y="21381"/>
                      <a:pt x="13500" y="21161"/>
                    </a:cubicBezTo>
                    <a:cubicBezTo>
                      <a:pt x="15682" y="21161"/>
                      <a:pt x="17836" y="20864"/>
                      <a:pt x="19991" y="20237"/>
                    </a:cubicBezTo>
                    <a:cubicBezTo>
                      <a:pt x="20536" y="19924"/>
                      <a:pt x="21082" y="19611"/>
                      <a:pt x="21600" y="19313"/>
                    </a:cubicBezTo>
                    <a:cubicBezTo>
                      <a:pt x="21600" y="19000"/>
                      <a:pt x="21082" y="18687"/>
                      <a:pt x="21082" y="18373"/>
                    </a:cubicBezTo>
                    <a:lnTo>
                      <a:pt x="5945" y="8458"/>
                    </a:lnTo>
                    <a:lnTo>
                      <a:pt x="8100" y="1316"/>
                    </a:lnTo>
                    <a:cubicBezTo>
                      <a:pt x="8100" y="689"/>
                      <a:pt x="7036" y="78"/>
                      <a:pt x="5945" y="78"/>
                    </a:cubicBezTo>
                    <a:cubicBezTo>
                      <a:pt x="5755" y="16"/>
                      <a:pt x="5564" y="0"/>
                      <a:pt x="537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91" name="Google Shape;439;p38"/>
              <p:cNvSpPr/>
              <p:nvPr/>
            </p:nvSpPr>
            <p:spPr>
              <a:xfrm>
                <a:off x="3727552" y="1742766"/>
                <a:ext cx="142570" cy="77893"/>
              </a:xfrm>
              <a:custGeom>
                <a:avLst/>
                <a:gdLst/>
                <a:ahLst/>
                <a:cxnLst>
                  <a:cxn ang="0">
                    <a:pos x="wd2" y="hd2"/>
                  </a:cxn>
                  <a:cxn ang="5400000">
                    <a:pos x="wd2" y="hd2"/>
                  </a:cxn>
                  <a:cxn ang="10800000">
                    <a:pos x="wd2" y="hd2"/>
                  </a:cxn>
                  <a:cxn ang="16200000">
                    <a:pos x="wd2" y="hd2"/>
                  </a:cxn>
                </a:cxnLst>
                <a:rect l="0" t="0" r="r" b="b"/>
                <a:pathLst>
                  <a:path w="18310" h="21600" fill="norm" stroke="1" extrusionOk="0">
                    <a:moveTo>
                      <a:pt x="11001" y="0"/>
                    </a:moveTo>
                    <a:cubicBezTo>
                      <a:pt x="8377" y="0"/>
                      <a:pt x="5949" y="1727"/>
                      <a:pt x="3705" y="4168"/>
                    </a:cubicBezTo>
                    <a:cubicBezTo>
                      <a:pt x="-1715" y="9372"/>
                      <a:pt x="-944" y="21600"/>
                      <a:pt x="4430" y="21600"/>
                    </a:cubicBezTo>
                    <a:cubicBezTo>
                      <a:pt x="4706" y="21600"/>
                      <a:pt x="4994" y="21554"/>
                      <a:pt x="5293" y="21508"/>
                    </a:cubicBezTo>
                    <a:cubicBezTo>
                      <a:pt x="8723" y="20587"/>
                      <a:pt x="12140" y="18768"/>
                      <a:pt x="15328" y="16488"/>
                    </a:cubicBezTo>
                    <a:cubicBezTo>
                      <a:pt x="19655" y="12389"/>
                      <a:pt x="19885" y="1428"/>
                      <a:pt x="11910" y="69"/>
                    </a:cubicBezTo>
                    <a:cubicBezTo>
                      <a:pt x="11599" y="23"/>
                      <a:pt x="11300" y="0"/>
                      <a:pt x="1100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92" name="Google Shape;440;p38"/>
              <p:cNvSpPr/>
              <p:nvPr/>
            </p:nvSpPr>
            <p:spPr>
              <a:xfrm>
                <a:off x="3642480" y="1764440"/>
                <a:ext cx="245186" cy="226867"/>
              </a:xfrm>
              <a:custGeom>
                <a:avLst/>
                <a:gdLst/>
                <a:ahLst/>
                <a:cxnLst>
                  <a:cxn ang="0">
                    <a:pos x="wd2" y="hd2"/>
                  </a:cxn>
                  <a:cxn ang="5400000">
                    <a:pos x="wd2" y="hd2"/>
                  </a:cxn>
                  <a:cxn ang="10800000">
                    <a:pos x="wd2" y="hd2"/>
                  </a:cxn>
                  <a:cxn ang="16200000">
                    <a:pos x="wd2" y="hd2"/>
                  </a:cxn>
                </a:cxnLst>
                <a:rect l="0" t="0" r="r" b="b"/>
                <a:pathLst>
                  <a:path w="18540" h="21600" fill="norm" stroke="1" extrusionOk="0">
                    <a:moveTo>
                      <a:pt x="9285" y="1558"/>
                    </a:moveTo>
                    <a:cubicBezTo>
                      <a:pt x="13709" y="1558"/>
                      <a:pt x="17198" y="5787"/>
                      <a:pt x="17198" y="10800"/>
                    </a:cubicBezTo>
                    <a:cubicBezTo>
                      <a:pt x="17198" y="16413"/>
                      <a:pt x="13269" y="20090"/>
                      <a:pt x="9190" y="20090"/>
                    </a:cubicBezTo>
                    <a:cubicBezTo>
                      <a:pt x="7239" y="20090"/>
                      <a:pt x="5253" y="19244"/>
                      <a:pt x="3648" y="17370"/>
                    </a:cubicBezTo>
                    <a:cubicBezTo>
                      <a:pt x="-1319" y="11425"/>
                      <a:pt x="2306" y="1558"/>
                      <a:pt x="9285" y="1558"/>
                    </a:cubicBezTo>
                    <a:close/>
                    <a:moveTo>
                      <a:pt x="9183" y="0"/>
                    </a:moveTo>
                    <a:cubicBezTo>
                      <a:pt x="6920" y="0"/>
                      <a:pt x="4603" y="965"/>
                      <a:pt x="2713" y="3123"/>
                    </a:cubicBezTo>
                    <a:cubicBezTo>
                      <a:pt x="-3060" y="9859"/>
                      <a:pt x="965" y="21600"/>
                      <a:pt x="9285" y="21600"/>
                    </a:cubicBezTo>
                    <a:cubicBezTo>
                      <a:pt x="14380" y="21600"/>
                      <a:pt x="18540" y="16746"/>
                      <a:pt x="18540" y="10800"/>
                    </a:cubicBezTo>
                    <a:cubicBezTo>
                      <a:pt x="18540" y="4317"/>
                      <a:pt x="13967" y="0"/>
                      <a:pt x="918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93" name="Google Shape;441;p38"/>
              <p:cNvSpPr/>
              <p:nvPr/>
            </p:nvSpPr>
            <p:spPr>
              <a:xfrm>
                <a:off x="3875300" y="1880364"/>
                <a:ext cx="65590" cy="28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05" y="0"/>
                    </a:moveTo>
                    <a:cubicBezTo>
                      <a:pt x="5695" y="0"/>
                      <a:pt x="2626" y="1810"/>
                      <a:pt x="0" y="5494"/>
                    </a:cubicBezTo>
                    <a:lnTo>
                      <a:pt x="2921" y="16668"/>
                    </a:lnTo>
                    <a:cubicBezTo>
                      <a:pt x="4662" y="14296"/>
                      <a:pt x="6610" y="13235"/>
                      <a:pt x="8528" y="13235"/>
                    </a:cubicBezTo>
                    <a:cubicBezTo>
                      <a:pt x="11656" y="13235"/>
                      <a:pt x="14754" y="16231"/>
                      <a:pt x="16938" y="21600"/>
                    </a:cubicBezTo>
                    <a:lnTo>
                      <a:pt x="21600" y="14171"/>
                    </a:lnTo>
                    <a:cubicBezTo>
                      <a:pt x="18708" y="4932"/>
                      <a:pt x="13721" y="0"/>
                      <a:pt x="8705"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94" name="Google Shape;442;p38"/>
              <p:cNvSpPr/>
              <p:nvPr/>
            </p:nvSpPr>
            <p:spPr>
              <a:xfrm>
                <a:off x="3562947" y="1802223"/>
                <a:ext cx="103115" cy="42767"/>
              </a:xfrm>
              <a:custGeom>
                <a:avLst/>
                <a:gdLst/>
                <a:ahLst/>
                <a:cxnLst>
                  <a:cxn ang="0">
                    <a:pos x="wd2" y="hd2"/>
                  </a:cxn>
                  <a:cxn ang="5400000">
                    <a:pos x="wd2" y="hd2"/>
                  </a:cxn>
                  <a:cxn ang="10800000">
                    <a:pos x="wd2" y="hd2"/>
                  </a:cxn>
                  <a:cxn ang="16200000">
                    <a:pos x="wd2" y="hd2"/>
                  </a:cxn>
                </a:cxnLst>
                <a:rect l="0" t="0" r="r" b="b"/>
                <a:pathLst>
                  <a:path w="21264" h="21600" fill="norm" stroke="1" extrusionOk="0">
                    <a:moveTo>
                      <a:pt x="2199" y="0"/>
                    </a:moveTo>
                    <a:cubicBezTo>
                      <a:pt x="1109" y="0"/>
                      <a:pt x="370" y="1636"/>
                      <a:pt x="0" y="4152"/>
                    </a:cubicBezTo>
                    <a:cubicBezTo>
                      <a:pt x="0" y="5788"/>
                      <a:pt x="739" y="8304"/>
                      <a:pt x="1829" y="8304"/>
                    </a:cubicBezTo>
                    <a:cubicBezTo>
                      <a:pt x="15004" y="13296"/>
                      <a:pt x="17941" y="19922"/>
                      <a:pt x="17941" y="19922"/>
                    </a:cubicBezTo>
                    <a:cubicBezTo>
                      <a:pt x="18311" y="21600"/>
                      <a:pt x="19032" y="21600"/>
                      <a:pt x="19401" y="21600"/>
                    </a:cubicBezTo>
                    <a:cubicBezTo>
                      <a:pt x="19771" y="21600"/>
                      <a:pt x="20140" y="21600"/>
                      <a:pt x="20491" y="20761"/>
                    </a:cubicBezTo>
                    <a:cubicBezTo>
                      <a:pt x="21230" y="19922"/>
                      <a:pt x="21600" y="17448"/>
                      <a:pt x="20861" y="14931"/>
                    </a:cubicBezTo>
                    <a:cubicBezTo>
                      <a:pt x="20491" y="13296"/>
                      <a:pt x="17572" y="5788"/>
                      <a:pt x="2199"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95" name="Google Shape;443;p38"/>
              <p:cNvSpPr/>
              <p:nvPr/>
            </p:nvSpPr>
            <p:spPr>
              <a:xfrm>
                <a:off x="3780896" y="2025851"/>
                <a:ext cx="168864" cy="91843"/>
              </a:xfrm>
              <a:custGeom>
                <a:avLst/>
                <a:gdLst/>
                <a:ahLst/>
                <a:cxnLst>
                  <a:cxn ang="0">
                    <a:pos x="wd2" y="hd2"/>
                  </a:cxn>
                  <a:cxn ang="5400000">
                    <a:pos x="wd2" y="hd2"/>
                  </a:cxn>
                  <a:cxn ang="10800000">
                    <a:pos x="wd2" y="hd2"/>
                  </a:cxn>
                  <a:cxn ang="16200000">
                    <a:pos x="wd2" y="hd2"/>
                  </a:cxn>
                </a:cxnLst>
                <a:rect l="0" t="0" r="r" b="b"/>
                <a:pathLst>
                  <a:path w="21191" h="21600" fill="norm" stroke="1" extrusionOk="0">
                    <a:moveTo>
                      <a:pt x="41" y="0"/>
                    </a:moveTo>
                    <a:cubicBezTo>
                      <a:pt x="-409" y="9667"/>
                      <a:pt x="2942" y="18182"/>
                      <a:pt x="8283" y="20877"/>
                    </a:cubicBezTo>
                    <a:cubicBezTo>
                      <a:pt x="9362" y="21385"/>
                      <a:pt x="10363" y="21600"/>
                      <a:pt x="11296" y="21600"/>
                    </a:cubicBezTo>
                    <a:cubicBezTo>
                      <a:pt x="18256" y="21600"/>
                      <a:pt x="21191" y="9277"/>
                      <a:pt x="21191" y="9277"/>
                    </a:cubicBezTo>
                    <a:cubicBezTo>
                      <a:pt x="14073" y="6953"/>
                      <a:pt x="6945" y="3867"/>
                      <a:pt x="4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96" name="Google Shape;444;p38"/>
              <p:cNvSpPr/>
              <p:nvPr/>
            </p:nvSpPr>
            <p:spPr>
              <a:xfrm>
                <a:off x="3812597" y="2135464"/>
                <a:ext cx="66815" cy="27404"/>
              </a:xfrm>
              <a:custGeom>
                <a:avLst/>
                <a:gdLst/>
                <a:ahLst/>
                <a:cxnLst>
                  <a:cxn ang="0">
                    <a:pos x="wd2" y="hd2"/>
                  </a:cxn>
                  <a:cxn ang="5400000">
                    <a:pos x="wd2" y="hd2"/>
                  </a:cxn>
                  <a:cxn ang="10800000">
                    <a:pos x="wd2" y="hd2"/>
                  </a:cxn>
                  <a:cxn ang="16200000">
                    <a:pos x="wd2" y="hd2"/>
                  </a:cxn>
                </a:cxnLst>
                <a:rect l="0" t="0" r="r" b="b"/>
                <a:pathLst>
                  <a:path w="19642" h="21600" fill="norm" stroke="1" extrusionOk="0">
                    <a:moveTo>
                      <a:pt x="2260" y="0"/>
                    </a:moveTo>
                    <a:cubicBezTo>
                      <a:pt x="548" y="0"/>
                      <a:pt x="-901" y="5498"/>
                      <a:pt x="679" y="9491"/>
                    </a:cubicBezTo>
                    <a:lnTo>
                      <a:pt x="1733" y="12109"/>
                    </a:lnTo>
                    <a:cubicBezTo>
                      <a:pt x="5026" y="18458"/>
                      <a:pt x="9082" y="21600"/>
                      <a:pt x="13007" y="21600"/>
                    </a:cubicBezTo>
                    <a:cubicBezTo>
                      <a:pt x="14667" y="21600"/>
                      <a:pt x="16326" y="21076"/>
                      <a:pt x="17907" y="19898"/>
                    </a:cubicBezTo>
                    <a:cubicBezTo>
                      <a:pt x="20699" y="17542"/>
                      <a:pt x="19751" y="9098"/>
                      <a:pt x="17670" y="9098"/>
                    </a:cubicBezTo>
                    <a:cubicBezTo>
                      <a:pt x="17406" y="9098"/>
                      <a:pt x="17143" y="9229"/>
                      <a:pt x="16853" y="9491"/>
                    </a:cubicBezTo>
                    <a:cubicBezTo>
                      <a:pt x="15694" y="10145"/>
                      <a:pt x="14482" y="10473"/>
                      <a:pt x="13271" y="10473"/>
                    </a:cubicBezTo>
                    <a:cubicBezTo>
                      <a:pt x="9688" y="10473"/>
                      <a:pt x="6159" y="7593"/>
                      <a:pt x="3814" y="1702"/>
                    </a:cubicBezTo>
                    <a:cubicBezTo>
                      <a:pt x="3340" y="524"/>
                      <a:pt x="2787" y="0"/>
                      <a:pt x="2260"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97" name="Google Shape;445;p38"/>
              <p:cNvSpPr/>
              <p:nvPr/>
            </p:nvSpPr>
            <p:spPr>
              <a:xfrm>
                <a:off x="3778354" y="1841501"/>
                <a:ext cx="37672" cy="59541"/>
              </a:xfrm>
              <a:custGeom>
                <a:avLst/>
                <a:gdLst/>
                <a:ahLst/>
                <a:cxnLst>
                  <a:cxn ang="0">
                    <a:pos x="wd2" y="hd2"/>
                  </a:cxn>
                  <a:cxn ang="5400000">
                    <a:pos x="wd2" y="hd2"/>
                  </a:cxn>
                  <a:cxn ang="10800000">
                    <a:pos x="wd2" y="hd2"/>
                  </a:cxn>
                  <a:cxn ang="16200000">
                    <a:pos x="wd2" y="hd2"/>
                  </a:cxn>
                </a:cxnLst>
                <a:rect l="0" t="0" r="r" b="b"/>
                <a:pathLst>
                  <a:path w="19118" h="21600" fill="norm" stroke="1" extrusionOk="0">
                    <a:moveTo>
                      <a:pt x="11230" y="0"/>
                    </a:moveTo>
                    <a:cubicBezTo>
                      <a:pt x="6182" y="0"/>
                      <a:pt x="1407" y="4007"/>
                      <a:pt x="543" y="9610"/>
                    </a:cubicBezTo>
                    <a:cubicBezTo>
                      <a:pt x="-1230" y="15575"/>
                      <a:pt x="1453" y="20937"/>
                      <a:pt x="6864" y="21540"/>
                    </a:cubicBezTo>
                    <a:cubicBezTo>
                      <a:pt x="7137" y="21570"/>
                      <a:pt x="7455" y="21600"/>
                      <a:pt x="7728" y="21600"/>
                    </a:cubicBezTo>
                    <a:cubicBezTo>
                      <a:pt x="12048" y="21600"/>
                      <a:pt x="16869" y="17563"/>
                      <a:pt x="18551" y="11990"/>
                    </a:cubicBezTo>
                    <a:cubicBezTo>
                      <a:pt x="20370" y="6025"/>
                      <a:pt x="17687" y="663"/>
                      <a:pt x="12276" y="60"/>
                    </a:cubicBezTo>
                    <a:cubicBezTo>
                      <a:pt x="11912" y="30"/>
                      <a:pt x="11594" y="0"/>
                      <a:pt x="1123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98" name="Google Shape;446;p38"/>
              <p:cNvSpPr/>
              <p:nvPr/>
            </p:nvSpPr>
            <p:spPr>
              <a:xfrm>
                <a:off x="3942337" y="1866164"/>
                <a:ext cx="38562" cy="58212"/>
              </a:xfrm>
              <a:custGeom>
                <a:avLst/>
                <a:gdLst/>
                <a:ahLst/>
                <a:cxnLst>
                  <a:cxn ang="0">
                    <a:pos x="wd2" y="hd2"/>
                  </a:cxn>
                  <a:cxn ang="5400000">
                    <a:pos x="wd2" y="hd2"/>
                  </a:cxn>
                  <a:cxn ang="10800000">
                    <a:pos x="wd2" y="hd2"/>
                  </a:cxn>
                  <a:cxn ang="16200000">
                    <a:pos x="wd2" y="hd2"/>
                  </a:cxn>
                </a:cxnLst>
                <a:rect l="0" t="0" r="r" b="b"/>
                <a:pathLst>
                  <a:path w="19529" h="21600" fill="norm" stroke="1" extrusionOk="0">
                    <a:moveTo>
                      <a:pt x="11745" y="0"/>
                    </a:moveTo>
                    <a:cubicBezTo>
                      <a:pt x="6708" y="0"/>
                      <a:pt x="1853" y="4098"/>
                      <a:pt x="174" y="9829"/>
                    </a:cubicBezTo>
                    <a:cubicBezTo>
                      <a:pt x="-734" y="15314"/>
                      <a:pt x="1989" y="20799"/>
                      <a:pt x="6481" y="21415"/>
                    </a:cubicBezTo>
                    <a:cubicBezTo>
                      <a:pt x="7026" y="21538"/>
                      <a:pt x="7616" y="21600"/>
                      <a:pt x="8160" y="21600"/>
                    </a:cubicBezTo>
                    <a:cubicBezTo>
                      <a:pt x="12925" y="21600"/>
                      <a:pt x="17417" y="17132"/>
                      <a:pt x="19051" y="11647"/>
                    </a:cubicBezTo>
                    <a:cubicBezTo>
                      <a:pt x="20866" y="6163"/>
                      <a:pt x="17236" y="678"/>
                      <a:pt x="12743" y="62"/>
                    </a:cubicBezTo>
                    <a:cubicBezTo>
                      <a:pt x="12426" y="31"/>
                      <a:pt x="12063" y="0"/>
                      <a:pt x="1174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899" name="Google Shape;447;p38"/>
              <p:cNvSpPr/>
              <p:nvPr/>
            </p:nvSpPr>
            <p:spPr>
              <a:xfrm>
                <a:off x="3441251" y="1552189"/>
                <a:ext cx="620333" cy="383232"/>
              </a:xfrm>
              <a:custGeom>
                <a:avLst/>
                <a:gdLst/>
                <a:ahLst/>
                <a:cxnLst>
                  <a:cxn ang="0">
                    <a:pos x="wd2" y="hd2"/>
                  </a:cxn>
                  <a:cxn ang="5400000">
                    <a:pos x="wd2" y="hd2"/>
                  </a:cxn>
                  <a:cxn ang="10800000">
                    <a:pos x="wd2" y="hd2"/>
                  </a:cxn>
                  <a:cxn ang="16200000">
                    <a:pos x="wd2" y="hd2"/>
                  </a:cxn>
                </a:cxnLst>
                <a:rect l="0" t="0" r="r" b="b"/>
                <a:pathLst>
                  <a:path w="21514" h="21600" fill="norm" stroke="1" extrusionOk="0">
                    <a:moveTo>
                      <a:pt x="10271" y="0"/>
                    </a:moveTo>
                    <a:cubicBezTo>
                      <a:pt x="10184" y="0"/>
                      <a:pt x="10094" y="0"/>
                      <a:pt x="10007" y="5"/>
                    </a:cubicBezTo>
                    <a:cubicBezTo>
                      <a:pt x="2931" y="98"/>
                      <a:pt x="775" y="4638"/>
                      <a:pt x="775" y="4638"/>
                    </a:cubicBezTo>
                    <a:cubicBezTo>
                      <a:pt x="-86" y="6955"/>
                      <a:pt x="159" y="9178"/>
                      <a:pt x="38" y="11401"/>
                    </a:cubicBezTo>
                    <a:cubicBezTo>
                      <a:pt x="-86" y="12979"/>
                      <a:pt x="100" y="14556"/>
                      <a:pt x="529" y="15946"/>
                    </a:cubicBezTo>
                    <a:cubicBezTo>
                      <a:pt x="2005" y="16686"/>
                      <a:pt x="3053" y="18445"/>
                      <a:pt x="3360" y="20767"/>
                    </a:cubicBezTo>
                    <a:lnTo>
                      <a:pt x="5085" y="21600"/>
                    </a:lnTo>
                    <a:cubicBezTo>
                      <a:pt x="5514" y="19096"/>
                      <a:pt x="5759" y="16409"/>
                      <a:pt x="5700" y="13812"/>
                    </a:cubicBezTo>
                    <a:cubicBezTo>
                      <a:pt x="5514" y="11125"/>
                      <a:pt x="7238" y="10756"/>
                      <a:pt x="7854" y="8715"/>
                    </a:cubicBezTo>
                    <a:cubicBezTo>
                      <a:pt x="8037" y="8069"/>
                      <a:pt x="8161" y="7418"/>
                      <a:pt x="8099" y="6679"/>
                    </a:cubicBezTo>
                    <a:cubicBezTo>
                      <a:pt x="8991" y="6028"/>
                      <a:pt x="9960" y="5705"/>
                      <a:pt x="10936" y="5705"/>
                    </a:cubicBezTo>
                    <a:cubicBezTo>
                      <a:pt x="11915" y="5705"/>
                      <a:pt x="12900" y="6028"/>
                      <a:pt x="13823" y="6679"/>
                    </a:cubicBezTo>
                    <a:cubicBezTo>
                      <a:pt x="15582" y="8120"/>
                      <a:pt x="17297" y="9131"/>
                      <a:pt x="18755" y="9131"/>
                    </a:cubicBezTo>
                    <a:cubicBezTo>
                      <a:pt x="19640" y="9131"/>
                      <a:pt x="20433" y="8757"/>
                      <a:pt x="21082" y="7882"/>
                    </a:cubicBezTo>
                    <a:cubicBezTo>
                      <a:pt x="21269" y="7606"/>
                      <a:pt x="21390" y="7325"/>
                      <a:pt x="21514" y="7049"/>
                    </a:cubicBezTo>
                    <a:cubicBezTo>
                      <a:pt x="19699" y="2584"/>
                      <a:pt x="15271" y="0"/>
                      <a:pt x="1027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00" name="Google Shape;448;p38"/>
              <p:cNvSpPr/>
              <p:nvPr/>
            </p:nvSpPr>
            <p:spPr>
              <a:xfrm>
                <a:off x="3433472" y="1406868"/>
                <a:ext cx="652932" cy="217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39" y="0"/>
                    </a:moveTo>
                    <a:cubicBezTo>
                      <a:pt x="8979" y="0"/>
                      <a:pt x="8406" y="157"/>
                      <a:pt x="7808" y="395"/>
                    </a:cubicBezTo>
                    <a:lnTo>
                      <a:pt x="7277" y="717"/>
                    </a:lnTo>
                    <a:cubicBezTo>
                      <a:pt x="6044" y="1376"/>
                      <a:pt x="4870" y="2677"/>
                      <a:pt x="3874" y="4473"/>
                    </a:cubicBezTo>
                    <a:cubicBezTo>
                      <a:pt x="3581" y="4959"/>
                      <a:pt x="3287" y="5610"/>
                      <a:pt x="2994" y="6104"/>
                    </a:cubicBezTo>
                    <a:cubicBezTo>
                      <a:pt x="1289" y="10017"/>
                      <a:pt x="234" y="15562"/>
                      <a:pt x="0" y="21600"/>
                    </a:cubicBezTo>
                    <a:cubicBezTo>
                      <a:pt x="0" y="21600"/>
                      <a:pt x="7250" y="17629"/>
                      <a:pt x="13997" y="17629"/>
                    </a:cubicBezTo>
                    <a:cubicBezTo>
                      <a:pt x="15683" y="17629"/>
                      <a:pt x="17338" y="17885"/>
                      <a:pt x="18840" y="18503"/>
                    </a:cubicBezTo>
                    <a:lnTo>
                      <a:pt x="19427" y="18824"/>
                    </a:lnTo>
                    <a:cubicBezTo>
                      <a:pt x="20192" y="19153"/>
                      <a:pt x="20895" y="19639"/>
                      <a:pt x="21600" y="20298"/>
                    </a:cubicBezTo>
                    <a:cubicBezTo>
                      <a:pt x="21600" y="20298"/>
                      <a:pt x="20895" y="8872"/>
                      <a:pt x="15965" y="3163"/>
                    </a:cubicBezTo>
                    <a:cubicBezTo>
                      <a:pt x="15378" y="2513"/>
                      <a:pt x="14732" y="1862"/>
                      <a:pt x="14145" y="1376"/>
                    </a:cubicBezTo>
                    <a:cubicBezTo>
                      <a:pt x="13149" y="717"/>
                      <a:pt x="12150" y="231"/>
                      <a:pt x="11151" y="66"/>
                    </a:cubicBezTo>
                    <a:lnTo>
                      <a:pt x="10155" y="66"/>
                    </a:lnTo>
                    <a:cubicBezTo>
                      <a:pt x="9951" y="25"/>
                      <a:pt x="9746" y="0"/>
                      <a:pt x="953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01" name="Google Shape;449;p38"/>
              <p:cNvSpPr/>
              <p:nvPr/>
            </p:nvSpPr>
            <p:spPr>
              <a:xfrm>
                <a:off x="3861053" y="1420736"/>
                <a:ext cx="163256" cy="189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389" y="4316"/>
                      <a:pt x="16206" y="11459"/>
                      <a:pt x="18778" y="19722"/>
                    </a:cubicBezTo>
                    <a:cubicBezTo>
                      <a:pt x="19016" y="20281"/>
                      <a:pt x="19253" y="20851"/>
                      <a:pt x="19490" y="21600"/>
                    </a:cubicBezTo>
                    <a:lnTo>
                      <a:pt x="21600" y="21221"/>
                    </a:lnTo>
                    <a:cubicBezTo>
                      <a:pt x="21600" y="20851"/>
                      <a:pt x="21363" y="20471"/>
                      <a:pt x="21126" y="20092"/>
                    </a:cubicBezTo>
                    <a:cubicBezTo>
                      <a:pt x="19253" y="12958"/>
                      <a:pt x="14321" y="6574"/>
                      <a:pt x="7279" y="2058"/>
                    </a:cubicBezTo>
                    <a:cubicBezTo>
                      <a:pt x="4932" y="1309"/>
                      <a:pt x="2347" y="560"/>
                      <a:pt x="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02" name="Google Shape;450;p38"/>
              <p:cNvSpPr/>
              <p:nvPr/>
            </p:nvSpPr>
            <p:spPr>
              <a:xfrm>
                <a:off x="3740449" y="1405872"/>
                <a:ext cx="111735" cy="138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065" y="7204"/>
                      <a:pt x="18517" y="21340"/>
                      <a:pt x="18517" y="21600"/>
                    </a:cubicBezTo>
                    <a:lnTo>
                      <a:pt x="21600" y="21081"/>
                    </a:lnTo>
                    <a:cubicBezTo>
                      <a:pt x="19210" y="13111"/>
                      <a:pt x="13719" y="5919"/>
                      <a:pt x="5820" y="260"/>
                    </a:cubicBezTo>
                    <a:lnTo>
                      <a:pt x="5145" y="260"/>
                    </a:lnTo>
                    <a:lnTo>
                      <a:pt x="0"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03" name="Google Shape;451;p38"/>
              <p:cNvSpPr/>
              <p:nvPr/>
            </p:nvSpPr>
            <p:spPr>
              <a:xfrm>
                <a:off x="3653140" y="1410854"/>
                <a:ext cx="74855" cy="172642"/>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4630" y="0"/>
                    </a:moveTo>
                    <a:lnTo>
                      <a:pt x="86" y="405"/>
                    </a:lnTo>
                    <a:cubicBezTo>
                      <a:pt x="-396" y="5143"/>
                      <a:pt x="594" y="15221"/>
                      <a:pt x="17676" y="21600"/>
                    </a:cubicBezTo>
                    <a:lnTo>
                      <a:pt x="21204" y="20156"/>
                    </a:lnTo>
                    <a:cubicBezTo>
                      <a:pt x="5112" y="14192"/>
                      <a:pt x="4122" y="4322"/>
                      <a:pt x="46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04" name="Google Shape;452;p38"/>
              <p:cNvSpPr/>
              <p:nvPr/>
            </p:nvSpPr>
            <p:spPr>
              <a:xfrm>
                <a:off x="3505894" y="1451959"/>
                <a:ext cx="44688" cy="157861"/>
              </a:xfrm>
              <a:custGeom>
                <a:avLst/>
                <a:gdLst/>
                <a:ahLst/>
                <a:cxnLst>
                  <a:cxn ang="0">
                    <a:pos x="wd2" y="hd2"/>
                  </a:cxn>
                  <a:cxn ang="5400000">
                    <a:pos x="wd2" y="hd2"/>
                  </a:cxn>
                  <a:cxn ang="10800000">
                    <a:pos x="wd2" y="hd2"/>
                  </a:cxn>
                  <a:cxn ang="16200000">
                    <a:pos x="wd2" y="hd2"/>
                  </a:cxn>
                </a:cxnLst>
                <a:rect l="0" t="0" r="r" b="b"/>
                <a:pathLst>
                  <a:path w="19410" h="21600" fill="norm" stroke="1" extrusionOk="0">
                    <a:moveTo>
                      <a:pt x="19410" y="0"/>
                    </a:moveTo>
                    <a:cubicBezTo>
                      <a:pt x="15557" y="670"/>
                      <a:pt x="11704" y="1352"/>
                      <a:pt x="7851" y="2250"/>
                    </a:cubicBezTo>
                    <a:cubicBezTo>
                      <a:pt x="-1412" y="8329"/>
                      <a:pt x="-2190" y="15294"/>
                      <a:pt x="3998" y="21600"/>
                    </a:cubicBezTo>
                    <a:lnTo>
                      <a:pt x="10926" y="20918"/>
                    </a:lnTo>
                    <a:cubicBezTo>
                      <a:pt x="1663" y="13953"/>
                      <a:pt x="10926" y="5624"/>
                      <a:pt x="1941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05" name="Google Shape;453;p38"/>
              <p:cNvSpPr/>
              <p:nvPr/>
            </p:nvSpPr>
            <p:spPr>
              <a:xfrm>
                <a:off x="3422368" y="1529602"/>
                <a:ext cx="684347" cy="195312"/>
              </a:xfrm>
              <a:custGeom>
                <a:avLst/>
                <a:gdLst/>
                <a:ahLst/>
                <a:cxnLst>
                  <a:cxn ang="0">
                    <a:pos x="wd2" y="hd2"/>
                  </a:cxn>
                  <a:cxn ang="5400000">
                    <a:pos x="wd2" y="hd2"/>
                  </a:cxn>
                  <a:cxn ang="10800000">
                    <a:pos x="wd2" y="hd2"/>
                  </a:cxn>
                  <a:cxn ang="16200000">
                    <a:pos x="wd2" y="hd2"/>
                  </a:cxn>
                </a:cxnLst>
                <a:rect l="0" t="0" r="r" b="b"/>
                <a:pathLst>
                  <a:path w="21254" h="21600" fill="norm" stroke="1" extrusionOk="0">
                    <a:moveTo>
                      <a:pt x="11841" y="0"/>
                    </a:moveTo>
                    <a:cubicBezTo>
                      <a:pt x="5357" y="0"/>
                      <a:pt x="345" y="10139"/>
                      <a:pt x="345" y="10139"/>
                    </a:cubicBezTo>
                    <a:cubicBezTo>
                      <a:pt x="-206" y="13785"/>
                      <a:pt x="-97" y="18147"/>
                      <a:pt x="676" y="21600"/>
                    </a:cubicBezTo>
                    <a:cubicBezTo>
                      <a:pt x="4472" y="14951"/>
                      <a:pt x="8696" y="11544"/>
                      <a:pt x="12940" y="11544"/>
                    </a:cubicBezTo>
                    <a:cubicBezTo>
                      <a:pt x="15659" y="11544"/>
                      <a:pt x="18383" y="12940"/>
                      <a:pt x="21010" y="15778"/>
                    </a:cubicBezTo>
                    <a:cubicBezTo>
                      <a:pt x="21394" y="13050"/>
                      <a:pt x="21341" y="9781"/>
                      <a:pt x="20734" y="7237"/>
                    </a:cubicBezTo>
                    <a:cubicBezTo>
                      <a:pt x="17685" y="1873"/>
                      <a:pt x="14626" y="0"/>
                      <a:pt x="118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06" name="Google Shape;454;p38"/>
              <p:cNvSpPr/>
              <p:nvPr/>
            </p:nvSpPr>
            <p:spPr>
              <a:xfrm>
                <a:off x="3465370" y="2034072"/>
                <a:ext cx="78134" cy="62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705" y="4538"/>
                      <a:pt x="8843" y="7382"/>
                      <a:pt x="1486" y="7956"/>
                    </a:cubicBezTo>
                    <a:lnTo>
                      <a:pt x="0" y="21600"/>
                    </a:lnTo>
                    <a:cubicBezTo>
                      <a:pt x="11295" y="18211"/>
                      <a:pt x="21105" y="574"/>
                      <a:pt x="216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07" name="Google Shape;455;p38"/>
              <p:cNvSpPr/>
              <p:nvPr/>
            </p:nvSpPr>
            <p:spPr>
              <a:xfrm>
                <a:off x="3375146" y="1834858"/>
                <a:ext cx="157695" cy="222881"/>
              </a:xfrm>
              <a:custGeom>
                <a:avLst/>
                <a:gdLst/>
                <a:ahLst/>
                <a:cxnLst>
                  <a:cxn ang="0">
                    <a:pos x="wd2" y="hd2"/>
                  </a:cxn>
                  <a:cxn ang="5400000">
                    <a:pos x="wd2" y="hd2"/>
                  </a:cxn>
                  <a:cxn ang="10800000">
                    <a:pos x="wd2" y="hd2"/>
                  </a:cxn>
                  <a:cxn ang="16200000">
                    <a:pos x="wd2" y="hd2"/>
                  </a:cxn>
                </a:cxnLst>
                <a:rect l="0" t="0" r="r" b="b"/>
                <a:pathLst>
                  <a:path w="18163" h="21600" fill="norm" stroke="1" extrusionOk="0">
                    <a:moveTo>
                      <a:pt x="8441" y="0"/>
                    </a:moveTo>
                    <a:cubicBezTo>
                      <a:pt x="6708" y="0"/>
                      <a:pt x="4819" y="579"/>
                      <a:pt x="2838" y="2092"/>
                    </a:cubicBezTo>
                    <a:cubicBezTo>
                      <a:pt x="-3437" y="6985"/>
                      <a:pt x="1279" y="21600"/>
                      <a:pt x="11259" y="21600"/>
                    </a:cubicBezTo>
                    <a:cubicBezTo>
                      <a:pt x="12342" y="21600"/>
                      <a:pt x="13488" y="21431"/>
                      <a:pt x="14685" y="21061"/>
                    </a:cubicBezTo>
                    <a:lnTo>
                      <a:pt x="18163" y="6398"/>
                    </a:lnTo>
                    <a:cubicBezTo>
                      <a:pt x="18163" y="6398"/>
                      <a:pt x="14179" y="0"/>
                      <a:pt x="844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08" name="Google Shape;456;p38"/>
              <p:cNvSpPr/>
              <p:nvPr/>
            </p:nvSpPr>
            <p:spPr>
              <a:xfrm>
                <a:off x="3429437" y="1992718"/>
                <a:ext cx="36340" cy="34213"/>
              </a:xfrm>
              <a:custGeom>
                <a:avLst/>
                <a:gdLst/>
                <a:ahLst/>
                <a:cxnLst>
                  <a:cxn ang="0">
                    <a:pos x="wd2" y="hd2"/>
                  </a:cxn>
                  <a:cxn ang="5400000">
                    <a:pos x="wd2" y="hd2"/>
                  </a:cxn>
                  <a:cxn ang="10800000">
                    <a:pos x="wd2" y="hd2"/>
                  </a:cxn>
                  <a:cxn ang="16200000">
                    <a:pos x="wd2" y="hd2"/>
                  </a:cxn>
                </a:cxnLst>
                <a:rect l="0" t="0" r="r" b="b"/>
                <a:pathLst>
                  <a:path w="18025" h="21600" fill="norm" stroke="1" extrusionOk="0">
                    <a:moveTo>
                      <a:pt x="9201" y="0"/>
                    </a:moveTo>
                    <a:cubicBezTo>
                      <a:pt x="4623" y="0"/>
                      <a:pt x="1023" y="3932"/>
                      <a:pt x="223" y="9489"/>
                    </a:cubicBezTo>
                    <a:cubicBezTo>
                      <a:pt x="-1110" y="15885"/>
                      <a:pt x="3734" y="21600"/>
                      <a:pt x="9246" y="21600"/>
                    </a:cubicBezTo>
                    <a:cubicBezTo>
                      <a:pt x="10934" y="21600"/>
                      <a:pt x="12668" y="21076"/>
                      <a:pt x="14312" y="19870"/>
                    </a:cubicBezTo>
                    <a:cubicBezTo>
                      <a:pt x="20490" y="14680"/>
                      <a:pt x="18712" y="2202"/>
                      <a:pt x="10801" y="157"/>
                    </a:cubicBezTo>
                    <a:cubicBezTo>
                      <a:pt x="10268" y="52"/>
                      <a:pt x="9734" y="0"/>
                      <a:pt x="920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09" name="Google Shape;457;p38"/>
              <p:cNvSpPr/>
              <p:nvPr/>
            </p:nvSpPr>
            <p:spPr>
              <a:xfrm>
                <a:off x="3427991" y="1883354"/>
                <a:ext cx="78904" cy="137515"/>
              </a:xfrm>
              <a:custGeom>
                <a:avLst/>
                <a:gdLst/>
                <a:ahLst/>
                <a:cxnLst>
                  <a:cxn ang="0">
                    <a:pos x="wd2" y="hd2"/>
                  </a:cxn>
                  <a:cxn ang="5400000">
                    <a:pos x="wd2" y="hd2"/>
                  </a:cxn>
                  <a:cxn ang="10800000">
                    <a:pos x="wd2" y="hd2"/>
                  </a:cxn>
                  <a:cxn ang="16200000">
                    <a:pos x="wd2" y="hd2"/>
                  </a:cxn>
                </a:cxnLst>
                <a:rect l="0" t="0" r="r" b="b"/>
                <a:pathLst>
                  <a:path w="19508" h="21600" fill="norm" stroke="1" extrusionOk="0">
                    <a:moveTo>
                      <a:pt x="2108" y="0"/>
                    </a:moveTo>
                    <a:cubicBezTo>
                      <a:pt x="336" y="0"/>
                      <a:pt x="-949" y="1578"/>
                      <a:pt x="912" y="2230"/>
                    </a:cubicBezTo>
                    <a:cubicBezTo>
                      <a:pt x="10992" y="6104"/>
                      <a:pt x="16708" y="13083"/>
                      <a:pt x="15821" y="20309"/>
                    </a:cubicBezTo>
                    <a:cubicBezTo>
                      <a:pt x="15378" y="20830"/>
                      <a:pt x="16265" y="21352"/>
                      <a:pt x="17151" y="21600"/>
                    </a:cubicBezTo>
                    <a:cubicBezTo>
                      <a:pt x="18458" y="21600"/>
                      <a:pt x="19344" y="21091"/>
                      <a:pt x="19344" y="20309"/>
                    </a:cubicBezTo>
                    <a:cubicBezTo>
                      <a:pt x="20651" y="12313"/>
                      <a:pt x="14071" y="4813"/>
                      <a:pt x="3105" y="170"/>
                    </a:cubicBezTo>
                    <a:cubicBezTo>
                      <a:pt x="2773" y="52"/>
                      <a:pt x="2441" y="0"/>
                      <a:pt x="210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10" name="Google Shape;458;p38"/>
              <p:cNvSpPr/>
              <p:nvPr/>
            </p:nvSpPr>
            <p:spPr>
              <a:xfrm>
                <a:off x="3425390" y="1938077"/>
                <a:ext cx="67635" cy="25245"/>
              </a:xfrm>
              <a:custGeom>
                <a:avLst/>
                <a:gdLst/>
                <a:ahLst/>
                <a:cxnLst>
                  <a:cxn ang="0">
                    <a:pos x="wd2" y="hd2"/>
                  </a:cxn>
                  <a:cxn ang="5400000">
                    <a:pos x="wd2" y="hd2"/>
                  </a:cxn>
                  <a:cxn ang="10800000">
                    <a:pos x="wd2" y="hd2"/>
                  </a:cxn>
                  <a:cxn ang="16200000">
                    <a:pos x="wd2" y="hd2"/>
                  </a:cxn>
                </a:cxnLst>
                <a:rect l="0" t="0" r="r" b="b"/>
                <a:pathLst>
                  <a:path w="19883" h="21600" fill="norm" stroke="1" extrusionOk="0">
                    <a:moveTo>
                      <a:pt x="13097" y="0"/>
                    </a:moveTo>
                    <a:cubicBezTo>
                      <a:pt x="9040" y="0"/>
                      <a:pt x="4931" y="3126"/>
                      <a:pt x="1322" y="8953"/>
                    </a:cubicBezTo>
                    <a:cubicBezTo>
                      <a:pt x="-759" y="11795"/>
                      <a:pt x="-232" y="20250"/>
                      <a:pt x="1849" y="21600"/>
                    </a:cubicBezTo>
                    <a:lnTo>
                      <a:pt x="1849" y="20250"/>
                    </a:lnTo>
                    <a:lnTo>
                      <a:pt x="3403" y="20250"/>
                    </a:lnTo>
                    <a:cubicBezTo>
                      <a:pt x="5510" y="17976"/>
                      <a:pt x="10331" y="12008"/>
                      <a:pt x="14308" y="12008"/>
                    </a:cubicBezTo>
                    <a:cubicBezTo>
                      <a:pt x="15257" y="12008"/>
                      <a:pt x="16179" y="12363"/>
                      <a:pt x="16969" y="13216"/>
                    </a:cubicBezTo>
                    <a:cubicBezTo>
                      <a:pt x="17285" y="13500"/>
                      <a:pt x="17601" y="13713"/>
                      <a:pt x="17864" y="13713"/>
                    </a:cubicBezTo>
                    <a:cubicBezTo>
                      <a:pt x="19893" y="13713"/>
                      <a:pt x="20841" y="5613"/>
                      <a:pt x="18549" y="1918"/>
                    </a:cubicBezTo>
                    <a:cubicBezTo>
                      <a:pt x="16758" y="639"/>
                      <a:pt x="14941" y="0"/>
                      <a:pt x="1309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11" name="Google Shape;459;p38"/>
              <p:cNvSpPr/>
              <p:nvPr/>
            </p:nvSpPr>
            <p:spPr>
              <a:xfrm>
                <a:off x="3018233" y="2936803"/>
                <a:ext cx="1288233" cy="211754"/>
              </a:xfrm>
              <a:custGeom>
                <a:avLst/>
                <a:gdLst/>
                <a:ahLst/>
                <a:cxnLst>
                  <a:cxn ang="0">
                    <a:pos x="wd2" y="hd2"/>
                  </a:cxn>
                  <a:cxn ang="5400000">
                    <a:pos x="wd2" y="hd2"/>
                  </a:cxn>
                  <a:cxn ang="10800000">
                    <a:pos x="wd2" y="hd2"/>
                  </a:cxn>
                  <a:cxn ang="16200000">
                    <a:pos x="wd2" y="hd2"/>
                  </a:cxn>
                </a:cxnLst>
                <a:rect l="0" t="0" r="r" b="b"/>
                <a:pathLst>
                  <a:path w="21344" h="21600" fill="norm" stroke="1" extrusionOk="0">
                    <a:moveTo>
                      <a:pt x="21344" y="0"/>
                    </a:moveTo>
                    <a:cubicBezTo>
                      <a:pt x="19267" y="2770"/>
                      <a:pt x="10963" y="13019"/>
                      <a:pt x="2979" y="13019"/>
                    </a:cubicBezTo>
                    <a:cubicBezTo>
                      <a:pt x="2256" y="13019"/>
                      <a:pt x="1536" y="12935"/>
                      <a:pt x="823" y="12748"/>
                    </a:cubicBezTo>
                    <a:cubicBezTo>
                      <a:pt x="788" y="12731"/>
                      <a:pt x="752" y="12714"/>
                      <a:pt x="718" y="12714"/>
                    </a:cubicBezTo>
                    <a:cubicBezTo>
                      <a:pt x="-228" y="12714"/>
                      <a:pt x="-256" y="21312"/>
                      <a:pt x="737" y="21312"/>
                    </a:cubicBezTo>
                    <a:cubicBezTo>
                      <a:pt x="746" y="21312"/>
                      <a:pt x="756" y="21312"/>
                      <a:pt x="765" y="21304"/>
                    </a:cubicBezTo>
                    <a:cubicBezTo>
                      <a:pt x="1522" y="21507"/>
                      <a:pt x="2287" y="21600"/>
                      <a:pt x="3055" y="21600"/>
                    </a:cubicBezTo>
                    <a:cubicBezTo>
                      <a:pt x="10632" y="21600"/>
                      <a:pt x="18445" y="12562"/>
                      <a:pt x="21167" y="9064"/>
                    </a:cubicBezTo>
                    <a:cubicBezTo>
                      <a:pt x="21225" y="5879"/>
                      <a:pt x="21285" y="2855"/>
                      <a:pt x="21344"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12" name="Google Shape;460;p38"/>
              <p:cNvSpPr/>
              <p:nvPr/>
            </p:nvSpPr>
            <p:spPr>
              <a:xfrm>
                <a:off x="3034197" y="3135850"/>
                <a:ext cx="1250944" cy="204945"/>
              </a:xfrm>
              <a:custGeom>
                <a:avLst/>
                <a:gdLst/>
                <a:ahLst/>
                <a:cxnLst>
                  <a:cxn ang="0">
                    <a:pos x="wd2" y="hd2"/>
                  </a:cxn>
                  <a:cxn ang="5400000">
                    <a:pos x="wd2" y="hd2"/>
                  </a:cxn>
                  <a:cxn ang="10800000">
                    <a:pos x="wd2" y="hd2"/>
                  </a:cxn>
                  <a:cxn ang="16200000">
                    <a:pos x="wd2" y="hd2"/>
                  </a:cxn>
                </a:cxnLst>
                <a:rect l="0" t="0" r="r" b="b"/>
                <a:pathLst>
                  <a:path w="21328" h="21600" fill="norm" stroke="1" extrusionOk="0">
                    <a:moveTo>
                      <a:pt x="21328" y="0"/>
                    </a:moveTo>
                    <a:cubicBezTo>
                      <a:pt x="18538" y="3475"/>
                      <a:pt x="10578" y="12743"/>
                      <a:pt x="2927" y="12743"/>
                    </a:cubicBezTo>
                    <a:cubicBezTo>
                      <a:pt x="2200" y="12743"/>
                      <a:pt x="1474" y="12655"/>
                      <a:pt x="756" y="12472"/>
                    </a:cubicBezTo>
                    <a:cubicBezTo>
                      <a:pt x="-211" y="12472"/>
                      <a:pt x="-272" y="20795"/>
                      <a:pt x="697" y="21311"/>
                    </a:cubicBezTo>
                    <a:cubicBezTo>
                      <a:pt x="1447" y="21504"/>
                      <a:pt x="2206" y="21600"/>
                      <a:pt x="2968" y="21600"/>
                    </a:cubicBezTo>
                    <a:cubicBezTo>
                      <a:pt x="10367" y="21600"/>
                      <a:pt x="18025" y="13111"/>
                      <a:pt x="21207" y="9181"/>
                    </a:cubicBezTo>
                    <a:cubicBezTo>
                      <a:pt x="21238" y="6065"/>
                      <a:pt x="21297" y="2941"/>
                      <a:pt x="213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13" name="Google Shape;461;p38"/>
              <p:cNvSpPr/>
              <p:nvPr/>
            </p:nvSpPr>
            <p:spPr>
              <a:xfrm>
                <a:off x="3038185" y="3319951"/>
                <a:ext cx="1232799" cy="201456"/>
              </a:xfrm>
              <a:custGeom>
                <a:avLst/>
                <a:gdLst/>
                <a:ahLst/>
                <a:cxnLst>
                  <a:cxn ang="0">
                    <a:pos x="wd2" y="hd2"/>
                  </a:cxn>
                  <a:cxn ang="5400000">
                    <a:pos x="wd2" y="hd2"/>
                  </a:cxn>
                  <a:cxn ang="10800000">
                    <a:pos x="wd2" y="hd2"/>
                  </a:cxn>
                  <a:cxn ang="16200000">
                    <a:pos x="wd2" y="hd2"/>
                  </a:cxn>
                </a:cxnLst>
                <a:rect l="0" t="0" r="r" b="b"/>
                <a:pathLst>
                  <a:path w="21317" h="21600" fill="norm" stroke="1" extrusionOk="0">
                    <a:moveTo>
                      <a:pt x="21317" y="0"/>
                    </a:moveTo>
                    <a:cubicBezTo>
                      <a:pt x="18257" y="3837"/>
                      <a:pt x="10532" y="12456"/>
                      <a:pt x="3079" y="12456"/>
                    </a:cubicBezTo>
                    <a:cubicBezTo>
                      <a:pt x="2312" y="12456"/>
                      <a:pt x="1547" y="12367"/>
                      <a:pt x="791" y="12171"/>
                    </a:cubicBezTo>
                    <a:cubicBezTo>
                      <a:pt x="-223" y="12349"/>
                      <a:pt x="-283" y="20808"/>
                      <a:pt x="729" y="21342"/>
                    </a:cubicBezTo>
                    <a:cubicBezTo>
                      <a:pt x="1460" y="21520"/>
                      <a:pt x="2198" y="21600"/>
                      <a:pt x="2938" y="21600"/>
                    </a:cubicBezTo>
                    <a:cubicBezTo>
                      <a:pt x="10247" y="21600"/>
                      <a:pt x="17797" y="13516"/>
                      <a:pt x="21224" y="9349"/>
                    </a:cubicBezTo>
                    <a:cubicBezTo>
                      <a:pt x="21255" y="6526"/>
                      <a:pt x="21286" y="3357"/>
                      <a:pt x="2131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14" name="Google Shape;462;p38"/>
              <p:cNvSpPr/>
              <p:nvPr/>
            </p:nvSpPr>
            <p:spPr>
              <a:xfrm>
                <a:off x="4245439" y="2603313"/>
                <a:ext cx="61575" cy="641072"/>
              </a:xfrm>
              <a:custGeom>
                <a:avLst/>
                <a:gdLst/>
                <a:ahLst/>
                <a:cxnLst>
                  <a:cxn ang="0">
                    <a:pos x="wd2" y="hd2"/>
                  </a:cxn>
                  <a:cxn ang="5400000">
                    <a:pos x="wd2" y="hd2"/>
                  </a:cxn>
                  <a:cxn ang="10800000">
                    <a:pos x="wd2" y="hd2"/>
                  </a:cxn>
                  <a:cxn ang="16200000">
                    <a:pos x="wd2" y="hd2"/>
                  </a:cxn>
                </a:cxnLst>
                <a:rect l="0" t="0" r="r" b="b"/>
                <a:pathLst>
                  <a:path w="13397" h="21600" fill="norm" stroke="1" extrusionOk="0">
                    <a:moveTo>
                      <a:pt x="2263" y="0"/>
                    </a:moveTo>
                    <a:cubicBezTo>
                      <a:pt x="1951" y="0"/>
                      <a:pt x="1620" y="14"/>
                      <a:pt x="1308" y="45"/>
                    </a:cubicBezTo>
                    <a:cubicBezTo>
                      <a:pt x="138" y="101"/>
                      <a:pt x="-232" y="269"/>
                      <a:pt x="138" y="434"/>
                    </a:cubicBezTo>
                    <a:cubicBezTo>
                      <a:pt x="16748" y="6418"/>
                      <a:pt x="4388" y="21046"/>
                      <a:pt x="4388" y="21211"/>
                    </a:cubicBezTo>
                    <a:cubicBezTo>
                      <a:pt x="3998" y="21376"/>
                      <a:pt x="5168" y="21544"/>
                      <a:pt x="6318" y="21600"/>
                    </a:cubicBezTo>
                    <a:cubicBezTo>
                      <a:pt x="6708" y="21600"/>
                      <a:pt x="7098" y="21544"/>
                      <a:pt x="7858" y="21544"/>
                    </a:cubicBezTo>
                    <a:cubicBezTo>
                      <a:pt x="8248" y="21488"/>
                      <a:pt x="9028" y="21376"/>
                      <a:pt x="9028" y="21267"/>
                    </a:cubicBezTo>
                    <a:cubicBezTo>
                      <a:pt x="9418" y="20657"/>
                      <a:pt x="21368" y="6307"/>
                      <a:pt x="3998" y="213"/>
                    </a:cubicBezTo>
                    <a:cubicBezTo>
                      <a:pt x="3725" y="92"/>
                      <a:pt x="3043" y="0"/>
                      <a:pt x="226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15" name="Google Shape;463;p38"/>
              <p:cNvSpPr/>
              <p:nvPr/>
            </p:nvSpPr>
            <p:spPr>
              <a:xfrm>
                <a:off x="2856048" y="2891047"/>
                <a:ext cx="237214" cy="1723503"/>
              </a:xfrm>
              <a:custGeom>
                <a:avLst/>
                <a:gdLst/>
                <a:ahLst/>
                <a:cxnLst>
                  <a:cxn ang="0">
                    <a:pos x="wd2" y="hd2"/>
                  </a:cxn>
                  <a:cxn ang="5400000">
                    <a:pos x="wd2" y="hd2"/>
                  </a:cxn>
                  <a:cxn ang="10800000">
                    <a:pos x="wd2" y="hd2"/>
                  </a:cxn>
                  <a:cxn ang="16200000">
                    <a:pos x="wd2" y="hd2"/>
                  </a:cxn>
                </a:cxnLst>
                <a:rect l="0" t="0" r="r" b="b"/>
                <a:pathLst>
                  <a:path w="21266" h="21600" fill="norm" stroke="1" extrusionOk="0">
                    <a:moveTo>
                      <a:pt x="1095" y="0"/>
                    </a:moveTo>
                    <a:cubicBezTo>
                      <a:pt x="445" y="0"/>
                      <a:pt x="-214" y="73"/>
                      <a:pt x="67" y="182"/>
                    </a:cubicBezTo>
                    <a:cubicBezTo>
                      <a:pt x="67" y="245"/>
                      <a:pt x="10887" y="6426"/>
                      <a:pt x="9449" y="10837"/>
                    </a:cubicBezTo>
                    <a:cubicBezTo>
                      <a:pt x="8180" y="14732"/>
                      <a:pt x="11361" y="18235"/>
                      <a:pt x="19153" y="21492"/>
                    </a:cubicBezTo>
                    <a:cubicBezTo>
                      <a:pt x="19289" y="21560"/>
                      <a:pt x="19747" y="21600"/>
                      <a:pt x="20173" y="21600"/>
                    </a:cubicBezTo>
                    <a:cubicBezTo>
                      <a:pt x="20261" y="21600"/>
                      <a:pt x="20350" y="21598"/>
                      <a:pt x="20430" y="21595"/>
                    </a:cubicBezTo>
                    <a:cubicBezTo>
                      <a:pt x="21065" y="21574"/>
                      <a:pt x="21386" y="21492"/>
                      <a:pt x="21225" y="21410"/>
                    </a:cubicBezTo>
                    <a:cubicBezTo>
                      <a:pt x="13586" y="18174"/>
                      <a:pt x="10405" y="14712"/>
                      <a:pt x="11682" y="10858"/>
                    </a:cubicBezTo>
                    <a:cubicBezTo>
                      <a:pt x="13112" y="6407"/>
                      <a:pt x="2292" y="182"/>
                      <a:pt x="2132" y="121"/>
                    </a:cubicBezTo>
                    <a:cubicBezTo>
                      <a:pt x="2003" y="35"/>
                      <a:pt x="1553" y="0"/>
                      <a:pt x="1095"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16" name="Google Shape;464;p38"/>
              <p:cNvSpPr/>
              <p:nvPr/>
            </p:nvSpPr>
            <p:spPr>
              <a:xfrm>
                <a:off x="3248570" y="3565335"/>
                <a:ext cx="864522" cy="471171"/>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21193" y="0"/>
                    </a:moveTo>
                    <a:cubicBezTo>
                      <a:pt x="21095" y="0"/>
                      <a:pt x="20999" y="80"/>
                      <a:pt x="20948" y="209"/>
                    </a:cubicBezTo>
                    <a:cubicBezTo>
                      <a:pt x="19092" y="4207"/>
                      <a:pt x="16973" y="7899"/>
                      <a:pt x="14675" y="11143"/>
                    </a:cubicBezTo>
                    <a:cubicBezTo>
                      <a:pt x="11479" y="15559"/>
                      <a:pt x="6765" y="20546"/>
                      <a:pt x="1755" y="20546"/>
                    </a:cubicBezTo>
                    <a:cubicBezTo>
                      <a:pt x="1293" y="20546"/>
                      <a:pt x="829" y="20504"/>
                      <a:pt x="363" y="20412"/>
                    </a:cubicBezTo>
                    <a:cubicBezTo>
                      <a:pt x="339" y="20405"/>
                      <a:pt x="316" y="20401"/>
                      <a:pt x="294" y="20401"/>
                    </a:cubicBezTo>
                    <a:cubicBezTo>
                      <a:pt x="142" y="20401"/>
                      <a:pt x="8" y="20606"/>
                      <a:pt x="8" y="20865"/>
                    </a:cubicBezTo>
                    <a:cubicBezTo>
                      <a:pt x="-34" y="21170"/>
                      <a:pt x="98" y="21471"/>
                      <a:pt x="274" y="21471"/>
                    </a:cubicBezTo>
                    <a:cubicBezTo>
                      <a:pt x="778" y="21558"/>
                      <a:pt x="1275" y="21600"/>
                      <a:pt x="1773" y="21600"/>
                    </a:cubicBezTo>
                    <a:cubicBezTo>
                      <a:pt x="2977" y="21600"/>
                      <a:pt x="4166" y="21349"/>
                      <a:pt x="5353" y="20865"/>
                    </a:cubicBezTo>
                    <a:cubicBezTo>
                      <a:pt x="8490" y="19510"/>
                      <a:pt x="11760" y="16571"/>
                      <a:pt x="15072" y="11973"/>
                    </a:cubicBezTo>
                    <a:cubicBezTo>
                      <a:pt x="17415" y="8653"/>
                      <a:pt x="19578" y="4960"/>
                      <a:pt x="21477" y="891"/>
                    </a:cubicBezTo>
                    <a:cubicBezTo>
                      <a:pt x="21566" y="662"/>
                      <a:pt x="21521" y="286"/>
                      <a:pt x="21390" y="137"/>
                    </a:cubicBezTo>
                    <a:cubicBezTo>
                      <a:pt x="21334" y="42"/>
                      <a:pt x="21263" y="0"/>
                      <a:pt x="2119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17" name="Google Shape;465;p38"/>
              <p:cNvSpPr/>
              <p:nvPr/>
            </p:nvSpPr>
            <p:spPr>
              <a:xfrm>
                <a:off x="3437309" y="3929965"/>
                <a:ext cx="547501" cy="301022"/>
              </a:xfrm>
              <a:custGeom>
                <a:avLst/>
                <a:gdLst/>
                <a:ahLst/>
                <a:cxnLst>
                  <a:cxn ang="0">
                    <a:pos x="wd2" y="hd2"/>
                  </a:cxn>
                  <a:cxn ang="5400000">
                    <a:pos x="wd2" y="hd2"/>
                  </a:cxn>
                  <a:cxn ang="10800000">
                    <a:pos x="wd2" y="hd2"/>
                  </a:cxn>
                  <a:cxn ang="16200000">
                    <a:pos x="wd2" y="hd2"/>
                  </a:cxn>
                </a:cxnLst>
                <a:rect l="0" t="0" r="r" b="b"/>
                <a:pathLst>
                  <a:path w="21295" h="21600" fill="norm" stroke="1" extrusionOk="0">
                    <a:moveTo>
                      <a:pt x="20782" y="0"/>
                    </a:moveTo>
                    <a:cubicBezTo>
                      <a:pt x="20611" y="0"/>
                      <a:pt x="20437" y="131"/>
                      <a:pt x="20346" y="363"/>
                    </a:cubicBezTo>
                    <a:cubicBezTo>
                      <a:pt x="15446" y="10982"/>
                      <a:pt x="8270" y="18061"/>
                      <a:pt x="401" y="19830"/>
                    </a:cubicBezTo>
                    <a:cubicBezTo>
                      <a:pt x="-219" y="20069"/>
                      <a:pt x="-80" y="21600"/>
                      <a:pt x="541" y="21600"/>
                    </a:cubicBezTo>
                    <a:cubicBezTo>
                      <a:pt x="1712" y="21248"/>
                      <a:pt x="2886" y="20891"/>
                      <a:pt x="4061" y="20420"/>
                    </a:cubicBezTo>
                    <a:cubicBezTo>
                      <a:pt x="8406" y="18531"/>
                      <a:pt x="12411" y="15111"/>
                      <a:pt x="15930" y="10392"/>
                    </a:cubicBezTo>
                    <a:cubicBezTo>
                      <a:pt x="17861" y="7794"/>
                      <a:pt x="19656" y="4844"/>
                      <a:pt x="21175" y="1424"/>
                    </a:cubicBezTo>
                    <a:cubicBezTo>
                      <a:pt x="21381" y="953"/>
                      <a:pt x="21311" y="477"/>
                      <a:pt x="21036" y="125"/>
                    </a:cubicBezTo>
                    <a:cubicBezTo>
                      <a:pt x="20963" y="42"/>
                      <a:pt x="20872" y="0"/>
                      <a:pt x="20782"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18" name="Google Shape;466;p38"/>
              <p:cNvSpPr/>
              <p:nvPr/>
            </p:nvSpPr>
            <p:spPr>
              <a:xfrm>
                <a:off x="3437099" y="2602815"/>
                <a:ext cx="451711" cy="14482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20447" y="0"/>
                    </a:moveTo>
                    <a:cubicBezTo>
                      <a:pt x="20276" y="0"/>
                      <a:pt x="20104" y="223"/>
                      <a:pt x="19966" y="768"/>
                    </a:cubicBezTo>
                    <a:cubicBezTo>
                      <a:pt x="19883" y="1016"/>
                      <a:pt x="16071" y="15977"/>
                      <a:pt x="10518" y="17934"/>
                    </a:cubicBezTo>
                    <a:cubicBezTo>
                      <a:pt x="10158" y="18045"/>
                      <a:pt x="9798" y="18095"/>
                      <a:pt x="9442" y="18095"/>
                    </a:cubicBezTo>
                    <a:cubicBezTo>
                      <a:pt x="6589" y="18095"/>
                      <a:pt x="3798" y="14639"/>
                      <a:pt x="1074" y="7877"/>
                    </a:cubicBezTo>
                    <a:cubicBezTo>
                      <a:pt x="931" y="7518"/>
                      <a:pt x="781" y="7357"/>
                      <a:pt x="638" y="7357"/>
                    </a:cubicBezTo>
                    <a:cubicBezTo>
                      <a:pt x="124" y="7357"/>
                      <a:pt x="-278" y="9425"/>
                      <a:pt x="245" y="10577"/>
                    </a:cubicBezTo>
                    <a:cubicBezTo>
                      <a:pt x="3216" y="17872"/>
                      <a:pt x="6250" y="21600"/>
                      <a:pt x="9292" y="21600"/>
                    </a:cubicBezTo>
                    <a:cubicBezTo>
                      <a:pt x="9731" y="21600"/>
                      <a:pt x="10166" y="21526"/>
                      <a:pt x="10602" y="21365"/>
                    </a:cubicBezTo>
                    <a:cubicBezTo>
                      <a:pt x="11099" y="21365"/>
                      <a:pt x="11681" y="20882"/>
                      <a:pt x="12175" y="20634"/>
                    </a:cubicBezTo>
                    <a:cubicBezTo>
                      <a:pt x="15656" y="17686"/>
                      <a:pt x="18723" y="11308"/>
                      <a:pt x="20958" y="2972"/>
                    </a:cubicBezTo>
                    <a:cubicBezTo>
                      <a:pt x="21322" y="1548"/>
                      <a:pt x="20895" y="0"/>
                      <a:pt x="2044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19" name="Google Shape;467;p38"/>
              <p:cNvSpPr/>
              <p:nvPr/>
            </p:nvSpPr>
            <p:spPr>
              <a:xfrm>
                <a:off x="3376591" y="2334345"/>
                <a:ext cx="512049" cy="314724"/>
              </a:xfrm>
              <a:custGeom>
                <a:avLst/>
                <a:gdLst/>
                <a:ahLst/>
                <a:cxnLst>
                  <a:cxn ang="0">
                    <a:pos x="wd2" y="hd2"/>
                  </a:cxn>
                  <a:cxn ang="5400000">
                    <a:pos x="wd2" y="hd2"/>
                  </a:cxn>
                  <a:cxn ang="10800000">
                    <a:pos x="wd2" y="hd2"/>
                  </a:cxn>
                  <a:cxn ang="16200000">
                    <a:pos x="wd2" y="hd2"/>
                  </a:cxn>
                </a:cxnLst>
                <a:rect l="0" t="0" r="r" b="b"/>
                <a:pathLst>
                  <a:path w="20239" h="21600" fill="norm" stroke="1" extrusionOk="0">
                    <a:moveTo>
                      <a:pt x="463" y="0"/>
                    </a:moveTo>
                    <a:cubicBezTo>
                      <a:pt x="368" y="0"/>
                      <a:pt x="276" y="57"/>
                      <a:pt x="215" y="160"/>
                    </a:cubicBezTo>
                    <a:cubicBezTo>
                      <a:pt x="3" y="382"/>
                      <a:pt x="-68" y="832"/>
                      <a:pt x="74" y="1060"/>
                    </a:cubicBezTo>
                    <a:cubicBezTo>
                      <a:pt x="424" y="1852"/>
                      <a:pt x="9119" y="21486"/>
                      <a:pt x="15292" y="21600"/>
                    </a:cubicBezTo>
                    <a:lnTo>
                      <a:pt x="15784" y="21600"/>
                    </a:lnTo>
                    <a:cubicBezTo>
                      <a:pt x="17257" y="21486"/>
                      <a:pt x="18589" y="20135"/>
                      <a:pt x="19361" y="18101"/>
                    </a:cubicBezTo>
                    <a:cubicBezTo>
                      <a:pt x="21532" y="12344"/>
                      <a:pt x="19010" y="1624"/>
                      <a:pt x="18869" y="1174"/>
                    </a:cubicBezTo>
                    <a:cubicBezTo>
                      <a:pt x="18812" y="895"/>
                      <a:pt x="18610" y="690"/>
                      <a:pt x="18426" y="690"/>
                    </a:cubicBezTo>
                    <a:cubicBezTo>
                      <a:pt x="18384" y="690"/>
                      <a:pt x="18345" y="701"/>
                      <a:pt x="18309" y="724"/>
                    </a:cubicBezTo>
                    <a:cubicBezTo>
                      <a:pt x="18097" y="832"/>
                      <a:pt x="17959" y="1288"/>
                      <a:pt x="18097" y="1624"/>
                    </a:cubicBezTo>
                    <a:cubicBezTo>
                      <a:pt x="18097" y="1738"/>
                      <a:pt x="20551" y="12231"/>
                      <a:pt x="18589" y="17422"/>
                    </a:cubicBezTo>
                    <a:cubicBezTo>
                      <a:pt x="17959" y="19115"/>
                      <a:pt x="16907" y="20135"/>
                      <a:pt x="15713" y="20244"/>
                    </a:cubicBezTo>
                    <a:cubicBezTo>
                      <a:pt x="15564" y="20278"/>
                      <a:pt x="15412" y="20289"/>
                      <a:pt x="15256" y="20289"/>
                    </a:cubicBezTo>
                    <a:cubicBezTo>
                      <a:pt x="9554" y="20289"/>
                      <a:pt x="842" y="490"/>
                      <a:pt x="775" y="268"/>
                    </a:cubicBezTo>
                    <a:cubicBezTo>
                      <a:pt x="697" y="85"/>
                      <a:pt x="577" y="0"/>
                      <a:pt x="46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20" name="Google Shape;468;p38"/>
              <p:cNvSpPr/>
              <p:nvPr/>
            </p:nvSpPr>
            <p:spPr>
              <a:xfrm>
                <a:off x="2494799" y="4153592"/>
                <a:ext cx="1923401" cy="1001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5" y="0"/>
                    </a:moveTo>
                    <a:cubicBezTo>
                      <a:pt x="374" y="0"/>
                      <a:pt x="97" y="381"/>
                      <a:pt x="20" y="924"/>
                    </a:cubicBezTo>
                    <a:cubicBezTo>
                      <a:pt x="0" y="960"/>
                      <a:pt x="0" y="995"/>
                      <a:pt x="0" y="1065"/>
                    </a:cubicBezTo>
                    <a:lnTo>
                      <a:pt x="0" y="20565"/>
                    </a:lnTo>
                    <a:cubicBezTo>
                      <a:pt x="56" y="21160"/>
                      <a:pt x="337" y="21600"/>
                      <a:pt x="665" y="21600"/>
                    </a:cubicBezTo>
                    <a:cubicBezTo>
                      <a:pt x="689" y="21600"/>
                      <a:pt x="713" y="21598"/>
                      <a:pt x="738" y="21593"/>
                    </a:cubicBezTo>
                    <a:lnTo>
                      <a:pt x="20862" y="21593"/>
                    </a:lnTo>
                    <a:cubicBezTo>
                      <a:pt x="20889" y="21598"/>
                      <a:pt x="20915" y="21600"/>
                      <a:pt x="20940" y="21600"/>
                    </a:cubicBezTo>
                    <a:cubicBezTo>
                      <a:pt x="21284" y="21600"/>
                      <a:pt x="21563" y="21160"/>
                      <a:pt x="21600" y="20565"/>
                    </a:cubicBezTo>
                    <a:lnTo>
                      <a:pt x="21600" y="1065"/>
                    </a:lnTo>
                    <a:cubicBezTo>
                      <a:pt x="21600" y="818"/>
                      <a:pt x="21541" y="569"/>
                      <a:pt x="21441" y="392"/>
                    </a:cubicBezTo>
                    <a:cubicBezTo>
                      <a:pt x="21281" y="145"/>
                      <a:pt x="21082" y="2"/>
                      <a:pt x="20862" y="2"/>
                    </a:cubicBezTo>
                    <a:lnTo>
                      <a:pt x="738" y="2"/>
                    </a:lnTo>
                    <a:cubicBezTo>
                      <a:pt x="723" y="0"/>
                      <a:pt x="709" y="0"/>
                      <a:pt x="69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21" name="Google Shape;469;p38"/>
              <p:cNvSpPr/>
              <p:nvPr/>
            </p:nvSpPr>
            <p:spPr>
              <a:xfrm>
                <a:off x="2375517" y="4138728"/>
                <a:ext cx="2210396" cy="89186"/>
              </a:xfrm>
              <a:custGeom>
                <a:avLst/>
                <a:gdLst/>
                <a:ahLst/>
                <a:cxnLst>
                  <a:cxn ang="0">
                    <a:pos x="wd2" y="hd2"/>
                  </a:cxn>
                  <a:cxn ang="5400000">
                    <a:pos x="wd2" y="hd2"/>
                  </a:cxn>
                  <a:cxn ang="10800000">
                    <a:pos x="wd2" y="hd2"/>
                  </a:cxn>
                  <a:cxn ang="16200000">
                    <a:pos x="wd2" y="hd2"/>
                  </a:cxn>
                </a:cxnLst>
                <a:rect l="0" t="0" r="r" b="b"/>
                <a:pathLst>
                  <a:path w="21302" h="21600" fill="norm" stroke="1" extrusionOk="0">
                    <a:moveTo>
                      <a:pt x="453" y="0"/>
                    </a:moveTo>
                    <a:cubicBezTo>
                      <a:pt x="-151" y="0"/>
                      <a:pt x="-151" y="21600"/>
                      <a:pt x="453" y="21600"/>
                    </a:cubicBezTo>
                    <a:cubicBezTo>
                      <a:pt x="468" y="21600"/>
                      <a:pt x="484" y="21580"/>
                      <a:pt x="500" y="21540"/>
                    </a:cubicBezTo>
                    <a:lnTo>
                      <a:pt x="20814" y="21540"/>
                    </a:lnTo>
                    <a:cubicBezTo>
                      <a:pt x="20831" y="21580"/>
                      <a:pt x="20845" y="21600"/>
                      <a:pt x="20861" y="21600"/>
                    </a:cubicBezTo>
                    <a:cubicBezTo>
                      <a:pt x="21449" y="21600"/>
                      <a:pt x="21449" y="0"/>
                      <a:pt x="20861" y="0"/>
                    </a:cubicBezTo>
                    <a:cubicBezTo>
                      <a:pt x="20845" y="0"/>
                      <a:pt x="20831" y="20"/>
                      <a:pt x="20814" y="40"/>
                    </a:cubicBezTo>
                    <a:lnTo>
                      <a:pt x="500" y="40"/>
                    </a:lnTo>
                    <a:cubicBezTo>
                      <a:pt x="484" y="20"/>
                      <a:pt x="468" y="0"/>
                      <a:pt x="45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22" name="Google Shape;470;p38"/>
              <p:cNvSpPr/>
              <p:nvPr/>
            </p:nvSpPr>
            <p:spPr>
              <a:xfrm>
                <a:off x="2251302" y="5090868"/>
                <a:ext cx="3181822" cy="2266171"/>
              </a:xfrm>
              <a:custGeom>
                <a:avLst/>
                <a:gdLst/>
                <a:ahLst/>
                <a:cxnLst>
                  <a:cxn ang="0">
                    <a:pos x="wd2" y="hd2"/>
                  </a:cxn>
                  <a:cxn ang="5400000">
                    <a:pos x="wd2" y="hd2"/>
                  </a:cxn>
                  <a:cxn ang="10800000">
                    <a:pos x="wd2" y="hd2"/>
                  </a:cxn>
                  <a:cxn ang="16200000">
                    <a:pos x="wd2" y="hd2"/>
                  </a:cxn>
                </a:cxnLst>
                <a:rect l="0" t="0" r="r" b="b"/>
                <a:pathLst>
                  <a:path w="21491" h="21600" fill="norm" stroke="1" extrusionOk="0">
                    <a:moveTo>
                      <a:pt x="317" y="0"/>
                    </a:moveTo>
                    <a:cubicBezTo>
                      <a:pt x="-109" y="0"/>
                      <a:pt x="-105" y="864"/>
                      <a:pt x="328" y="864"/>
                    </a:cubicBezTo>
                    <a:cubicBezTo>
                      <a:pt x="336" y="864"/>
                      <a:pt x="343" y="864"/>
                      <a:pt x="351" y="864"/>
                    </a:cubicBezTo>
                    <a:lnTo>
                      <a:pt x="17428" y="864"/>
                    </a:lnTo>
                    <a:lnTo>
                      <a:pt x="20844" y="18653"/>
                    </a:lnTo>
                    <a:lnTo>
                      <a:pt x="20844" y="21145"/>
                    </a:lnTo>
                    <a:cubicBezTo>
                      <a:pt x="20832" y="21396"/>
                      <a:pt x="20988" y="21600"/>
                      <a:pt x="21168" y="21600"/>
                    </a:cubicBezTo>
                    <a:cubicBezTo>
                      <a:pt x="21348" y="21600"/>
                      <a:pt x="21491" y="21396"/>
                      <a:pt x="21491" y="21161"/>
                    </a:cubicBezTo>
                    <a:lnTo>
                      <a:pt x="21491" y="18622"/>
                    </a:lnTo>
                    <a:cubicBezTo>
                      <a:pt x="21491" y="18575"/>
                      <a:pt x="21491" y="18543"/>
                      <a:pt x="21491" y="18512"/>
                    </a:cubicBezTo>
                    <a:lnTo>
                      <a:pt x="17992" y="331"/>
                    </a:lnTo>
                    <a:cubicBezTo>
                      <a:pt x="17955" y="127"/>
                      <a:pt x="17824" y="2"/>
                      <a:pt x="17680" y="2"/>
                    </a:cubicBezTo>
                    <a:lnTo>
                      <a:pt x="351" y="2"/>
                    </a:lnTo>
                    <a:cubicBezTo>
                      <a:pt x="339" y="0"/>
                      <a:pt x="328" y="0"/>
                      <a:pt x="31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23" name="Google Shape;471;p38"/>
              <p:cNvSpPr/>
              <p:nvPr/>
            </p:nvSpPr>
            <p:spPr>
              <a:xfrm>
                <a:off x="5179904" y="7103018"/>
                <a:ext cx="412446" cy="382983"/>
              </a:xfrm>
              <a:custGeom>
                <a:avLst/>
                <a:gdLst/>
                <a:ahLst/>
                <a:cxnLst>
                  <a:cxn ang="0">
                    <a:pos x="wd2" y="hd2"/>
                  </a:cxn>
                  <a:cxn ang="5400000">
                    <a:pos x="wd2" y="hd2"/>
                  </a:cxn>
                  <a:cxn ang="10800000">
                    <a:pos x="wd2" y="hd2"/>
                  </a:cxn>
                  <a:cxn ang="16200000">
                    <a:pos x="wd2" y="hd2"/>
                  </a:cxn>
                </a:cxnLst>
                <a:rect l="0" t="0" r="r" b="b"/>
                <a:pathLst>
                  <a:path w="20001" h="21600" fill="norm" stroke="1" extrusionOk="0">
                    <a:moveTo>
                      <a:pt x="9981" y="0"/>
                    </a:moveTo>
                    <a:cubicBezTo>
                      <a:pt x="9460" y="0"/>
                      <a:pt x="8934" y="47"/>
                      <a:pt x="8408" y="136"/>
                    </a:cubicBezTo>
                    <a:cubicBezTo>
                      <a:pt x="2903" y="1063"/>
                      <a:pt x="-799" y="6627"/>
                      <a:pt x="148" y="12561"/>
                    </a:cubicBezTo>
                    <a:cubicBezTo>
                      <a:pt x="926" y="17839"/>
                      <a:pt x="5206" y="21600"/>
                      <a:pt x="10021" y="21600"/>
                    </a:cubicBezTo>
                    <a:cubicBezTo>
                      <a:pt x="10542" y="21600"/>
                      <a:pt x="11063" y="21558"/>
                      <a:pt x="11594" y="21464"/>
                    </a:cubicBezTo>
                    <a:cubicBezTo>
                      <a:pt x="17099" y="20448"/>
                      <a:pt x="20801" y="14973"/>
                      <a:pt x="19854" y="9039"/>
                    </a:cubicBezTo>
                    <a:cubicBezTo>
                      <a:pt x="19076" y="3765"/>
                      <a:pt x="14792" y="0"/>
                      <a:pt x="998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24" name="Google Shape;472;p38"/>
              <p:cNvSpPr/>
              <p:nvPr/>
            </p:nvSpPr>
            <p:spPr>
              <a:xfrm>
                <a:off x="5291193" y="7207399"/>
                <a:ext cx="188601" cy="174718"/>
              </a:xfrm>
              <a:custGeom>
                <a:avLst/>
                <a:gdLst/>
                <a:ahLst/>
                <a:cxnLst>
                  <a:cxn ang="0">
                    <a:pos x="wd2" y="hd2"/>
                  </a:cxn>
                  <a:cxn ang="5400000">
                    <a:pos x="wd2" y="hd2"/>
                  </a:cxn>
                  <a:cxn ang="10800000">
                    <a:pos x="wd2" y="hd2"/>
                  </a:cxn>
                  <a:cxn ang="16200000">
                    <a:pos x="wd2" y="hd2"/>
                  </a:cxn>
                </a:cxnLst>
                <a:rect l="0" t="0" r="r" b="b"/>
                <a:pathLst>
                  <a:path w="18512" h="21600" fill="norm" stroke="1" extrusionOk="0">
                    <a:moveTo>
                      <a:pt x="9235" y="0"/>
                    </a:moveTo>
                    <a:cubicBezTo>
                      <a:pt x="4178" y="0"/>
                      <a:pt x="0" y="4876"/>
                      <a:pt x="0" y="10769"/>
                    </a:cubicBezTo>
                    <a:cubicBezTo>
                      <a:pt x="0" y="17268"/>
                      <a:pt x="4591" y="21600"/>
                      <a:pt x="9393" y="21600"/>
                    </a:cubicBezTo>
                    <a:cubicBezTo>
                      <a:pt x="11644" y="21600"/>
                      <a:pt x="13957" y="20645"/>
                      <a:pt x="15848" y="18500"/>
                    </a:cubicBezTo>
                    <a:cubicBezTo>
                      <a:pt x="21600" y="11580"/>
                      <a:pt x="17414" y="0"/>
                      <a:pt x="92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25" name="Google Shape;473;p38"/>
              <p:cNvSpPr/>
              <p:nvPr/>
            </p:nvSpPr>
            <p:spPr>
              <a:xfrm>
                <a:off x="2042398" y="5158048"/>
                <a:ext cx="2324371" cy="2149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10755" y="0"/>
                      <a:pt x="10709" y="28"/>
                      <a:pt x="10700" y="87"/>
                    </a:cubicBezTo>
                    <a:lnTo>
                      <a:pt x="10700" y="10197"/>
                    </a:lnTo>
                    <a:lnTo>
                      <a:pt x="6859" y="780"/>
                    </a:lnTo>
                    <a:cubicBezTo>
                      <a:pt x="6845" y="739"/>
                      <a:pt x="6799" y="710"/>
                      <a:pt x="6755" y="710"/>
                    </a:cubicBezTo>
                    <a:cubicBezTo>
                      <a:pt x="6745" y="710"/>
                      <a:pt x="6736" y="712"/>
                      <a:pt x="6727" y="714"/>
                    </a:cubicBezTo>
                    <a:cubicBezTo>
                      <a:pt x="6678" y="748"/>
                      <a:pt x="6645" y="797"/>
                      <a:pt x="6661" y="863"/>
                    </a:cubicBezTo>
                    <a:lnTo>
                      <a:pt x="10569" y="10412"/>
                    </a:lnTo>
                    <a:lnTo>
                      <a:pt x="3314" y="3159"/>
                    </a:lnTo>
                    <a:cubicBezTo>
                      <a:pt x="3297" y="3134"/>
                      <a:pt x="3272" y="3122"/>
                      <a:pt x="3246" y="3122"/>
                    </a:cubicBezTo>
                    <a:cubicBezTo>
                      <a:pt x="3219" y="3122"/>
                      <a:pt x="3190" y="3134"/>
                      <a:pt x="3166" y="3159"/>
                    </a:cubicBezTo>
                    <a:cubicBezTo>
                      <a:pt x="3132" y="3193"/>
                      <a:pt x="3132" y="3259"/>
                      <a:pt x="3166" y="3308"/>
                    </a:cubicBezTo>
                    <a:lnTo>
                      <a:pt x="10387" y="10528"/>
                    </a:lnTo>
                    <a:lnTo>
                      <a:pt x="857" y="6876"/>
                    </a:lnTo>
                    <a:cubicBezTo>
                      <a:pt x="842" y="6873"/>
                      <a:pt x="827" y="6870"/>
                      <a:pt x="814" y="6870"/>
                    </a:cubicBezTo>
                    <a:cubicBezTo>
                      <a:pt x="769" y="6870"/>
                      <a:pt x="734" y="6892"/>
                      <a:pt x="709" y="6943"/>
                    </a:cubicBezTo>
                    <a:cubicBezTo>
                      <a:pt x="692" y="6992"/>
                      <a:pt x="725" y="7042"/>
                      <a:pt x="774" y="7075"/>
                    </a:cubicBezTo>
                    <a:lnTo>
                      <a:pt x="10239" y="10693"/>
                    </a:lnTo>
                    <a:lnTo>
                      <a:pt x="115" y="10693"/>
                    </a:lnTo>
                    <a:cubicBezTo>
                      <a:pt x="49" y="10693"/>
                      <a:pt x="16" y="10742"/>
                      <a:pt x="0" y="10792"/>
                    </a:cubicBezTo>
                    <a:cubicBezTo>
                      <a:pt x="0" y="10841"/>
                      <a:pt x="49" y="10891"/>
                      <a:pt x="115" y="10891"/>
                    </a:cubicBezTo>
                    <a:lnTo>
                      <a:pt x="10108" y="10891"/>
                    </a:lnTo>
                    <a:lnTo>
                      <a:pt x="857" y="14674"/>
                    </a:lnTo>
                    <a:cubicBezTo>
                      <a:pt x="747" y="14706"/>
                      <a:pt x="772" y="14873"/>
                      <a:pt x="890" y="14873"/>
                    </a:cubicBezTo>
                    <a:cubicBezTo>
                      <a:pt x="895" y="14873"/>
                      <a:pt x="901" y="14873"/>
                      <a:pt x="907" y="14872"/>
                    </a:cubicBezTo>
                    <a:cubicBezTo>
                      <a:pt x="907" y="14881"/>
                      <a:pt x="911" y="14885"/>
                      <a:pt x="917" y="14885"/>
                    </a:cubicBezTo>
                    <a:cubicBezTo>
                      <a:pt x="923" y="14885"/>
                      <a:pt x="931" y="14881"/>
                      <a:pt x="939" y="14872"/>
                    </a:cubicBezTo>
                    <a:lnTo>
                      <a:pt x="10487" y="10973"/>
                    </a:lnTo>
                    <a:lnTo>
                      <a:pt x="3166" y="18309"/>
                    </a:lnTo>
                    <a:cubicBezTo>
                      <a:pt x="3132" y="18341"/>
                      <a:pt x="3132" y="18408"/>
                      <a:pt x="3166" y="18457"/>
                    </a:cubicBezTo>
                    <a:cubicBezTo>
                      <a:pt x="3190" y="18474"/>
                      <a:pt x="3219" y="18482"/>
                      <a:pt x="3246" y="18482"/>
                    </a:cubicBezTo>
                    <a:cubicBezTo>
                      <a:pt x="3272" y="18482"/>
                      <a:pt x="3297" y="18474"/>
                      <a:pt x="3314" y="18457"/>
                    </a:cubicBezTo>
                    <a:lnTo>
                      <a:pt x="10536" y="11222"/>
                    </a:lnTo>
                    <a:lnTo>
                      <a:pt x="6875" y="20770"/>
                    </a:lnTo>
                    <a:cubicBezTo>
                      <a:pt x="6859" y="20837"/>
                      <a:pt x="6892" y="20886"/>
                      <a:pt x="6942" y="20919"/>
                    </a:cubicBezTo>
                    <a:lnTo>
                      <a:pt x="6974" y="20919"/>
                    </a:lnTo>
                    <a:cubicBezTo>
                      <a:pt x="7024" y="20919"/>
                      <a:pt x="7057" y="20886"/>
                      <a:pt x="7073" y="20852"/>
                    </a:cubicBezTo>
                    <a:lnTo>
                      <a:pt x="10700" y="11370"/>
                    </a:lnTo>
                    <a:lnTo>
                      <a:pt x="10700" y="21513"/>
                    </a:lnTo>
                    <a:cubicBezTo>
                      <a:pt x="10709" y="21572"/>
                      <a:pt x="10755" y="21600"/>
                      <a:pt x="10802" y="21600"/>
                    </a:cubicBezTo>
                    <a:cubicBezTo>
                      <a:pt x="10850" y="21600"/>
                      <a:pt x="10899" y="21572"/>
                      <a:pt x="10915" y="21513"/>
                    </a:cubicBezTo>
                    <a:lnTo>
                      <a:pt x="10915" y="11271"/>
                    </a:lnTo>
                    <a:lnTo>
                      <a:pt x="14741" y="20687"/>
                    </a:lnTo>
                    <a:cubicBezTo>
                      <a:pt x="14757" y="20721"/>
                      <a:pt x="14790" y="20754"/>
                      <a:pt x="14840" y="20754"/>
                    </a:cubicBezTo>
                    <a:lnTo>
                      <a:pt x="14872" y="20754"/>
                    </a:lnTo>
                    <a:cubicBezTo>
                      <a:pt x="14922" y="20721"/>
                      <a:pt x="14955" y="20671"/>
                      <a:pt x="14939" y="20621"/>
                    </a:cubicBezTo>
                    <a:lnTo>
                      <a:pt x="11129" y="11288"/>
                    </a:lnTo>
                    <a:lnTo>
                      <a:pt x="18286" y="18457"/>
                    </a:lnTo>
                    <a:cubicBezTo>
                      <a:pt x="18310" y="18474"/>
                      <a:pt x="18335" y="18482"/>
                      <a:pt x="18360" y="18482"/>
                    </a:cubicBezTo>
                    <a:cubicBezTo>
                      <a:pt x="18384" y="18482"/>
                      <a:pt x="18409" y="18474"/>
                      <a:pt x="18434" y="18457"/>
                    </a:cubicBezTo>
                    <a:cubicBezTo>
                      <a:pt x="18467" y="18408"/>
                      <a:pt x="18467" y="18341"/>
                      <a:pt x="18434" y="18309"/>
                    </a:cubicBezTo>
                    <a:lnTo>
                      <a:pt x="11228" y="11072"/>
                    </a:lnTo>
                    <a:lnTo>
                      <a:pt x="20759" y="14757"/>
                    </a:lnTo>
                    <a:lnTo>
                      <a:pt x="20792" y="14757"/>
                    </a:lnTo>
                    <a:cubicBezTo>
                      <a:pt x="20801" y="14759"/>
                      <a:pt x="20811" y="14760"/>
                      <a:pt x="20819" y="14760"/>
                    </a:cubicBezTo>
                    <a:cubicBezTo>
                      <a:pt x="20928" y="14760"/>
                      <a:pt x="20947" y="14574"/>
                      <a:pt x="20825" y="14559"/>
                    </a:cubicBezTo>
                    <a:lnTo>
                      <a:pt x="11361" y="10924"/>
                    </a:lnTo>
                    <a:lnTo>
                      <a:pt x="21501" y="10924"/>
                    </a:lnTo>
                    <a:cubicBezTo>
                      <a:pt x="21551" y="10924"/>
                      <a:pt x="21600" y="10875"/>
                      <a:pt x="21600" y="10825"/>
                    </a:cubicBezTo>
                    <a:cubicBezTo>
                      <a:pt x="21600" y="10759"/>
                      <a:pt x="21551" y="10709"/>
                      <a:pt x="21501" y="10709"/>
                    </a:cubicBezTo>
                    <a:lnTo>
                      <a:pt x="11163" y="10709"/>
                    </a:lnTo>
                    <a:lnTo>
                      <a:pt x="20742" y="6793"/>
                    </a:lnTo>
                    <a:cubicBezTo>
                      <a:pt x="20847" y="6733"/>
                      <a:pt x="20802" y="6592"/>
                      <a:pt x="20694" y="6592"/>
                    </a:cubicBezTo>
                    <a:cubicBezTo>
                      <a:pt x="20683" y="6592"/>
                      <a:pt x="20672" y="6592"/>
                      <a:pt x="20660" y="6596"/>
                    </a:cubicBezTo>
                    <a:lnTo>
                      <a:pt x="11361" y="10395"/>
                    </a:lnTo>
                    <a:lnTo>
                      <a:pt x="18434" y="3291"/>
                    </a:lnTo>
                    <a:cubicBezTo>
                      <a:pt x="18483" y="3259"/>
                      <a:pt x="18483" y="3193"/>
                      <a:pt x="18434" y="3159"/>
                    </a:cubicBezTo>
                    <a:cubicBezTo>
                      <a:pt x="18418" y="3134"/>
                      <a:pt x="18393" y="3122"/>
                      <a:pt x="18366" y="3122"/>
                    </a:cubicBezTo>
                    <a:cubicBezTo>
                      <a:pt x="18339" y="3122"/>
                      <a:pt x="18310" y="3134"/>
                      <a:pt x="18286" y="3159"/>
                    </a:cubicBezTo>
                    <a:lnTo>
                      <a:pt x="11080" y="10379"/>
                    </a:lnTo>
                    <a:lnTo>
                      <a:pt x="14724" y="830"/>
                    </a:lnTo>
                    <a:cubicBezTo>
                      <a:pt x="14755" y="748"/>
                      <a:pt x="14691" y="692"/>
                      <a:pt x="14626" y="692"/>
                    </a:cubicBezTo>
                    <a:cubicBezTo>
                      <a:pt x="14586" y="692"/>
                      <a:pt x="14545" y="713"/>
                      <a:pt x="14527" y="764"/>
                    </a:cubicBezTo>
                    <a:lnTo>
                      <a:pt x="10915" y="10230"/>
                    </a:lnTo>
                    <a:lnTo>
                      <a:pt x="10915" y="87"/>
                    </a:lnTo>
                    <a:cubicBezTo>
                      <a:pt x="10899" y="28"/>
                      <a:pt x="10850" y="0"/>
                      <a:pt x="108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26" name="Google Shape;474;p38"/>
              <p:cNvSpPr/>
              <p:nvPr/>
            </p:nvSpPr>
            <p:spPr>
              <a:xfrm>
                <a:off x="1928176" y="5051175"/>
                <a:ext cx="2553792" cy="2366649"/>
              </a:xfrm>
              <a:custGeom>
                <a:avLst/>
                <a:gdLst/>
                <a:ahLst/>
                <a:cxnLst>
                  <a:cxn ang="0">
                    <a:pos x="wd2" y="hd2"/>
                  </a:cxn>
                  <a:cxn ang="5400000">
                    <a:pos x="wd2" y="hd2"/>
                  </a:cxn>
                  <a:cxn ang="10800000">
                    <a:pos x="wd2" y="hd2"/>
                  </a:cxn>
                  <a:cxn ang="16200000">
                    <a:pos x="wd2" y="hd2"/>
                  </a:cxn>
                </a:cxnLst>
                <a:rect l="0" t="0" r="r" b="b"/>
                <a:pathLst>
                  <a:path w="19903" h="21600" fill="norm" stroke="1" extrusionOk="0">
                    <a:moveTo>
                      <a:pt x="9947" y="1354"/>
                    </a:moveTo>
                    <a:cubicBezTo>
                      <a:pt x="13460" y="1354"/>
                      <a:pt x="16641" y="3650"/>
                      <a:pt x="17982" y="7177"/>
                    </a:cubicBezTo>
                    <a:cubicBezTo>
                      <a:pt x="19323" y="10705"/>
                      <a:pt x="18590" y="14771"/>
                      <a:pt x="16101" y="17458"/>
                    </a:cubicBezTo>
                    <a:cubicBezTo>
                      <a:pt x="14434" y="19267"/>
                      <a:pt x="12202" y="20228"/>
                      <a:pt x="9938" y="20228"/>
                    </a:cubicBezTo>
                    <a:cubicBezTo>
                      <a:pt x="8822" y="20228"/>
                      <a:pt x="7697" y="19995"/>
                      <a:pt x="6629" y="19514"/>
                    </a:cubicBezTo>
                    <a:cubicBezTo>
                      <a:pt x="3379" y="18043"/>
                      <a:pt x="1250" y="14606"/>
                      <a:pt x="1250" y="10794"/>
                    </a:cubicBezTo>
                    <a:cubicBezTo>
                      <a:pt x="1263" y="5586"/>
                      <a:pt x="5149" y="1354"/>
                      <a:pt x="9947" y="1354"/>
                    </a:cubicBezTo>
                    <a:close/>
                    <a:moveTo>
                      <a:pt x="9950" y="0"/>
                    </a:moveTo>
                    <a:cubicBezTo>
                      <a:pt x="6710" y="0"/>
                      <a:pt x="3572" y="1724"/>
                      <a:pt x="1678" y="4791"/>
                    </a:cubicBezTo>
                    <a:cubicBezTo>
                      <a:pt x="-963" y="9068"/>
                      <a:pt x="-437" y="14787"/>
                      <a:pt x="2909" y="18434"/>
                    </a:cubicBezTo>
                    <a:cubicBezTo>
                      <a:pt x="4776" y="20459"/>
                      <a:pt x="7306" y="21600"/>
                      <a:pt x="9947" y="21600"/>
                    </a:cubicBezTo>
                    <a:cubicBezTo>
                      <a:pt x="14691" y="21600"/>
                      <a:pt x="18784" y="17968"/>
                      <a:pt x="19710" y="12911"/>
                    </a:cubicBezTo>
                    <a:cubicBezTo>
                      <a:pt x="20637" y="7853"/>
                      <a:pt x="18148" y="2795"/>
                      <a:pt x="13764" y="829"/>
                    </a:cubicBezTo>
                    <a:cubicBezTo>
                      <a:pt x="12523" y="268"/>
                      <a:pt x="11229" y="0"/>
                      <a:pt x="995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27" name="Google Shape;475;p38"/>
              <p:cNvSpPr/>
              <p:nvPr/>
            </p:nvSpPr>
            <p:spPr>
              <a:xfrm>
                <a:off x="3044736" y="6045084"/>
                <a:ext cx="360002" cy="333574"/>
              </a:xfrm>
              <a:custGeom>
                <a:avLst/>
                <a:gdLst/>
                <a:ahLst/>
                <a:cxnLst>
                  <a:cxn ang="0">
                    <a:pos x="wd2" y="hd2"/>
                  </a:cxn>
                  <a:cxn ang="5400000">
                    <a:pos x="wd2" y="hd2"/>
                  </a:cxn>
                  <a:cxn ang="10800000">
                    <a:pos x="wd2" y="hd2"/>
                  </a:cxn>
                  <a:cxn ang="16200000">
                    <a:pos x="wd2" y="hd2"/>
                  </a:cxn>
                </a:cxnLst>
                <a:rect l="0" t="0" r="r" b="b"/>
                <a:pathLst>
                  <a:path w="19302" h="21600" fill="norm" stroke="1" extrusionOk="0">
                    <a:moveTo>
                      <a:pt x="9650" y="0"/>
                    </a:moveTo>
                    <a:cubicBezTo>
                      <a:pt x="7425" y="0"/>
                      <a:pt x="5177" y="866"/>
                      <a:pt x="3337" y="2640"/>
                    </a:cubicBezTo>
                    <a:cubicBezTo>
                      <a:pt x="-660" y="6474"/>
                      <a:pt x="-1136" y="13287"/>
                      <a:pt x="2289" y="17868"/>
                    </a:cubicBezTo>
                    <a:cubicBezTo>
                      <a:pt x="4178" y="20331"/>
                      <a:pt x="6878" y="21600"/>
                      <a:pt x="9602" y="21600"/>
                    </a:cubicBezTo>
                    <a:cubicBezTo>
                      <a:pt x="11821" y="21600"/>
                      <a:pt x="14060" y="20761"/>
                      <a:pt x="15895" y="19040"/>
                    </a:cubicBezTo>
                    <a:cubicBezTo>
                      <a:pt x="19988" y="15099"/>
                      <a:pt x="20464" y="8286"/>
                      <a:pt x="16942" y="3812"/>
                    </a:cubicBezTo>
                    <a:cubicBezTo>
                      <a:pt x="15059" y="1296"/>
                      <a:pt x="12369" y="0"/>
                      <a:pt x="9650"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28" name="Google Shape;476;p38"/>
              <p:cNvSpPr/>
              <p:nvPr/>
            </p:nvSpPr>
            <p:spPr>
              <a:xfrm>
                <a:off x="3105169" y="6141826"/>
                <a:ext cx="198739"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1" y="0"/>
                      <a:pt x="0" y="4823"/>
                      <a:pt x="0" y="10795"/>
                    </a:cubicBezTo>
                    <a:cubicBezTo>
                      <a:pt x="0" y="16777"/>
                      <a:pt x="4821" y="21600"/>
                      <a:pt x="10800" y="21600"/>
                    </a:cubicBezTo>
                    <a:cubicBezTo>
                      <a:pt x="16779" y="21600"/>
                      <a:pt x="21600" y="16777"/>
                      <a:pt x="21600" y="10795"/>
                    </a:cubicBezTo>
                    <a:cubicBezTo>
                      <a:pt x="21600" y="4823"/>
                      <a:pt x="16779" y="0"/>
                      <a:pt x="108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29" name="Google Shape;477;p38"/>
              <p:cNvSpPr/>
              <p:nvPr/>
            </p:nvSpPr>
            <p:spPr>
              <a:xfrm>
                <a:off x="4312388" y="5086882"/>
                <a:ext cx="726845" cy="2033409"/>
              </a:xfrm>
              <a:custGeom>
                <a:avLst/>
                <a:gdLst/>
                <a:ahLst/>
                <a:cxnLst>
                  <a:cxn ang="0">
                    <a:pos x="wd2" y="hd2"/>
                  </a:cxn>
                  <a:cxn ang="5400000">
                    <a:pos x="wd2" y="hd2"/>
                  </a:cxn>
                  <a:cxn ang="10800000">
                    <a:pos x="wd2" y="hd2"/>
                  </a:cxn>
                  <a:cxn ang="16200000">
                    <a:pos x="wd2" y="hd2"/>
                  </a:cxn>
                </a:cxnLst>
                <a:rect l="0" t="0" r="r" b="b"/>
                <a:pathLst>
                  <a:path w="21319" h="21600" fill="norm" stroke="1" extrusionOk="0">
                    <a:moveTo>
                      <a:pt x="1456" y="0"/>
                    </a:moveTo>
                    <a:cubicBezTo>
                      <a:pt x="592" y="0"/>
                      <a:pt x="-281" y="241"/>
                      <a:pt x="87" y="620"/>
                    </a:cubicBezTo>
                    <a:lnTo>
                      <a:pt x="15698" y="21250"/>
                    </a:lnTo>
                    <a:cubicBezTo>
                      <a:pt x="15871" y="21467"/>
                      <a:pt x="16433" y="21600"/>
                      <a:pt x="17067" y="21600"/>
                    </a:cubicBezTo>
                    <a:cubicBezTo>
                      <a:pt x="17198" y="21600"/>
                      <a:pt x="17332" y="21594"/>
                      <a:pt x="17469" y="21581"/>
                    </a:cubicBezTo>
                    <a:lnTo>
                      <a:pt x="21319" y="21215"/>
                    </a:lnTo>
                    <a:lnTo>
                      <a:pt x="20486" y="20307"/>
                    </a:lnTo>
                    <a:lnTo>
                      <a:pt x="18092" y="20534"/>
                    </a:lnTo>
                    <a:lnTo>
                      <a:pt x="2844" y="393"/>
                    </a:lnTo>
                    <a:cubicBezTo>
                      <a:pt x="2673" y="119"/>
                      <a:pt x="2066" y="0"/>
                      <a:pt x="145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30" name="Google Shape;478;p38"/>
              <p:cNvSpPr/>
              <p:nvPr/>
            </p:nvSpPr>
            <p:spPr>
              <a:xfrm>
                <a:off x="1783739" y="2734599"/>
                <a:ext cx="1469673"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4" y="0"/>
                    </a:moveTo>
                    <a:cubicBezTo>
                      <a:pt x="-238" y="0"/>
                      <a:pt x="-238" y="539"/>
                      <a:pt x="714" y="539"/>
                    </a:cubicBezTo>
                    <a:lnTo>
                      <a:pt x="9122" y="539"/>
                    </a:lnTo>
                    <a:lnTo>
                      <a:pt x="19897" y="21372"/>
                    </a:lnTo>
                    <a:cubicBezTo>
                      <a:pt x="19974" y="21503"/>
                      <a:pt x="20257" y="21592"/>
                      <a:pt x="20591" y="21592"/>
                    </a:cubicBezTo>
                    <a:cubicBezTo>
                      <a:pt x="20617" y="21597"/>
                      <a:pt x="20643" y="21600"/>
                      <a:pt x="20669" y="21600"/>
                    </a:cubicBezTo>
                    <a:cubicBezTo>
                      <a:pt x="20693" y="21600"/>
                      <a:pt x="20719" y="21597"/>
                      <a:pt x="20745" y="21592"/>
                    </a:cubicBezTo>
                    <a:cubicBezTo>
                      <a:pt x="21105" y="21563"/>
                      <a:pt x="21362" y="21422"/>
                      <a:pt x="21285" y="21273"/>
                    </a:cubicBezTo>
                    <a:lnTo>
                      <a:pt x="10383" y="219"/>
                    </a:lnTo>
                    <a:cubicBezTo>
                      <a:pt x="10305" y="90"/>
                      <a:pt x="10022" y="0"/>
                      <a:pt x="96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31" name="Google Shape;479;p38"/>
              <p:cNvSpPr/>
              <p:nvPr/>
            </p:nvSpPr>
            <p:spPr>
              <a:xfrm>
                <a:off x="1593491" y="2686851"/>
                <a:ext cx="542901" cy="182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9" y="0"/>
                    </a:moveTo>
                    <a:cubicBezTo>
                      <a:pt x="421" y="0"/>
                      <a:pt x="0" y="1365"/>
                      <a:pt x="0" y="2927"/>
                    </a:cubicBezTo>
                    <a:lnTo>
                      <a:pt x="0" y="18683"/>
                    </a:lnTo>
                    <a:cubicBezTo>
                      <a:pt x="0" y="20431"/>
                      <a:pt x="421" y="21600"/>
                      <a:pt x="1059" y="21600"/>
                    </a:cubicBezTo>
                    <a:lnTo>
                      <a:pt x="20613" y="21600"/>
                    </a:lnTo>
                    <a:cubicBezTo>
                      <a:pt x="21176" y="21600"/>
                      <a:pt x="21600" y="20431"/>
                      <a:pt x="21600" y="18683"/>
                    </a:cubicBezTo>
                    <a:lnTo>
                      <a:pt x="21600" y="2927"/>
                    </a:lnTo>
                    <a:cubicBezTo>
                      <a:pt x="21600" y="1365"/>
                      <a:pt x="21176" y="0"/>
                      <a:pt x="206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32" name="Google Shape;480;p38"/>
              <p:cNvSpPr/>
              <p:nvPr/>
            </p:nvSpPr>
            <p:spPr>
              <a:xfrm>
                <a:off x="2491305" y="2638024"/>
                <a:ext cx="1301696" cy="1474713"/>
              </a:xfrm>
              <a:custGeom>
                <a:avLst/>
                <a:gdLst/>
                <a:ahLst/>
                <a:cxnLst>
                  <a:cxn ang="0">
                    <a:pos x="wd2" y="hd2"/>
                  </a:cxn>
                  <a:cxn ang="5400000">
                    <a:pos x="wd2" y="hd2"/>
                  </a:cxn>
                  <a:cxn ang="10800000">
                    <a:pos x="wd2" y="hd2"/>
                  </a:cxn>
                  <a:cxn ang="16200000">
                    <a:pos x="wd2" y="hd2"/>
                  </a:cxn>
                </a:cxnLst>
                <a:rect l="0" t="0" r="r" b="b"/>
                <a:pathLst>
                  <a:path w="21242" h="21600" fill="norm" stroke="1" extrusionOk="0">
                    <a:moveTo>
                      <a:pt x="8643" y="0"/>
                    </a:moveTo>
                    <a:cubicBezTo>
                      <a:pt x="7139" y="0"/>
                      <a:pt x="5726" y="772"/>
                      <a:pt x="5182" y="2017"/>
                    </a:cubicBezTo>
                    <a:lnTo>
                      <a:pt x="4777" y="2908"/>
                    </a:lnTo>
                    <a:lnTo>
                      <a:pt x="4429" y="3798"/>
                    </a:lnTo>
                    <a:cubicBezTo>
                      <a:pt x="4169" y="4401"/>
                      <a:pt x="3909" y="4979"/>
                      <a:pt x="3677" y="5582"/>
                    </a:cubicBezTo>
                    <a:cubicBezTo>
                      <a:pt x="3185" y="6761"/>
                      <a:pt x="2692" y="7965"/>
                      <a:pt x="2228" y="9170"/>
                    </a:cubicBezTo>
                    <a:cubicBezTo>
                      <a:pt x="1794" y="10374"/>
                      <a:pt x="1332" y="11602"/>
                      <a:pt x="955" y="12855"/>
                    </a:cubicBezTo>
                    <a:cubicBezTo>
                      <a:pt x="753" y="13481"/>
                      <a:pt x="550" y="14131"/>
                      <a:pt x="376" y="14806"/>
                    </a:cubicBezTo>
                    <a:cubicBezTo>
                      <a:pt x="290" y="15143"/>
                      <a:pt x="231" y="15504"/>
                      <a:pt x="145" y="15865"/>
                    </a:cubicBezTo>
                    <a:cubicBezTo>
                      <a:pt x="57" y="16275"/>
                      <a:pt x="28" y="16708"/>
                      <a:pt x="0" y="17118"/>
                    </a:cubicBezTo>
                    <a:lnTo>
                      <a:pt x="0" y="17504"/>
                    </a:lnTo>
                    <a:cubicBezTo>
                      <a:pt x="0" y="17648"/>
                      <a:pt x="0" y="17792"/>
                      <a:pt x="28" y="17985"/>
                    </a:cubicBezTo>
                    <a:cubicBezTo>
                      <a:pt x="57" y="18202"/>
                      <a:pt x="116" y="18443"/>
                      <a:pt x="174" y="18636"/>
                    </a:cubicBezTo>
                    <a:cubicBezTo>
                      <a:pt x="202" y="18708"/>
                      <a:pt x="202" y="18779"/>
                      <a:pt x="260" y="18877"/>
                    </a:cubicBezTo>
                    <a:cubicBezTo>
                      <a:pt x="290" y="18948"/>
                      <a:pt x="319" y="19020"/>
                      <a:pt x="376" y="19118"/>
                    </a:cubicBezTo>
                    <a:lnTo>
                      <a:pt x="434" y="19261"/>
                    </a:lnTo>
                    <a:lnTo>
                      <a:pt x="491" y="19334"/>
                    </a:lnTo>
                    <a:lnTo>
                      <a:pt x="521" y="19406"/>
                    </a:lnTo>
                    <a:lnTo>
                      <a:pt x="636" y="19575"/>
                    </a:lnTo>
                    <a:cubicBezTo>
                      <a:pt x="665" y="19622"/>
                      <a:pt x="724" y="19695"/>
                      <a:pt x="781" y="19743"/>
                    </a:cubicBezTo>
                    <a:cubicBezTo>
                      <a:pt x="898" y="19863"/>
                      <a:pt x="1013" y="19984"/>
                      <a:pt x="1129" y="20104"/>
                    </a:cubicBezTo>
                    <a:cubicBezTo>
                      <a:pt x="1215" y="20177"/>
                      <a:pt x="1303" y="20226"/>
                      <a:pt x="1389" y="20297"/>
                    </a:cubicBezTo>
                    <a:lnTo>
                      <a:pt x="1505" y="20369"/>
                    </a:lnTo>
                    <a:lnTo>
                      <a:pt x="1534" y="20393"/>
                    </a:lnTo>
                    <a:lnTo>
                      <a:pt x="1766" y="20538"/>
                    </a:lnTo>
                    <a:cubicBezTo>
                      <a:pt x="1911" y="20634"/>
                      <a:pt x="2084" y="20730"/>
                      <a:pt x="2228" y="20803"/>
                    </a:cubicBezTo>
                    <a:cubicBezTo>
                      <a:pt x="2547" y="20948"/>
                      <a:pt x="2895" y="21092"/>
                      <a:pt x="3243" y="21212"/>
                    </a:cubicBezTo>
                    <a:cubicBezTo>
                      <a:pt x="3850" y="21405"/>
                      <a:pt x="4517" y="21526"/>
                      <a:pt x="5211" y="21573"/>
                    </a:cubicBezTo>
                    <a:cubicBezTo>
                      <a:pt x="5432" y="21593"/>
                      <a:pt x="5654" y="21600"/>
                      <a:pt x="5875" y="21600"/>
                    </a:cubicBezTo>
                    <a:cubicBezTo>
                      <a:pt x="6233" y="21600"/>
                      <a:pt x="6592" y="21579"/>
                      <a:pt x="6948" y="21550"/>
                    </a:cubicBezTo>
                    <a:cubicBezTo>
                      <a:pt x="7905" y="21453"/>
                      <a:pt x="8889" y="21261"/>
                      <a:pt x="9816" y="20996"/>
                    </a:cubicBezTo>
                    <a:cubicBezTo>
                      <a:pt x="10626" y="20755"/>
                      <a:pt x="11438" y="20466"/>
                      <a:pt x="12218" y="20153"/>
                    </a:cubicBezTo>
                    <a:cubicBezTo>
                      <a:pt x="13695" y="19526"/>
                      <a:pt x="15086" y="18828"/>
                      <a:pt x="16446" y="18057"/>
                    </a:cubicBezTo>
                    <a:cubicBezTo>
                      <a:pt x="17083" y="17696"/>
                      <a:pt x="17721" y="17310"/>
                      <a:pt x="18357" y="16926"/>
                    </a:cubicBezTo>
                    <a:cubicBezTo>
                      <a:pt x="18676" y="16708"/>
                      <a:pt x="18994" y="16516"/>
                      <a:pt x="19313" y="16324"/>
                    </a:cubicBezTo>
                    <a:lnTo>
                      <a:pt x="19777" y="16010"/>
                    </a:lnTo>
                    <a:lnTo>
                      <a:pt x="20008" y="15841"/>
                    </a:lnTo>
                    <a:lnTo>
                      <a:pt x="20268" y="15673"/>
                    </a:lnTo>
                    <a:lnTo>
                      <a:pt x="20211" y="15649"/>
                    </a:lnTo>
                    <a:cubicBezTo>
                      <a:pt x="21427" y="14757"/>
                      <a:pt x="21600" y="13240"/>
                      <a:pt x="20557" y="12180"/>
                    </a:cubicBezTo>
                    <a:cubicBezTo>
                      <a:pt x="19965" y="11574"/>
                      <a:pt x="19095" y="11257"/>
                      <a:pt x="18213" y="11257"/>
                    </a:cubicBezTo>
                    <a:cubicBezTo>
                      <a:pt x="17589" y="11257"/>
                      <a:pt x="16959" y="11417"/>
                      <a:pt x="16418" y="11747"/>
                    </a:cubicBezTo>
                    <a:lnTo>
                      <a:pt x="16330" y="11796"/>
                    </a:lnTo>
                    <a:lnTo>
                      <a:pt x="15984" y="12036"/>
                    </a:lnTo>
                    <a:lnTo>
                      <a:pt x="15549" y="12300"/>
                    </a:lnTo>
                    <a:cubicBezTo>
                      <a:pt x="15288" y="12469"/>
                      <a:pt x="14998" y="12638"/>
                      <a:pt x="14709" y="12806"/>
                    </a:cubicBezTo>
                    <a:cubicBezTo>
                      <a:pt x="14159" y="13144"/>
                      <a:pt x="13580" y="13457"/>
                      <a:pt x="13001" y="13770"/>
                    </a:cubicBezTo>
                    <a:cubicBezTo>
                      <a:pt x="11872" y="14373"/>
                      <a:pt x="10684" y="14902"/>
                      <a:pt x="9468" y="15359"/>
                    </a:cubicBezTo>
                    <a:cubicBezTo>
                      <a:pt x="8918" y="15577"/>
                      <a:pt x="8339" y="15745"/>
                      <a:pt x="7760" y="15914"/>
                    </a:cubicBezTo>
                    <a:cubicBezTo>
                      <a:pt x="7500" y="15986"/>
                      <a:pt x="7238" y="16034"/>
                      <a:pt x="6978" y="16082"/>
                    </a:cubicBezTo>
                    <a:lnTo>
                      <a:pt x="6978" y="16059"/>
                    </a:lnTo>
                    <a:cubicBezTo>
                      <a:pt x="7123" y="15528"/>
                      <a:pt x="7326" y="14975"/>
                      <a:pt x="7528" y="14420"/>
                    </a:cubicBezTo>
                    <a:cubicBezTo>
                      <a:pt x="7934" y="13288"/>
                      <a:pt x="8396" y="12157"/>
                      <a:pt x="8889" y="11024"/>
                    </a:cubicBezTo>
                    <a:cubicBezTo>
                      <a:pt x="9352" y="9892"/>
                      <a:pt x="9873" y="8761"/>
                      <a:pt x="10395" y="7629"/>
                    </a:cubicBezTo>
                    <a:cubicBezTo>
                      <a:pt x="10655" y="7074"/>
                      <a:pt x="10945" y="6521"/>
                      <a:pt x="11205" y="5943"/>
                    </a:cubicBezTo>
                    <a:lnTo>
                      <a:pt x="11610" y="5100"/>
                    </a:lnTo>
                    <a:lnTo>
                      <a:pt x="12017" y="4280"/>
                    </a:lnTo>
                    <a:lnTo>
                      <a:pt x="12046" y="4233"/>
                    </a:lnTo>
                    <a:cubicBezTo>
                      <a:pt x="12074" y="4184"/>
                      <a:pt x="12103" y="4160"/>
                      <a:pt x="12103" y="4112"/>
                    </a:cubicBezTo>
                    <a:cubicBezTo>
                      <a:pt x="12797" y="2523"/>
                      <a:pt x="11813" y="764"/>
                      <a:pt x="9902" y="186"/>
                    </a:cubicBezTo>
                    <a:cubicBezTo>
                      <a:pt x="9487" y="60"/>
                      <a:pt x="9061" y="0"/>
                      <a:pt x="8643"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33" name="Google Shape;481;p38"/>
              <p:cNvSpPr/>
              <p:nvPr/>
            </p:nvSpPr>
            <p:spPr>
              <a:xfrm>
                <a:off x="2753717" y="3733076"/>
                <a:ext cx="167634" cy="93422"/>
              </a:xfrm>
              <a:custGeom>
                <a:avLst/>
                <a:gdLst/>
                <a:ahLst/>
                <a:cxnLst>
                  <a:cxn ang="0">
                    <a:pos x="wd2" y="hd2"/>
                  </a:cxn>
                  <a:cxn ang="5400000">
                    <a:pos x="wd2" y="hd2"/>
                  </a:cxn>
                  <a:cxn ang="10800000">
                    <a:pos x="wd2" y="hd2"/>
                  </a:cxn>
                  <a:cxn ang="16200000">
                    <a:pos x="wd2" y="hd2"/>
                  </a:cxn>
                </a:cxnLst>
                <a:rect l="0" t="0" r="r" b="b"/>
                <a:pathLst>
                  <a:path w="21258" h="21600" fill="norm" stroke="1" extrusionOk="0">
                    <a:moveTo>
                      <a:pt x="19968" y="0"/>
                    </a:moveTo>
                    <a:cubicBezTo>
                      <a:pt x="19764" y="0"/>
                      <a:pt x="19559" y="96"/>
                      <a:pt x="19366" y="307"/>
                    </a:cubicBezTo>
                    <a:cubicBezTo>
                      <a:pt x="12844" y="4858"/>
                      <a:pt x="6322" y="10560"/>
                      <a:pt x="470" y="17798"/>
                    </a:cubicBezTo>
                    <a:cubicBezTo>
                      <a:pt x="16" y="18547"/>
                      <a:pt x="-200" y="19699"/>
                      <a:pt x="243" y="20832"/>
                    </a:cubicBezTo>
                    <a:cubicBezTo>
                      <a:pt x="470" y="21600"/>
                      <a:pt x="925" y="21600"/>
                      <a:pt x="1368" y="21600"/>
                    </a:cubicBezTo>
                    <a:cubicBezTo>
                      <a:pt x="1595" y="21600"/>
                      <a:pt x="1823" y="21600"/>
                      <a:pt x="2050" y="21216"/>
                    </a:cubicBezTo>
                    <a:cubicBezTo>
                      <a:pt x="7901" y="14362"/>
                      <a:pt x="13969" y="8659"/>
                      <a:pt x="20491" y="4109"/>
                    </a:cubicBezTo>
                    <a:cubicBezTo>
                      <a:pt x="21173" y="3725"/>
                      <a:pt x="21400" y="2573"/>
                      <a:pt x="21173" y="1440"/>
                    </a:cubicBezTo>
                    <a:cubicBezTo>
                      <a:pt x="21014" y="614"/>
                      <a:pt x="20491" y="0"/>
                      <a:pt x="19968"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34" name="Google Shape;482;p38"/>
              <p:cNvSpPr/>
              <p:nvPr/>
            </p:nvSpPr>
            <p:spPr>
              <a:xfrm>
                <a:off x="2772887" y="3723111"/>
                <a:ext cx="139594" cy="30560"/>
              </a:xfrm>
              <a:custGeom>
                <a:avLst/>
                <a:gdLst/>
                <a:ahLst/>
                <a:cxnLst>
                  <a:cxn ang="0">
                    <a:pos x="wd2" y="hd2"/>
                  </a:cxn>
                  <a:cxn ang="5400000">
                    <a:pos x="wd2" y="hd2"/>
                  </a:cxn>
                  <a:cxn ang="10800000">
                    <a:pos x="wd2" y="hd2"/>
                  </a:cxn>
                  <a:cxn ang="16200000">
                    <a:pos x="wd2" y="hd2"/>
                  </a:cxn>
                </a:cxnLst>
                <a:rect l="0" t="0" r="r" b="b"/>
                <a:pathLst>
                  <a:path w="20798" h="21600" fill="norm" stroke="1" extrusionOk="0">
                    <a:moveTo>
                      <a:pt x="9471" y="0"/>
                    </a:moveTo>
                    <a:cubicBezTo>
                      <a:pt x="5079" y="0"/>
                      <a:pt x="1434" y="3287"/>
                      <a:pt x="1127" y="3287"/>
                    </a:cubicBezTo>
                    <a:cubicBezTo>
                      <a:pt x="-635" y="4402"/>
                      <a:pt x="-235" y="16200"/>
                      <a:pt x="1661" y="16200"/>
                    </a:cubicBezTo>
                    <a:cubicBezTo>
                      <a:pt x="1741" y="16200"/>
                      <a:pt x="1835" y="16141"/>
                      <a:pt x="1928" y="16083"/>
                    </a:cubicBezTo>
                    <a:cubicBezTo>
                      <a:pt x="1928" y="16083"/>
                      <a:pt x="5292" y="13089"/>
                      <a:pt x="9311" y="13089"/>
                    </a:cubicBezTo>
                    <a:cubicBezTo>
                      <a:pt x="12328" y="13089"/>
                      <a:pt x="15705" y="14791"/>
                      <a:pt x="18322" y="20778"/>
                    </a:cubicBezTo>
                    <a:cubicBezTo>
                      <a:pt x="18455" y="21307"/>
                      <a:pt x="18575" y="21600"/>
                      <a:pt x="18709" y="21600"/>
                    </a:cubicBezTo>
                    <a:cubicBezTo>
                      <a:pt x="18842" y="21600"/>
                      <a:pt x="18976" y="21307"/>
                      <a:pt x="19109" y="20778"/>
                    </a:cubicBezTo>
                    <a:cubicBezTo>
                      <a:pt x="19256" y="21072"/>
                      <a:pt x="19390" y="21189"/>
                      <a:pt x="19537" y="21189"/>
                    </a:cubicBezTo>
                    <a:cubicBezTo>
                      <a:pt x="19924" y="21189"/>
                      <a:pt x="20311" y="20133"/>
                      <a:pt x="20698" y="18430"/>
                    </a:cubicBezTo>
                    <a:cubicBezTo>
                      <a:pt x="20965" y="14909"/>
                      <a:pt x="20698" y="10272"/>
                      <a:pt x="19897" y="9098"/>
                    </a:cubicBezTo>
                    <a:cubicBezTo>
                      <a:pt x="16787" y="1996"/>
                      <a:pt x="12902" y="0"/>
                      <a:pt x="9471"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35" name="Google Shape;483;p38"/>
              <p:cNvSpPr/>
              <p:nvPr/>
            </p:nvSpPr>
            <p:spPr>
              <a:xfrm>
                <a:off x="3498824" y="2981728"/>
                <a:ext cx="505859" cy="689152"/>
              </a:xfrm>
              <a:custGeom>
                <a:avLst/>
                <a:gdLst/>
                <a:ahLst/>
                <a:cxnLst>
                  <a:cxn ang="0">
                    <a:pos x="wd2" y="hd2"/>
                  </a:cxn>
                  <a:cxn ang="5400000">
                    <a:pos x="wd2" y="hd2"/>
                  </a:cxn>
                  <a:cxn ang="10800000">
                    <a:pos x="wd2" y="hd2"/>
                  </a:cxn>
                  <a:cxn ang="16200000">
                    <a:pos x="wd2" y="hd2"/>
                  </a:cxn>
                </a:cxnLst>
                <a:rect l="0" t="0" r="r" b="b"/>
                <a:pathLst>
                  <a:path w="20190" h="21600" fill="norm" stroke="1" extrusionOk="0">
                    <a:moveTo>
                      <a:pt x="15645" y="0"/>
                    </a:moveTo>
                    <a:cubicBezTo>
                      <a:pt x="13853" y="0"/>
                      <a:pt x="11024" y="3488"/>
                      <a:pt x="7448" y="6273"/>
                    </a:cubicBezTo>
                    <a:cubicBezTo>
                      <a:pt x="4827" y="8438"/>
                      <a:pt x="2702" y="10809"/>
                      <a:pt x="932" y="13386"/>
                    </a:cubicBezTo>
                    <a:cubicBezTo>
                      <a:pt x="-627" y="15499"/>
                      <a:pt x="-201" y="18128"/>
                      <a:pt x="1994" y="19932"/>
                    </a:cubicBezTo>
                    <a:cubicBezTo>
                      <a:pt x="3518" y="21165"/>
                      <a:pt x="5381" y="21600"/>
                      <a:pt x="7144" y="21600"/>
                    </a:cubicBezTo>
                    <a:cubicBezTo>
                      <a:pt x="8986" y="21600"/>
                      <a:pt x="10717" y="21126"/>
                      <a:pt x="11839" y="20601"/>
                    </a:cubicBezTo>
                    <a:cubicBezTo>
                      <a:pt x="14811" y="19260"/>
                      <a:pt x="14811" y="17662"/>
                      <a:pt x="16156" y="15033"/>
                    </a:cubicBezTo>
                    <a:cubicBezTo>
                      <a:pt x="17576" y="12251"/>
                      <a:pt x="19203" y="11993"/>
                      <a:pt x="19346" y="10809"/>
                    </a:cubicBezTo>
                    <a:cubicBezTo>
                      <a:pt x="19503" y="9950"/>
                      <a:pt x="18895" y="9758"/>
                      <a:pt x="18323" y="9758"/>
                    </a:cubicBezTo>
                    <a:cubicBezTo>
                      <a:pt x="17865" y="9758"/>
                      <a:pt x="17433" y="9880"/>
                      <a:pt x="17433" y="9880"/>
                    </a:cubicBezTo>
                    <a:cubicBezTo>
                      <a:pt x="18706" y="8592"/>
                      <a:pt x="17644" y="7767"/>
                      <a:pt x="17079" y="7509"/>
                    </a:cubicBezTo>
                    <a:cubicBezTo>
                      <a:pt x="16950" y="7457"/>
                      <a:pt x="16796" y="7436"/>
                      <a:pt x="16635" y="7436"/>
                    </a:cubicBezTo>
                    <a:cubicBezTo>
                      <a:pt x="15823" y="7436"/>
                      <a:pt x="14740" y="7975"/>
                      <a:pt x="14740" y="7975"/>
                    </a:cubicBezTo>
                    <a:cubicBezTo>
                      <a:pt x="17007" y="5911"/>
                      <a:pt x="20973" y="2819"/>
                      <a:pt x="20054" y="1840"/>
                    </a:cubicBezTo>
                    <a:cubicBezTo>
                      <a:pt x="19850" y="1608"/>
                      <a:pt x="19575" y="1507"/>
                      <a:pt x="19246" y="1507"/>
                    </a:cubicBezTo>
                    <a:cubicBezTo>
                      <a:pt x="16964" y="1507"/>
                      <a:pt x="12194" y="6478"/>
                      <a:pt x="12194" y="6478"/>
                    </a:cubicBezTo>
                    <a:cubicBezTo>
                      <a:pt x="13467" y="4469"/>
                      <a:pt x="17576" y="1221"/>
                      <a:pt x="16370" y="242"/>
                    </a:cubicBezTo>
                    <a:cubicBezTo>
                      <a:pt x="16152" y="75"/>
                      <a:pt x="15909" y="0"/>
                      <a:pt x="15645"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36" name="Google Shape;484;p38"/>
              <p:cNvSpPr/>
              <p:nvPr/>
            </p:nvSpPr>
            <p:spPr>
              <a:xfrm>
                <a:off x="3502645" y="3204192"/>
                <a:ext cx="234221" cy="275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97" y="0"/>
                    </a:moveTo>
                    <a:cubicBezTo>
                      <a:pt x="14494" y="0"/>
                      <a:pt x="11866" y="547"/>
                      <a:pt x="9494" y="1603"/>
                    </a:cubicBezTo>
                    <a:cubicBezTo>
                      <a:pt x="2950" y="4444"/>
                      <a:pt x="0" y="21600"/>
                      <a:pt x="0" y="21600"/>
                    </a:cubicBezTo>
                    <a:lnTo>
                      <a:pt x="21600" y="567"/>
                    </a:lnTo>
                    <a:cubicBezTo>
                      <a:pt x="20146" y="189"/>
                      <a:pt x="18625" y="0"/>
                      <a:pt x="17097"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37" name="Google Shape;485;p38"/>
              <p:cNvSpPr/>
              <p:nvPr/>
            </p:nvSpPr>
            <p:spPr>
              <a:xfrm>
                <a:off x="3429887" y="3441688"/>
                <a:ext cx="301692" cy="322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1" y="0"/>
                    </a:moveTo>
                    <a:cubicBezTo>
                      <a:pt x="2669" y="551"/>
                      <a:pt x="892" y="1870"/>
                      <a:pt x="0" y="3634"/>
                    </a:cubicBezTo>
                    <a:cubicBezTo>
                      <a:pt x="0" y="3634"/>
                      <a:pt x="6351" y="15539"/>
                      <a:pt x="16263" y="21600"/>
                    </a:cubicBezTo>
                    <a:cubicBezTo>
                      <a:pt x="18546" y="21049"/>
                      <a:pt x="20452" y="19947"/>
                      <a:pt x="21600" y="18294"/>
                    </a:cubicBezTo>
                    <a:cubicBezTo>
                      <a:pt x="14357" y="13446"/>
                      <a:pt x="8641" y="7163"/>
                      <a:pt x="483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38" name="Google Shape;486;p38"/>
              <p:cNvSpPr/>
              <p:nvPr/>
            </p:nvSpPr>
            <p:spPr>
              <a:xfrm>
                <a:off x="3382705" y="3445175"/>
                <a:ext cx="211505" cy="185430"/>
              </a:xfrm>
              <a:custGeom>
                <a:avLst/>
                <a:gdLst/>
                <a:ahLst/>
                <a:cxnLst>
                  <a:cxn ang="0">
                    <a:pos x="wd2" y="hd2"/>
                  </a:cxn>
                  <a:cxn ang="5400000">
                    <a:pos x="wd2" y="hd2"/>
                  </a:cxn>
                  <a:cxn ang="10800000">
                    <a:pos x="wd2" y="hd2"/>
                  </a:cxn>
                  <a:cxn ang="16200000">
                    <a:pos x="wd2" y="hd2"/>
                  </a:cxn>
                </a:cxnLst>
                <a:rect l="0" t="0" r="r" b="b"/>
                <a:pathLst>
                  <a:path w="18933" h="21600" fill="norm" stroke="1" extrusionOk="0">
                    <a:moveTo>
                      <a:pt x="11947" y="0"/>
                    </a:moveTo>
                    <a:cubicBezTo>
                      <a:pt x="9517" y="0"/>
                      <a:pt x="6838" y="1151"/>
                      <a:pt x="4544" y="3424"/>
                    </a:cubicBezTo>
                    <a:cubicBezTo>
                      <a:pt x="93" y="7642"/>
                      <a:pt x="-1335" y="14529"/>
                      <a:pt x="1368" y="18553"/>
                    </a:cubicBezTo>
                    <a:cubicBezTo>
                      <a:pt x="2667" y="20594"/>
                      <a:pt x="4721" y="21600"/>
                      <a:pt x="6991" y="21600"/>
                    </a:cubicBezTo>
                    <a:cubicBezTo>
                      <a:pt x="9413" y="21600"/>
                      <a:pt x="12092" y="20449"/>
                      <a:pt x="14394" y="18176"/>
                    </a:cubicBezTo>
                    <a:cubicBezTo>
                      <a:pt x="18837" y="13958"/>
                      <a:pt x="20265" y="7061"/>
                      <a:pt x="17570" y="3037"/>
                    </a:cubicBezTo>
                    <a:cubicBezTo>
                      <a:pt x="16263" y="1006"/>
                      <a:pt x="14217" y="0"/>
                      <a:pt x="1194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39" name="Google Shape;487;p38"/>
              <p:cNvSpPr/>
              <p:nvPr/>
            </p:nvSpPr>
            <p:spPr>
              <a:xfrm>
                <a:off x="3412345" y="3471831"/>
                <a:ext cx="152603" cy="132035"/>
              </a:xfrm>
              <a:custGeom>
                <a:avLst/>
                <a:gdLst/>
                <a:ahLst/>
                <a:cxnLst>
                  <a:cxn ang="0">
                    <a:pos x="wd2" y="hd2"/>
                  </a:cxn>
                  <a:cxn ang="5400000">
                    <a:pos x="wd2" y="hd2"/>
                  </a:cxn>
                  <a:cxn ang="10800000">
                    <a:pos x="wd2" y="hd2"/>
                  </a:cxn>
                  <a:cxn ang="16200000">
                    <a:pos x="wd2" y="hd2"/>
                  </a:cxn>
                </a:cxnLst>
                <a:rect l="0" t="0" r="r" b="b"/>
                <a:pathLst>
                  <a:path w="18953" h="21600" fill="norm" stroke="1" extrusionOk="0">
                    <a:moveTo>
                      <a:pt x="12027" y="0"/>
                    </a:moveTo>
                    <a:cubicBezTo>
                      <a:pt x="9590" y="0"/>
                      <a:pt x="6919" y="1155"/>
                      <a:pt x="4605" y="3410"/>
                    </a:cubicBezTo>
                    <a:cubicBezTo>
                      <a:pt x="198" y="7716"/>
                      <a:pt x="-1349" y="14441"/>
                      <a:pt x="1300" y="18734"/>
                    </a:cubicBezTo>
                    <a:cubicBezTo>
                      <a:pt x="2657" y="20663"/>
                      <a:pt x="4671" y="21600"/>
                      <a:pt x="6886" y="21600"/>
                    </a:cubicBezTo>
                    <a:cubicBezTo>
                      <a:pt x="9312" y="21600"/>
                      <a:pt x="11994" y="20459"/>
                      <a:pt x="14297" y="18204"/>
                    </a:cubicBezTo>
                    <a:cubicBezTo>
                      <a:pt x="18927" y="13897"/>
                      <a:pt x="20251" y="7173"/>
                      <a:pt x="17602" y="2866"/>
                    </a:cubicBezTo>
                    <a:cubicBezTo>
                      <a:pt x="16245" y="951"/>
                      <a:pt x="14231" y="0"/>
                      <a:pt x="12027"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40" name="Google Shape;488;p38"/>
              <p:cNvSpPr/>
              <p:nvPr/>
            </p:nvSpPr>
            <p:spPr>
              <a:xfrm>
                <a:off x="2574635" y="2564865"/>
                <a:ext cx="700686" cy="820938"/>
              </a:xfrm>
              <a:custGeom>
                <a:avLst/>
                <a:gdLst/>
                <a:ahLst/>
                <a:cxnLst>
                  <a:cxn ang="0">
                    <a:pos x="wd2" y="hd2"/>
                  </a:cxn>
                  <a:cxn ang="5400000">
                    <a:pos x="wd2" y="hd2"/>
                  </a:cxn>
                  <a:cxn ang="10800000">
                    <a:pos x="wd2" y="hd2"/>
                  </a:cxn>
                  <a:cxn ang="16200000">
                    <a:pos x="wd2" y="hd2"/>
                  </a:cxn>
                </a:cxnLst>
                <a:rect l="0" t="0" r="r" b="b"/>
                <a:pathLst>
                  <a:path w="21539" h="21600" fill="norm" stroke="1" extrusionOk="0">
                    <a:moveTo>
                      <a:pt x="13502" y="0"/>
                    </a:moveTo>
                    <a:cubicBezTo>
                      <a:pt x="11805" y="0"/>
                      <a:pt x="10103" y="424"/>
                      <a:pt x="8674" y="1263"/>
                    </a:cubicBezTo>
                    <a:cubicBezTo>
                      <a:pt x="8563" y="1350"/>
                      <a:pt x="8401" y="1438"/>
                      <a:pt x="8291" y="1523"/>
                    </a:cubicBezTo>
                    <a:lnTo>
                      <a:pt x="8183" y="1610"/>
                    </a:lnTo>
                    <a:cubicBezTo>
                      <a:pt x="7255" y="2215"/>
                      <a:pt x="6437" y="2952"/>
                      <a:pt x="5781" y="3773"/>
                    </a:cubicBezTo>
                    <a:lnTo>
                      <a:pt x="5509" y="4119"/>
                    </a:lnTo>
                    <a:cubicBezTo>
                      <a:pt x="4856" y="5115"/>
                      <a:pt x="4311" y="6153"/>
                      <a:pt x="3873" y="7278"/>
                    </a:cubicBezTo>
                    <a:cubicBezTo>
                      <a:pt x="2782" y="10090"/>
                      <a:pt x="2019" y="12168"/>
                      <a:pt x="1419" y="13723"/>
                    </a:cubicBezTo>
                    <a:lnTo>
                      <a:pt x="1311" y="14115"/>
                    </a:lnTo>
                    <a:cubicBezTo>
                      <a:pt x="711" y="15585"/>
                      <a:pt x="273" y="17099"/>
                      <a:pt x="0" y="18657"/>
                    </a:cubicBezTo>
                    <a:lnTo>
                      <a:pt x="3710" y="19306"/>
                    </a:lnTo>
                    <a:lnTo>
                      <a:pt x="4145" y="19393"/>
                    </a:lnTo>
                    <a:lnTo>
                      <a:pt x="12111" y="20776"/>
                    </a:lnTo>
                    <a:lnTo>
                      <a:pt x="12436" y="20820"/>
                    </a:lnTo>
                    <a:lnTo>
                      <a:pt x="16909" y="21600"/>
                    </a:lnTo>
                    <a:cubicBezTo>
                      <a:pt x="16909" y="21600"/>
                      <a:pt x="17510" y="20475"/>
                      <a:pt x="18273" y="18786"/>
                    </a:cubicBezTo>
                    <a:lnTo>
                      <a:pt x="18438" y="18353"/>
                    </a:lnTo>
                    <a:cubicBezTo>
                      <a:pt x="19746" y="15369"/>
                      <a:pt x="20727" y="12297"/>
                      <a:pt x="21382" y="9181"/>
                    </a:cubicBezTo>
                    <a:lnTo>
                      <a:pt x="21382" y="8965"/>
                    </a:lnTo>
                    <a:cubicBezTo>
                      <a:pt x="21600" y="7667"/>
                      <a:pt x="21600" y="6325"/>
                      <a:pt x="21327" y="5027"/>
                    </a:cubicBezTo>
                    <a:cubicBezTo>
                      <a:pt x="21055" y="3946"/>
                      <a:pt x="20402" y="2908"/>
                      <a:pt x="19419" y="2087"/>
                    </a:cubicBezTo>
                    <a:cubicBezTo>
                      <a:pt x="19256" y="1912"/>
                      <a:pt x="19036" y="1739"/>
                      <a:pt x="18873" y="1610"/>
                    </a:cubicBezTo>
                    <a:cubicBezTo>
                      <a:pt x="18545" y="1394"/>
                      <a:pt x="18218" y="1221"/>
                      <a:pt x="17893" y="1047"/>
                    </a:cubicBezTo>
                    <a:cubicBezTo>
                      <a:pt x="16570" y="347"/>
                      <a:pt x="15036" y="0"/>
                      <a:pt x="1350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41" name="Google Shape;489;p38"/>
              <p:cNvSpPr/>
              <p:nvPr/>
            </p:nvSpPr>
            <p:spPr>
              <a:xfrm>
                <a:off x="266215" y="1049048"/>
                <a:ext cx="1494027" cy="1710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09" y="15348"/>
                    </a:moveTo>
                    <a:cubicBezTo>
                      <a:pt x="6260" y="15369"/>
                      <a:pt x="6285" y="15369"/>
                      <a:pt x="6337" y="15390"/>
                    </a:cubicBezTo>
                    <a:cubicBezTo>
                      <a:pt x="6388" y="15407"/>
                      <a:pt x="6438" y="15427"/>
                      <a:pt x="6490" y="15450"/>
                    </a:cubicBezTo>
                    <a:lnTo>
                      <a:pt x="6362" y="15411"/>
                    </a:lnTo>
                    <a:lnTo>
                      <a:pt x="6260" y="15369"/>
                    </a:lnTo>
                    <a:lnTo>
                      <a:pt x="6209" y="15348"/>
                    </a:lnTo>
                    <a:close/>
                    <a:moveTo>
                      <a:pt x="4217" y="0"/>
                    </a:moveTo>
                    <a:cubicBezTo>
                      <a:pt x="2494" y="0"/>
                      <a:pt x="1009" y="1029"/>
                      <a:pt x="795" y="2430"/>
                    </a:cubicBezTo>
                    <a:lnTo>
                      <a:pt x="745" y="2659"/>
                    </a:lnTo>
                    <a:lnTo>
                      <a:pt x="719" y="2887"/>
                    </a:lnTo>
                    <a:lnTo>
                      <a:pt x="641" y="3324"/>
                    </a:lnTo>
                    <a:cubicBezTo>
                      <a:pt x="591" y="3614"/>
                      <a:pt x="565" y="3905"/>
                      <a:pt x="513" y="4195"/>
                    </a:cubicBezTo>
                    <a:cubicBezTo>
                      <a:pt x="437" y="4777"/>
                      <a:pt x="360" y="5337"/>
                      <a:pt x="308" y="5919"/>
                    </a:cubicBezTo>
                    <a:cubicBezTo>
                      <a:pt x="232" y="6500"/>
                      <a:pt x="180" y="7083"/>
                      <a:pt x="128" y="7664"/>
                    </a:cubicBezTo>
                    <a:cubicBezTo>
                      <a:pt x="104" y="7955"/>
                      <a:pt x="104" y="8267"/>
                      <a:pt x="78" y="8557"/>
                    </a:cubicBezTo>
                    <a:cubicBezTo>
                      <a:pt x="52" y="8848"/>
                      <a:pt x="52" y="9138"/>
                      <a:pt x="26" y="9430"/>
                    </a:cubicBezTo>
                    <a:cubicBezTo>
                      <a:pt x="0" y="10011"/>
                      <a:pt x="0" y="10613"/>
                      <a:pt x="0" y="11216"/>
                    </a:cubicBezTo>
                    <a:cubicBezTo>
                      <a:pt x="0" y="11818"/>
                      <a:pt x="0" y="12420"/>
                      <a:pt x="52" y="13022"/>
                    </a:cubicBezTo>
                    <a:cubicBezTo>
                      <a:pt x="78" y="13645"/>
                      <a:pt x="128" y="14269"/>
                      <a:pt x="232" y="14912"/>
                    </a:cubicBezTo>
                    <a:cubicBezTo>
                      <a:pt x="282" y="15244"/>
                      <a:pt x="360" y="15577"/>
                      <a:pt x="437" y="15930"/>
                    </a:cubicBezTo>
                    <a:cubicBezTo>
                      <a:pt x="513" y="16304"/>
                      <a:pt x="641" y="16657"/>
                      <a:pt x="769" y="17030"/>
                    </a:cubicBezTo>
                    <a:cubicBezTo>
                      <a:pt x="847" y="17217"/>
                      <a:pt x="924" y="17425"/>
                      <a:pt x="1026" y="17633"/>
                    </a:cubicBezTo>
                    <a:cubicBezTo>
                      <a:pt x="1154" y="17882"/>
                      <a:pt x="1282" y="18111"/>
                      <a:pt x="1437" y="18339"/>
                    </a:cubicBezTo>
                    <a:cubicBezTo>
                      <a:pt x="1643" y="18630"/>
                      <a:pt x="1873" y="18899"/>
                      <a:pt x="2156" y="19170"/>
                    </a:cubicBezTo>
                    <a:cubicBezTo>
                      <a:pt x="2334" y="19316"/>
                      <a:pt x="2540" y="19481"/>
                      <a:pt x="2771" y="19606"/>
                    </a:cubicBezTo>
                    <a:cubicBezTo>
                      <a:pt x="3027" y="19772"/>
                      <a:pt x="3284" y="19918"/>
                      <a:pt x="3592" y="20022"/>
                    </a:cubicBezTo>
                    <a:cubicBezTo>
                      <a:pt x="3669" y="20062"/>
                      <a:pt x="3746" y="20083"/>
                      <a:pt x="3823" y="20104"/>
                    </a:cubicBezTo>
                    <a:lnTo>
                      <a:pt x="3899" y="20125"/>
                    </a:lnTo>
                    <a:lnTo>
                      <a:pt x="4053" y="20166"/>
                    </a:lnTo>
                    <a:lnTo>
                      <a:pt x="4336" y="20250"/>
                    </a:lnTo>
                    <a:cubicBezTo>
                      <a:pt x="4516" y="20312"/>
                      <a:pt x="4721" y="20354"/>
                      <a:pt x="4901" y="20416"/>
                    </a:cubicBezTo>
                    <a:lnTo>
                      <a:pt x="5182" y="20478"/>
                    </a:lnTo>
                    <a:lnTo>
                      <a:pt x="5464" y="20541"/>
                    </a:lnTo>
                    <a:cubicBezTo>
                      <a:pt x="5670" y="20582"/>
                      <a:pt x="5849" y="20645"/>
                      <a:pt x="6029" y="20685"/>
                    </a:cubicBezTo>
                    <a:lnTo>
                      <a:pt x="6594" y="20790"/>
                    </a:lnTo>
                    <a:lnTo>
                      <a:pt x="7183" y="20894"/>
                    </a:lnTo>
                    <a:cubicBezTo>
                      <a:pt x="7542" y="20977"/>
                      <a:pt x="7927" y="21039"/>
                      <a:pt x="8287" y="21081"/>
                    </a:cubicBezTo>
                    <a:cubicBezTo>
                      <a:pt x="9056" y="21206"/>
                      <a:pt x="9800" y="21289"/>
                      <a:pt x="10544" y="21350"/>
                    </a:cubicBezTo>
                    <a:cubicBezTo>
                      <a:pt x="11287" y="21433"/>
                      <a:pt x="12032" y="21475"/>
                      <a:pt x="12776" y="21517"/>
                    </a:cubicBezTo>
                    <a:cubicBezTo>
                      <a:pt x="13519" y="21558"/>
                      <a:pt x="14238" y="21579"/>
                      <a:pt x="14982" y="21600"/>
                    </a:cubicBezTo>
                    <a:cubicBezTo>
                      <a:pt x="15699" y="21600"/>
                      <a:pt x="16444" y="21600"/>
                      <a:pt x="17188" y="21579"/>
                    </a:cubicBezTo>
                    <a:cubicBezTo>
                      <a:pt x="17547" y="21579"/>
                      <a:pt x="17907" y="21558"/>
                      <a:pt x="18291" y="21537"/>
                    </a:cubicBezTo>
                    <a:lnTo>
                      <a:pt x="18829" y="21496"/>
                    </a:lnTo>
                    <a:lnTo>
                      <a:pt x="19111" y="21475"/>
                    </a:lnTo>
                    <a:lnTo>
                      <a:pt x="19446" y="21454"/>
                    </a:lnTo>
                    <a:cubicBezTo>
                      <a:pt x="20650" y="21350"/>
                      <a:pt x="21600" y="20520"/>
                      <a:pt x="21600" y="19543"/>
                    </a:cubicBezTo>
                    <a:cubicBezTo>
                      <a:pt x="21600" y="18547"/>
                      <a:pt x="20650" y="17716"/>
                      <a:pt x="19446" y="17612"/>
                    </a:cubicBezTo>
                    <a:lnTo>
                      <a:pt x="19317" y="17612"/>
                    </a:lnTo>
                    <a:lnTo>
                      <a:pt x="18368" y="17550"/>
                    </a:lnTo>
                    <a:cubicBezTo>
                      <a:pt x="18035" y="17509"/>
                      <a:pt x="17701" y="17488"/>
                      <a:pt x="17368" y="17446"/>
                    </a:cubicBezTo>
                    <a:cubicBezTo>
                      <a:pt x="16701" y="17405"/>
                      <a:pt x="16059" y="17321"/>
                      <a:pt x="15392" y="17259"/>
                    </a:cubicBezTo>
                    <a:cubicBezTo>
                      <a:pt x="14725" y="17176"/>
                      <a:pt x="14084" y="17093"/>
                      <a:pt x="13443" y="16989"/>
                    </a:cubicBezTo>
                    <a:cubicBezTo>
                      <a:pt x="12776" y="16886"/>
                      <a:pt x="12160" y="16802"/>
                      <a:pt x="11519" y="16678"/>
                    </a:cubicBezTo>
                    <a:cubicBezTo>
                      <a:pt x="10261" y="16470"/>
                      <a:pt x="9030" y="16200"/>
                      <a:pt x="7850" y="15867"/>
                    </a:cubicBezTo>
                    <a:cubicBezTo>
                      <a:pt x="7696" y="15826"/>
                      <a:pt x="7542" y="15784"/>
                      <a:pt x="7414" y="15742"/>
                    </a:cubicBezTo>
                    <a:lnTo>
                      <a:pt x="7183" y="15681"/>
                    </a:lnTo>
                    <a:lnTo>
                      <a:pt x="7015" y="15629"/>
                    </a:lnTo>
                    <a:cubicBezTo>
                      <a:pt x="7012" y="15619"/>
                      <a:pt x="7008" y="15608"/>
                      <a:pt x="7003" y="15598"/>
                    </a:cubicBezTo>
                    <a:cubicBezTo>
                      <a:pt x="6953" y="15411"/>
                      <a:pt x="6901" y="15223"/>
                      <a:pt x="6875" y="15037"/>
                    </a:cubicBezTo>
                    <a:cubicBezTo>
                      <a:pt x="6850" y="14829"/>
                      <a:pt x="6824" y="14600"/>
                      <a:pt x="6798" y="14373"/>
                    </a:cubicBezTo>
                    <a:cubicBezTo>
                      <a:pt x="6773" y="13894"/>
                      <a:pt x="6747" y="13396"/>
                      <a:pt x="6747" y="12877"/>
                    </a:cubicBezTo>
                    <a:cubicBezTo>
                      <a:pt x="6747" y="12358"/>
                      <a:pt x="6747" y="11839"/>
                      <a:pt x="6773" y="11299"/>
                    </a:cubicBezTo>
                    <a:cubicBezTo>
                      <a:pt x="6798" y="10759"/>
                      <a:pt x="6824" y="10239"/>
                      <a:pt x="6875" y="9699"/>
                    </a:cubicBezTo>
                    <a:cubicBezTo>
                      <a:pt x="6901" y="9159"/>
                      <a:pt x="6953" y="8619"/>
                      <a:pt x="7003" y="8059"/>
                    </a:cubicBezTo>
                    <a:cubicBezTo>
                      <a:pt x="7055" y="7519"/>
                      <a:pt x="7131" y="6979"/>
                      <a:pt x="7183" y="6439"/>
                    </a:cubicBezTo>
                    <a:cubicBezTo>
                      <a:pt x="7260" y="5898"/>
                      <a:pt x="7337" y="5337"/>
                      <a:pt x="7388" y="4798"/>
                    </a:cubicBezTo>
                    <a:lnTo>
                      <a:pt x="7620" y="3178"/>
                    </a:lnTo>
                    <a:lnTo>
                      <a:pt x="7620" y="3136"/>
                    </a:lnTo>
                    <a:cubicBezTo>
                      <a:pt x="7850" y="1620"/>
                      <a:pt x="6516" y="229"/>
                      <a:pt x="4644" y="21"/>
                    </a:cubicBezTo>
                    <a:cubicBezTo>
                      <a:pt x="4500" y="7"/>
                      <a:pt x="4358" y="0"/>
                      <a:pt x="421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42" name="Google Shape;490;p38"/>
              <p:cNvSpPr/>
              <p:nvPr/>
            </p:nvSpPr>
            <p:spPr>
              <a:xfrm>
                <a:off x="369167" y="2510640"/>
                <a:ext cx="259041" cy="166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10" y="0"/>
                    </a:moveTo>
                    <a:cubicBezTo>
                      <a:pt x="2264" y="0"/>
                      <a:pt x="1166" y="75"/>
                      <a:pt x="0" y="248"/>
                    </a:cubicBezTo>
                    <a:cubicBezTo>
                      <a:pt x="3997" y="12417"/>
                      <a:pt x="12283" y="20533"/>
                      <a:pt x="21600" y="21600"/>
                    </a:cubicBezTo>
                    <a:cubicBezTo>
                      <a:pt x="21600" y="21600"/>
                      <a:pt x="20285" y="0"/>
                      <a:pt x="331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43" name="Google Shape;491;p38"/>
              <p:cNvSpPr/>
              <p:nvPr/>
            </p:nvSpPr>
            <p:spPr>
              <a:xfrm>
                <a:off x="702047" y="1481521"/>
                <a:ext cx="895826" cy="97348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852" y="0"/>
                    </a:moveTo>
                    <a:cubicBezTo>
                      <a:pt x="686" y="0"/>
                      <a:pt x="559" y="74"/>
                      <a:pt x="517" y="219"/>
                    </a:cubicBezTo>
                    <a:cubicBezTo>
                      <a:pt x="-401" y="5802"/>
                      <a:pt x="183" y="18060"/>
                      <a:pt x="183" y="18171"/>
                    </a:cubicBezTo>
                    <a:cubicBezTo>
                      <a:pt x="183" y="18245"/>
                      <a:pt x="268" y="18353"/>
                      <a:pt x="392" y="18390"/>
                    </a:cubicBezTo>
                    <a:cubicBezTo>
                      <a:pt x="3275" y="19302"/>
                      <a:pt x="19152" y="21418"/>
                      <a:pt x="20741" y="21565"/>
                    </a:cubicBezTo>
                    <a:lnTo>
                      <a:pt x="20783" y="21600"/>
                    </a:lnTo>
                    <a:cubicBezTo>
                      <a:pt x="21186" y="21600"/>
                      <a:pt x="21199" y="21088"/>
                      <a:pt x="20821" y="21088"/>
                    </a:cubicBezTo>
                    <a:cubicBezTo>
                      <a:pt x="20809" y="21088"/>
                      <a:pt x="20796" y="21088"/>
                      <a:pt x="20783" y="21090"/>
                    </a:cubicBezTo>
                    <a:cubicBezTo>
                      <a:pt x="19237" y="20907"/>
                      <a:pt x="3986" y="18864"/>
                      <a:pt x="726" y="17952"/>
                    </a:cubicBezTo>
                    <a:cubicBezTo>
                      <a:pt x="686" y="16419"/>
                      <a:pt x="226" y="5474"/>
                      <a:pt x="1103" y="293"/>
                    </a:cubicBezTo>
                    <a:cubicBezTo>
                      <a:pt x="1144" y="146"/>
                      <a:pt x="1019" y="37"/>
                      <a:pt x="85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44" name="Google Shape;492;p38"/>
              <p:cNvSpPr/>
              <p:nvPr/>
            </p:nvSpPr>
            <p:spPr>
              <a:xfrm>
                <a:off x="714741" y="1539899"/>
                <a:ext cx="106022" cy="99483"/>
              </a:xfrm>
              <a:custGeom>
                <a:avLst/>
                <a:gdLst/>
                <a:ahLst/>
                <a:cxnLst>
                  <a:cxn ang="0">
                    <a:pos x="wd2" y="hd2"/>
                  </a:cxn>
                  <a:cxn ang="5400000">
                    <a:pos x="wd2" y="hd2"/>
                  </a:cxn>
                  <a:cxn ang="10800000">
                    <a:pos x="wd2" y="hd2"/>
                  </a:cxn>
                  <a:cxn ang="16200000">
                    <a:pos x="wd2" y="hd2"/>
                  </a:cxn>
                </a:cxnLst>
                <a:rect l="0" t="0" r="r" b="b"/>
                <a:pathLst>
                  <a:path w="21157" h="21600" fill="norm" stroke="1" extrusionOk="0">
                    <a:moveTo>
                      <a:pt x="18725" y="0"/>
                    </a:moveTo>
                    <a:cubicBezTo>
                      <a:pt x="18046" y="0"/>
                      <a:pt x="17438" y="180"/>
                      <a:pt x="17080" y="541"/>
                    </a:cubicBezTo>
                    <a:lnTo>
                      <a:pt x="791" y="17327"/>
                    </a:lnTo>
                    <a:cubicBezTo>
                      <a:pt x="-264" y="18391"/>
                      <a:pt x="-264" y="19815"/>
                      <a:pt x="791" y="20897"/>
                    </a:cubicBezTo>
                    <a:cubicBezTo>
                      <a:pt x="1149" y="21239"/>
                      <a:pt x="1846" y="21600"/>
                      <a:pt x="2919" y="21600"/>
                    </a:cubicBezTo>
                    <a:cubicBezTo>
                      <a:pt x="3276" y="21600"/>
                      <a:pt x="3974" y="21239"/>
                      <a:pt x="4331" y="20897"/>
                    </a:cubicBezTo>
                    <a:lnTo>
                      <a:pt x="20621" y="4471"/>
                    </a:lnTo>
                    <a:cubicBezTo>
                      <a:pt x="21336" y="3390"/>
                      <a:pt x="21336" y="1605"/>
                      <a:pt x="20621" y="541"/>
                    </a:cubicBezTo>
                    <a:cubicBezTo>
                      <a:pt x="20084" y="180"/>
                      <a:pt x="19387" y="0"/>
                      <a:pt x="18725"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45" name="Google Shape;493;p38"/>
              <p:cNvSpPr/>
              <p:nvPr/>
            </p:nvSpPr>
            <p:spPr>
              <a:xfrm>
                <a:off x="1549138" y="2482987"/>
                <a:ext cx="676019" cy="449166"/>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5117" y="0"/>
                    </a:moveTo>
                    <a:cubicBezTo>
                      <a:pt x="1562" y="791"/>
                      <a:pt x="0" y="9648"/>
                      <a:pt x="0" y="9648"/>
                    </a:cubicBezTo>
                    <a:lnTo>
                      <a:pt x="5063" y="16449"/>
                    </a:lnTo>
                    <a:cubicBezTo>
                      <a:pt x="5063" y="16449"/>
                      <a:pt x="8458" y="21508"/>
                      <a:pt x="9535" y="21588"/>
                    </a:cubicBezTo>
                    <a:cubicBezTo>
                      <a:pt x="9581" y="21596"/>
                      <a:pt x="9625" y="21600"/>
                      <a:pt x="9668" y="21600"/>
                    </a:cubicBezTo>
                    <a:cubicBezTo>
                      <a:pt x="10629" y="21600"/>
                      <a:pt x="10827" y="20007"/>
                      <a:pt x="10827" y="20007"/>
                    </a:cubicBezTo>
                    <a:cubicBezTo>
                      <a:pt x="11311" y="20334"/>
                      <a:pt x="11872" y="20510"/>
                      <a:pt x="12419" y="20510"/>
                    </a:cubicBezTo>
                    <a:cubicBezTo>
                      <a:pt x="12666" y="20510"/>
                      <a:pt x="12911" y="20474"/>
                      <a:pt x="13142" y="20402"/>
                    </a:cubicBezTo>
                    <a:cubicBezTo>
                      <a:pt x="13790" y="20166"/>
                      <a:pt x="14220" y="19296"/>
                      <a:pt x="14168" y="18266"/>
                    </a:cubicBezTo>
                    <a:cubicBezTo>
                      <a:pt x="14168" y="18266"/>
                      <a:pt x="15397" y="19308"/>
                      <a:pt x="16306" y="19308"/>
                    </a:cubicBezTo>
                    <a:cubicBezTo>
                      <a:pt x="16366" y="19308"/>
                      <a:pt x="16426" y="19304"/>
                      <a:pt x="16483" y="19296"/>
                    </a:cubicBezTo>
                    <a:cubicBezTo>
                      <a:pt x="17022" y="19136"/>
                      <a:pt x="17454" y="18505"/>
                      <a:pt x="17506" y="17635"/>
                    </a:cubicBezTo>
                    <a:cubicBezTo>
                      <a:pt x="17900" y="18337"/>
                      <a:pt x="18458" y="18693"/>
                      <a:pt x="19005" y="18693"/>
                    </a:cubicBezTo>
                    <a:cubicBezTo>
                      <a:pt x="19508" y="18693"/>
                      <a:pt x="20003" y="18397"/>
                      <a:pt x="20362" y="17794"/>
                    </a:cubicBezTo>
                    <a:cubicBezTo>
                      <a:pt x="21600" y="15973"/>
                      <a:pt x="15351" y="9884"/>
                      <a:pt x="15351" y="9884"/>
                    </a:cubicBezTo>
                    <a:lnTo>
                      <a:pt x="17345" y="9804"/>
                    </a:lnTo>
                    <a:cubicBezTo>
                      <a:pt x="17345" y="9804"/>
                      <a:pt x="16159" y="3083"/>
                      <a:pt x="12821" y="2688"/>
                    </a:cubicBezTo>
                    <a:cubicBezTo>
                      <a:pt x="10234" y="2212"/>
                      <a:pt x="7595" y="1266"/>
                      <a:pt x="5117"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46" name="Google Shape;494;p38"/>
              <p:cNvSpPr/>
              <p:nvPr/>
            </p:nvSpPr>
            <p:spPr>
              <a:xfrm>
                <a:off x="252057" y="2183710"/>
                <a:ext cx="1220316" cy="555873"/>
              </a:xfrm>
              <a:custGeom>
                <a:avLst/>
                <a:gdLst/>
                <a:ahLst/>
                <a:cxnLst>
                  <a:cxn ang="0">
                    <a:pos x="wd2" y="hd2"/>
                  </a:cxn>
                  <a:cxn ang="5400000">
                    <a:pos x="wd2" y="hd2"/>
                  </a:cxn>
                  <a:cxn ang="10800000">
                    <a:pos x="wd2" y="hd2"/>
                  </a:cxn>
                  <a:cxn ang="16200000">
                    <a:pos x="wd2" y="hd2"/>
                  </a:cxn>
                </a:cxnLst>
                <a:rect l="0" t="0" r="r" b="b"/>
                <a:pathLst>
                  <a:path w="21529" h="21600" fill="norm" stroke="1" extrusionOk="0">
                    <a:moveTo>
                      <a:pt x="220" y="0"/>
                    </a:moveTo>
                    <a:cubicBezTo>
                      <a:pt x="93" y="65"/>
                      <a:pt x="0" y="255"/>
                      <a:pt x="0" y="510"/>
                    </a:cubicBezTo>
                    <a:cubicBezTo>
                      <a:pt x="32" y="1023"/>
                      <a:pt x="626" y="13417"/>
                      <a:pt x="3976" y="17763"/>
                    </a:cubicBezTo>
                    <a:cubicBezTo>
                      <a:pt x="6777" y="21439"/>
                      <a:pt x="18424" y="21600"/>
                      <a:pt x="20881" y="21600"/>
                    </a:cubicBezTo>
                    <a:cubicBezTo>
                      <a:pt x="21115" y="21600"/>
                      <a:pt x="21266" y="21597"/>
                      <a:pt x="21317" y="21597"/>
                    </a:cubicBezTo>
                    <a:cubicBezTo>
                      <a:pt x="21600" y="21597"/>
                      <a:pt x="21600" y="20638"/>
                      <a:pt x="21317" y="20638"/>
                    </a:cubicBezTo>
                    <a:cubicBezTo>
                      <a:pt x="21303" y="20638"/>
                      <a:pt x="21102" y="20642"/>
                      <a:pt x="20753" y="20642"/>
                    </a:cubicBezTo>
                    <a:cubicBezTo>
                      <a:pt x="18089" y="20642"/>
                      <a:pt x="6827" y="20442"/>
                      <a:pt x="4225" y="16995"/>
                    </a:cubicBezTo>
                    <a:cubicBezTo>
                      <a:pt x="1032" y="12907"/>
                      <a:pt x="438" y="510"/>
                      <a:pt x="438" y="449"/>
                    </a:cubicBezTo>
                    <a:cubicBezTo>
                      <a:pt x="438" y="190"/>
                      <a:pt x="313" y="0"/>
                      <a:pt x="22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47" name="Google Shape;495;p38"/>
              <p:cNvSpPr/>
              <p:nvPr/>
            </p:nvSpPr>
            <p:spPr>
              <a:xfrm>
                <a:off x="628803" y="1011929"/>
                <a:ext cx="249597" cy="201539"/>
              </a:xfrm>
              <a:custGeom>
                <a:avLst/>
                <a:gdLst/>
                <a:ahLst/>
                <a:cxnLst>
                  <a:cxn ang="0">
                    <a:pos x="wd2" y="hd2"/>
                  </a:cxn>
                  <a:cxn ang="5400000">
                    <a:pos x="wd2" y="hd2"/>
                  </a:cxn>
                  <a:cxn ang="10800000">
                    <a:pos x="wd2" y="hd2"/>
                  </a:cxn>
                  <a:cxn ang="16200000">
                    <a:pos x="wd2" y="hd2"/>
                  </a:cxn>
                </a:cxnLst>
                <a:rect l="0" t="0" r="r" b="b"/>
                <a:pathLst>
                  <a:path w="20994" h="21600" fill="norm" stroke="1" extrusionOk="0">
                    <a:moveTo>
                      <a:pt x="1322" y="0"/>
                    </a:moveTo>
                    <a:cubicBezTo>
                      <a:pt x="606" y="0"/>
                      <a:pt x="-306" y="845"/>
                      <a:pt x="101" y="1691"/>
                    </a:cubicBezTo>
                    <a:cubicBezTo>
                      <a:pt x="7261" y="20016"/>
                      <a:pt x="19350" y="21431"/>
                      <a:pt x="19952" y="21600"/>
                    </a:cubicBezTo>
                    <a:lnTo>
                      <a:pt x="20096" y="21431"/>
                    </a:lnTo>
                    <a:cubicBezTo>
                      <a:pt x="21294" y="21253"/>
                      <a:pt x="21294" y="19135"/>
                      <a:pt x="20096" y="18957"/>
                    </a:cubicBezTo>
                    <a:cubicBezTo>
                      <a:pt x="19651" y="18957"/>
                      <a:pt x="8610" y="17729"/>
                      <a:pt x="2038" y="632"/>
                    </a:cubicBezTo>
                    <a:cubicBezTo>
                      <a:pt x="1947" y="187"/>
                      <a:pt x="1654" y="0"/>
                      <a:pt x="132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grpSp>
      <p:sp>
        <p:nvSpPr>
          <p:cNvPr id="95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4" name="Google Shape;171;g10104eaf235_0_29"/>
          <p:cNvSpPr txBox="1"/>
          <p:nvPr>
            <p:ph type="title"/>
          </p:nvPr>
        </p:nvSpPr>
        <p:spPr>
          <a:xfrm>
            <a:off x="1206449" y="865817"/>
            <a:ext cx="21971102" cy="2059889"/>
          </a:xfrm>
          <a:prstGeom prst="rect">
            <a:avLst/>
          </a:prstGeom>
        </p:spPr>
        <p:txBody>
          <a:bodyPr/>
          <a:lstStyle>
            <a:lvl1pPr defTabSz="1511770">
              <a:defRPr spc="-143" sz="7192"/>
            </a:lvl1pPr>
          </a:lstStyle>
          <a:p>
            <a:pPr>
              <a:defRPr b="1"/>
            </a:pPr>
            <a:r>
              <a:rPr b="0"/>
              <a:t>Augment or “cure” the body, the person typically bears the cost of access.</a:t>
            </a:r>
          </a:p>
        </p:txBody>
      </p:sp>
      <p:grpSp>
        <p:nvGrpSpPr>
          <p:cNvPr id="1140" name="Google Shape;310;p38"/>
          <p:cNvGrpSpPr/>
          <p:nvPr/>
        </p:nvGrpSpPr>
        <p:grpSpPr>
          <a:xfrm>
            <a:off x="1005840" y="3249977"/>
            <a:ext cx="8384228" cy="7581556"/>
            <a:chOff x="0" y="82"/>
            <a:chExt cx="8384227" cy="7581554"/>
          </a:xfrm>
        </p:grpSpPr>
        <p:sp>
          <p:nvSpPr>
            <p:cNvPr id="955" name="Google Shape;311;p38"/>
            <p:cNvSpPr/>
            <p:nvPr/>
          </p:nvSpPr>
          <p:spPr>
            <a:xfrm>
              <a:off x="0" y="7217481"/>
              <a:ext cx="8384228" cy="364157"/>
            </a:xfrm>
            <a:prstGeom prst="ellipse">
              <a:avLst/>
            </a:pr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nvGrpSpPr>
            <p:cNvPr id="1139" name="Google Shape;312;p38"/>
            <p:cNvGrpSpPr/>
            <p:nvPr/>
          </p:nvGrpSpPr>
          <p:grpSpPr>
            <a:xfrm>
              <a:off x="1060004" y="82"/>
              <a:ext cx="6991037" cy="7486001"/>
              <a:chOff x="0" y="0"/>
              <a:chExt cx="6991036" cy="7486000"/>
            </a:xfrm>
          </p:grpSpPr>
          <p:sp>
            <p:nvSpPr>
              <p:cNvPr id="956" name="Google Shape;313;p38"/>
              <p:cNvSpPr/>
              <p:nvPr/>
            </p:nvSpPr>
            <p:spPr>
              <a:xfrm>
                <a:off x="1414027" y="1266613"/>
                <a:ext cx="1514526" cy="1686965"/>
              </a:xfrm>
              <a:custGeom>
                <a:avLst/>
                <a:gdLst/>
                <a:ahLst/>
                <a:cxnLst>
                  <a:cxn ang="0">
                    <a:pos x="wd2" y="hd2"/>
                  </a:cxn>
                  <a:cxn ang="5400000">
                    <a:pos x="wd2" y="hd2"/>
                  </a:cxn>
                  <a:cxn ang="10800000">
                    <a:pos x="wd2" y="hd2"/>
                  </a:cxn>
                  <a:cxn ang="16200000">
                    <a:pos x="wd2" y="hd2"/>
                  </a:cxn>
                </a:cxnLst>
                <a:rect l="0" t="0" r="r" b="b"/>
                <a:pathLst>
                  <a:path w="20788" h="21600" fill="norm" stroke="1" extrusionOk="0">
                    <a:moveTo>
                      <a:pt x="2812" y="0"/>
                    </a:moveTo>
                    <a:cubicBezTo>
                      <a:pt x="1364" y="0"/>
                      <a:pt x="-81" y="923"/>
                      <a:pt x="4" y="2520"/>
                    </a:cubicBezTo>
                    <a:lnTo>
                      <a:pt x="4" y="2500"/>
                    </a:lnTo>
                    <a:cubicBezTo>
                      <a:pt x="4" y="2794"/>
                      <a:pt x="52" y="3046"/>
                      <a:pt x="76" y="3321"/>
                    </a:cubicBezTo>
                    <a:cubicBezTo>
                      <a:pt x="101" y="3594"/>
                      <a:pt x="126" y="3847"/>
                      <a:pt x="174" y="4141"/>
                    </a:cubicBezTo>
                    <a:cubicBezTo>
                      <a:pt x="198" y="4416"/>
                      <a:pt x="247" y="4668"/>
                      <a:pt x="271" y="4942"/>
                    </a:cubicBezTo>
                    <a:lnTo>
                      <a:pt x="392" y="5742"/>
                    </a:lnTo>
                    <a:cubicBezTo>
                      <a:pt x="563" y="6815"/>
                      <a:pt x="782" y="7889"/>
                      <a:pt x="1050" y="8942"/>
                    </a:cubicBezTo>
                    <a:cubicBezTo>
                      <a:pt x="1172" y="9468"/>
                      <a:pt x="1294" y="10016"/>
                      <a:pt x="1440" y="10563"/>
                    </a:cubicBezTo>
                    <a:cubicBezTo>
                      <a:pt x="1587" y="11090"/>
                      <a:pt x="1756" y="11637"/>
                      <a:pt x="1927" y="12164"/>
                    </a:cubicBezTo>
                    <a:cubicBezTo>
                      <a:pt x="2098" y="12690"/>
                      <a:pt x="2268" y="13238"/>
                      <a:pt x="2487" y="13785"/>
                    </a:cubicBezTo>
                    <a:lnTo>
                      <a:pt x="2633" y="14206"/>
                    </a:lnTo>
                    <a:lnTo>
                      <a:pt x="2829" y="14627"/>
                    </a:lnTo>
                    <a:lnTo>
                      <a:pt x="2999" y="15048"/>
                    </a:lnTo>
                    <a:lnTo>
                      <a:pt x="3096" y="15237"/>
                    </a:lnTo>
                    <a:cubicBezTo>
                      <a:pt x="3120" y="15301"/>
                      <a:pt x="3145" y="15364"/>
                      <a:pt x="3194" y="15427"/>
                    </a:cubicBezTo>
                    <a:cubicBezTo>
                      <a:pt x="3242" y="15532"/>
                      <a:pt x="3316" y="15659"/>
                      <a:pt x="3388" y="15764"/>
                    </a:cubicBezTo>
                    <a:cubicBezTo>
                      <a:pt x="3632" y="16164"/>
                      <a:pt x="3949" y="16543"/>
                      <a:pt x="4290" y="16880"/>
                    </a:cubicBezTo>
                    <a:cubicBezTo>
                      <a:pt x="4606" y="17175"/>
                      <a:pt x="4923" y="17469"/>
                      <a:pt x="5289" y="17722"/>
                    </a:cubicBezTo>
                    <a:cubicBezTo>
                      <a:pt x="5605" y="17933"/>
                      <a:pt x="5922" y="18165"/>
                      <a:pt x="6263" y="18354"/>
                    </a:cubicBezTo>
                    <a:cubicBezTo>
                      <a:pt x="6579" y="18543"/>
                      <a:pt x="6919" y="18712"/>
                      <a:pt x="7237" y="18880"/>
                    </a:cubicBezTo>
                    <a:cubicBezTo>
                      <a:pt x="7553" y="19048"/>
                      <a:pt x="7895" y="19196"/>
                      <a:pt x="8211" y="19323"/>
                    </a:cubicBezTo>
                    <a:cubicBezTo>
                      <a:pt x="8527" y="19469"/>
                      <a:pt x="8844" y="19596"/>
                      <a:pt x="9160" y="19701"/>
                    </a:cubicBezTo>
                    <a:cubicBezTo>
                      <a:pt x="9794" y="19933"/>
                      <a:pt x="10452" y="20143"/>
                      <a:pt x="11085" y="20312"/>
                    </a:cubicBezTo>
                    <a:cubicBezTo>
                      <a:pt x="12327" y="20670"/>
                      <a:pt x="13593" y="20964"/>
                      <a:pt x="14884" y="21175"/>
                    </a:cubicBezTo>
                    <a:cubicBezTo>
                      <a:pt x="15542" y="21280"/>
                      <a:pt x="16174" y="21385"/>
                      <a:pt x="16807" y="21449"/>
                    </a:cubicBezTo>
                    <a:cubicBezTo>
                      <a:pt x="17125" y="21490"/>
                      <a:pt x="17465" y="21512"/>
                      <a:pt x="17781" y="21533"/>
                    </a:cubicBezTo>
                    <a:lnTo>
                      <a:pt x="18268" y="21576"/>
                    </a:lnTo>
                    <a:lnTo>
                      <a:pt x="18512" y="21596"/>
                    </a:lnTo>
                    <a:lnTo>
                      <a:pt x="18780" y="21596"/>
                    </a:lnTo>
                    <a:cubicBezTo>
                      <a:pt x="18826" y="21599"/>
                      <a:pt x="18870" y="21600"/>
                      <a:pt x="18913" y="21600"/>
                    </a:cubicBezTo>
                    <a:cubicBezTo>
                      <a:pt x="20788" y="21600"/>
                      <a:pt x="21519" y="19429"/>
                      <a:pt x="19876" y="18586"/>
                    </a:cubicBezTo>
                    <a:lnTo>
                      <a:pt x="19609" y="18459"/>
                    </a:lnTo>
                    <a:lnTo>
                      <a:pt x="19511" y="18417"/>
                    </a:lnTo>
                    <a:lnTo>
                      <a:pt x="19413" y="18375"/>
                    </a:lnTo>
                    <a:lnTo>
                      <a:pt x="19219" y="18291"/>
                    </a:lnTo>
                    <a:lnTo>
                      <a:pt x="18805" y="18143"/>
                    </a:lnTo>
                    <a:lnTo>
                      <a:pt x="18002" y="17828"/>
                    </a:lnTo>
                    <a:cubicBezTo>
                      <a:pt x="17441" y="17596"/>
                      <a:pt x="16906" y="17385"/>
                      <a:pt x="16370" y="17175"/>
                    </a:cubicBezTo>
                    <a:cubicBezTo>
                      <a:pt x="15298" y="16754"/>
                      <a:pt x="14251" y="16311"/>
                      <a:pt x="13252" y="15848"/>
                    </a:cubicBezTo>
                    <a:cubicBezTo>
                      <a:pt x="12765" y="15617"/>
                      <a:pt x="12278" y="15385"/>
                      <a:pt x="11815" y="15132"/>
                    </a:cubicBezTo>
                    <a:cubicBezTo>
                      <a:pt x="11572" y="15027"/>
                      <a:pt x="11353" y="14900"/>
                      <a:pt x="11133" y="14774"/>
                    </a:cubicBezTo>
                    <a:cubicBezTo>
                      <a:pt x="10914" y="14648"/>
                      <a:pt x="10720" y="14522"/>
                      <a:pt x="10524" y="14395"/>
                    </a:cubicBezTo>
                    <a:cubicBezTo>
                      <a:pt x="10159" y="14185"/>
                      <a:pt x="9818" y="13932"/>
                      <a:pt x="9525" y="13659"/>
                    </a:cubicBezTo>
                    <a:cubicBezTo>
                      <a:pt x="9404" y="13553"/>
                      <a:pt x="9307" y="13448"/>
                      <a:pt x="9209" y="13343"/>
                    </a:cubicBezTo>
                    <a:cubicBezTo>
                      <a:pt x="9160" y="13280"/>
                      <a:pt x="9112" y="13216"/>
                      <a:pt x="9088" y="13154"/>
                    </a:cubicBezTo>
                    <a:lnTo>
                      <a:pt x="9088" y="13132"/>
                    </a:lnTo>
                    <a:lnTo>
                      <a:pt x="8966" y="12816"/>
                    </a:lnTo>
                    <a:lnTo>
                      <a:pt x="8869" y="12479"/>
                    </a:lnTo>
                    <a:lnTo>
                      <a:pt x="8747" y="12121"/>
                    </a:lnTo>
                    <a:cubicBezTo>
                      <a:pt x="8601" y="11659"/>
                      <a:pt x="8430" y="11174"/>
                      <a:pt x="8283" y="10690"/>
                    </a:cubicBezTo>
                    <a:lnTo>
                      <a:pt x="7408" y="7700"/>
                    </a:lnTo>
                    <a:cubicBezTo>
                      <a:pt x="7115" y="6689"/>
                      <a:pt x="6798" y="5679"/>
                      <a:pt x="6482" y="4668"/>
                    </a:cubicBezTo>
                    <a:lnTo>
                      <a:pt x="6238" y="3910"/>
                    </a:lnTo>
                    <a:cubicBezTo>
                      <a:pt x="6141" y="3636"/>
                      <a:pt x="6067" y="3405"/>
                      <a:pt x="5970" y="3153"/>
                    </a:cubicBezTo>
                    <a:lnTo>
                      <a:pt x="5702" y="2394"/>
                    </a:lnTo>
                    <a:cubicBezTo>
                      <a:pt x="5629" y="2141"/>
                      <a:pt x="5532" y="1888"/>
                      <a:pt x="5435" y="1658"/>
                    </a:cubicBezTo>
                    <a:lnTo>
                      <a:pt x="5410" y="1615"/>
                    </a:lnTo>
                    <a:cubicBezTo>
                      <a:pt x="4954" y="505"/>
                      <a:pt x="3883" y="0"/>
                      <a:pt x="281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57" name="Google Shape;314;p38"/>
              <p:cNvSpPr/>
              <p:nvPr/>
            </p:nvSpPr>
            <p:spPr>
              <a:xfrm>
                <a:off x="1825387" y="2308354"/>
                <a:ext cx="259573" cy="84204"/>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20128" y="0"/>
                    </a:moveTo>
                    <a:cubicBezTo>
                      <a:pt x="20055" y="0"/>
                      <a:pt x="19974" y="21"/>
                      <a:pt x="19901" y="85"/>
                    </a:cubicBezTo>
                    <a:cubicBezTo>
                      <a:pt x="13379" y="3046"/>
                      <a:pt x="6850" y="8521"/>
                      <a:pt x="621" y="16104"/>
                    </a:cubicBezTo>
                    <a:cubicBezTo>
                      <a:pt x="-396" y="17382"/>
                      <a:pt x="-103" y="21600"/>
                      <a:pt x="1053" y="21600"/>
                    </a:cubicBezTo>
                    <a:lnTo>
                      <a:pt x="1492" y="21600"/>
                    </a:lnTo>
                    <a:cubicBezTo>
                      <a:pt x="7575" y="14421"/>
                      <a:pt x="13811" y="8947"/>
                      <a:pt x="20333" y="5986"/>
                    </a:cubicBezTo>
                    <a:cubicBezTo>
                      <a:pt x="20911" y="5560"/>
                      <a:pt x="21204" y="3877"/>
                      <a:pt x="21204" y="2194"/>
                    </a:cubicBezTo>
                    <a:cubicBezTo>
                      <a:pt x="21080" y="1086"/>
                      <a:pt x="20626" y="0"/>
                      <a:pt x="2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58" name="Google Shape;315;p38"/>
              <p:cNvSpPr/>
              <p:nvPr/>
            </p:nvSpPr>
            <p:spPr>
              <a:xfrm>
                <a:off x="1899635" y="2285351"/>
                <a:ext cx="139667" cy="53646"/>
              </a:xfrm>
              <a:custGeom>
                <a:avLst/>
                <a:gdLst/>
                <a:ahLst/>
                <a:cxnLst>
                  <a:cxn ang="0">
                    <a:pos x="wd2" y="hd2"/>
                  </a:cxn>
                  <a:cxn ang="5400000">
                    <a:pos x="wd2" y="hd2"/>
                  </a:cxn>
                  <a:cxn ang="10800000">
                    <a:pos x="wd2" y="hd2"/>
                  </a:cxn>
                  <a:cxn ang="16200000">
                    <a:pos x="wd2" y="hd2"/>
                  </a:cxn>
                </a:cxnLst>
                <a:rect l="0" t="0" r="r" b="b"/>
                <a:pathLst>
                  <a:path w="20161" h="21600" fill="norm" stroke="1" extrusionOk="0">
                    <a:moveTo>
                      <a:pt x="1699" y="0"/>
                    </a:moveTo>
                    <a:cubicBezTo>
                      <a:pt x="-242" y="0"/>
                      <a:pt x="-746" y="7490"/>
                      <a:pt x="1388" y="8727"/>
                    </a:cubicBezTo>
                    <a:cubicBezTo>
                      <a:pt x="6769" y="12037"/>
                      <a:pt x="12408" y="16685"/>
                      <a:pt x="17789" y="21299"/>
                    </a:cubicBezTo>
                    <a:cubicBezTo>
                      <a:pt x="17789" y="21299"/>
                      <a:pt x="17905" y="21600"/>
                      <a:pt x="18047" y="21600"/>
                    </a:cubicBezTo>
                    <a:cubicBezTo>
                      <a:pt x="18125" y="21600"/>
                      <a:pt x="18215" y="21533"/>
                      <a:pt x="18293" y="21299"/>
                    </a:cubicBezTo>
                    <a:cubicBezTo>
                      <a:pt x="20350" y="21299"/>
                      <a:pt x="20854" y="14679"/>
                      <a:pt x="19069" y="12706"/>
                    </a:cubicBezTo>
                    <a:cubicBezTo>
                      <a:pt x="13430" y="7423"/>
                      <a:pt x="7803" y="3444"/>
                      <a:pt x="2164" y="134"/>
                    </a:cubicBezTo>
                    <a:cubicBezTo>
                      <a:pt x="1996" y="33"/>
                      <a:pt x="1841" y="0"/>
                      <a:pt x="169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59" name="Google Shape;316;p38"/>
              <p:cNvSpPr/>
              <p:nvPr/>
            </p:nvSpPr>
            <p:spPr>
              <a:xfrm>
                <a:off x="236108" y="6541416"/>
                <a:ext cx="145515" cy="440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1" y="0"/>
                    </a:moveTo>
                    <a:lnTo>
                      <a:pt x="0" y="21600"/>
                    </a:lnTo>
                    <a:lnTo>
                      <a:pt x="16852" y="21034"/>
                    </a:lnTo>
                    <a:lnTo>
                      <a:pt x="2160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60" name="Google Shape;317;p38"/>
              <p:cNvSpPr/>
              <p:nvPr/>
            </p:nvSpPr>
            <p:spPr>
              <a:xfrm>
                <a:off x="147353" y="4799978"/>
                <a:ext cx="516338" cy="972569"/>
              </a:xfrm>
              <a:custGeom>
                <a:avLst/>
                <a:gdLst/>
                <a:ahLst/>
                <a:cxnLst>
                  <a:cxn ang="0">
                    <a:pos x="wd2" y="hd2"/>
                  </a:cxn>
                  <a:cxn ang="5400000">
                    <a:pos x="wd2" y="hd2"/>
                  </a:cxn>
                  <a:cxn ang="10800000">
                    <a:pos x="wd2" y="hd2"/>
                  </a:cxn>
                  <a:cxn ang="16200000">
                    <a:pos x="wd2" y="hd2"/>
                  </a:cxn>
                </a:cxnLst>
                <a:rect l="0" t="0" r="r" b="b"/>
                <a:pathLst>
                  <a:path w="20147" h="21600" fill="norm" stroke="1" extrusionOk="0">
                    <a:moveTo>
                      <a:pt x="3323" y="0"/>
                    </a:moveTo>
                    <a:cubicBezTo>
                      <a:pt x="3117" y="365"/>
                      <a:pt x="2977" y="693"/>
                      <a:pt x="2771" y="1059"/>
                    </a:cubicBezTo>
                    <a:cubicBezTo>
                      <a:pt x="1868" y="2848"/>
                      <a:pt x="1176" y="4673"/>
                      <a:pt x="694" y="6501"/>
                    </a:cubicBezTo>
                    <a:cubicBezTo>
                      <a:pt x="-1453" y="14693"/>
                      <a:pt x="1466" y="21600"/>
                      <a:pt x="8246" y="21600"/>
                    </a:cubicBezTo>
                    <a:cubicBezTo>
                      <a:pt x="8690" y="21600"/>
                      <a:pt x="9148" y="21570"/>
                      <a:pt x="9623" y="21510"/>
                    </a:cubicBezTo>
                    <a:cubicBezTo>
                      <a:pt x="17102" y="20562"/>
                      <a:pt x="19248" y="11468"/>
                      <a:pt x="19871" y="5514"/>
                    </a:cubicBezTo>
                    <a:cubicBezTo>
                      <a:pt x="20011" y="4382"/>
                      <a:pt x="20077" y="3360"/>
                      <a:pt x="20147" y="2519"/>
                    </a:cubicBezTo>
                    <a:cubicBezTo>
                      <a:pt x="20147" y="1167"/>
                      <a:pt x="20147" y="291"/>
                      <a:pt x="20147" y="291"/>
                    </a:cubicBezTo>
                    <a:lnTo>
                      <a:pt x="3323"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61" name="Google Shape;318;p38"/>
              <p:cNvSpPr/>
              <p:nvPr/>
            </p:nvSpPr>
            <p:spPr>
              <a:xfrm>
                <a:off x="81185" y="5460065"/>
                <a:ext cx="506205" cy="1194951"/>
              </a:xfrm>
              <a:custGeom>
                <a:avLst/>
                <a:gdLst/>
                <a:ahLst/>
                <a:cxnLst>
                  <a:cxn ang="0">
                    <a:pos x="wd2" y="hd2"/>
                  </a:cxn>
                  <a:cxn ang="5400000">
                    <a:pos x="wd2" y="hd2"/>
                  </a:cxn>
                  <a:cxn ang="10800000">
                    <a:pos x="wd2" y="hd2"/>
                  </a:cxn>
                  <a:cxn ang="16200000">
                    <a:pos x="wd2" y="hd2"/>
                  </a:cxn>
                </a:cxnLst>
                <a:rect l="0" t="0" r="r" b="b"/>
                <a:pathLst>
                  <a:path w="18200" h="21600" fill="norm" stroke="1" extrusionOk="0">
                    <a:moveTo>
                      <a:pt x="10441" y="0"/>
                    </a:moveTo>
                    <a:cubicBezTo>
                      <a:pt x="-1102" y="0"/>
                      <a:pt x="-661" y="9607"/>
                      <a:pt x="657" y="11075"/>
                    </a:cubicBezTo>
                    <a:cubicBezTo>
                      <a:pt x="6175" y="17330"/>
                      <a:pt x="3308" y="21600"/>
                      <a:pt x="7032" y="21600"/>
                    </a:cubicBezTo>
                    <a:cubicBezTo>
                      <a:pt x="7093" y="21600"/>
                      <a:pt x="7161" y="21600"/>
                      <a:pt x="7229" y="21597"/>
                    </a:cubicBezTo>
                    <a:cubicBezTo>
                      <a:pt x="15137" y="21300"/>
                      <a:pt x="13672" y="14820"/>
                      <a:pt x="17115" y="8280"/>
                    </a:cubicBezTo>
                    <a:cubicBezTo>
                      <a:pt x="20498" y="1771"/>
                      <a:pt x="14883" y="404"/>
                      <a:pt x="14883" y="404"/>
                    </a:cubicBezTo>
                    <a:cubicBezTo>
                      <a:pt x="13234" y="126"/>
                      <a:pt x="11758" y="0"/>
                      <a:pt x="104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62" name="Google Shape;319;p38"/>
              <p:cNvSpPr/>
              <p:nvPr/>
            </p:nvSpPr>
            <p:spPr>
              <a:xfrm>
                <a:off x="131334" y="5467207"/>
                <a:ext cx="472084" cy="436544"/>
              </a:xfrm>
              <a:custGeom>
                <a:avLst/>
                <a:gdLst/>
                <a:ahLst/>
                <a:cxnLst>
                  <a:cxn ang="0">
                    <a:pos x="wd2" y="hd2"/>
                  </a:cxn>
                  <a:cxn ang="5400000">
                    <a:pos x="wd2" y="hd2"/>
                  </a:cxn>
                  <a:cxn ang="10800000">
                    <a:pos x="wd2" y="hd2"/>
                  </a:cxn>
                  <a:cxn ang="16200000">
                    <a:pos x="wd2" y="hd2"/>
                  </a:cxn>
                </a:cxnLst>
                <a:rect l="0" t="0" r="r" b="b"/>
                <a:pathLst>
                  <a:path w="20380" h="21600" fill="norm" stroke="1" extrusionOk="0">
                    <a:moveTo>
                      <a:pt x="10128" y="0"/>
                    </a:moveTo>
                    <a:cubicBezTo>
                      <a:pt x="5157" y="0"/>
                      <a:pt x="783" y="4002"/>
                      <a:pt x="79" y="9376"/>
                    </a:cubicBezTo>
                    <a:cubicBezTo>
                      <a:pt x="-610" y="15314"/>
                      <a:pt x="3297" y="20766"/>
                      <a:pt x="8886" y="21497"/>
                    </a:cubicBezTo>
                    <a:cubicBezTo>
                      <a:pt x="9354" y="21567"/>
                      <a:pt x="9815" y="21600"/>
                      <a:pt x="10271" y="21600"/>
                    </a:cubicBezTo>
                    <a:cubicBezTo>
                      <a:pt x="15238" y="21600"/>
                      <a:pt x="19601" y="17664"/>
                      <a:pt x="20301" y="12224"/>
                    </a:cubicBezTo>
                    <a:cubicBezTo>
                      <a:pt x="20990" y="6282"/>
                      <a:pt x="17083" y="912"/>
                      <a:pt x="11494" y="99"/>
                    </a:cubicBezTo>
                    <a:cubicBezTo>
                      <a:pt x="11033" y="33"/>
                      <a:pt x="10581" y="0"/>
                      <a:pt x="1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63" name="Google Shape;320;p38"/>
              <p:cNvSpPr/>
              <p:nvPr/>
            </p:nvSpPr>
            <p:spPr>
              <a:xfrm>
                <a:off x="235840" y="5562786"/>
                <a:ext cx="263324" cy="243724"/>
              </a:xfrm>
              <a:custGeom>
                <a:avLst/>
                <a:gdLst/>
                <a:ahLst/>
                <a:cxnLst>
                  <a:cxn ang="0">
                    <a:pos x="wd2" y="hd2"/>
                  </a:cxn>
                  <a:cxn ang="5400000">
                    <a:pos x="wd2" y="hd2"/>
                  </a:cxn>
                  <a:cxn ang="10800000">
                    <a:pos x="wd2" y="hd2"/>
                  </a:cxn>
                  <a:cxn ang="16200000">
                    <a:pos x="wd2" y="hd2"/>
                  </a:cxn>
                </a:cxnLst>
                <a:rect l="0" t="0" r="r" b="b"/>
                <a:pathLst>
                  <a:path w="18230" h="21600" fill="norm" stroke="1" extrusionOk="0">
                    <a:moveTo>
                      <a:pt x="9137" y="0"/>
                    </a:moveTo>
                    <a:cubicBezTo>
                      <a:pt x="4305" y="0"/>
                      <a:pt x="254" y="4423"/>
                      <a:pt x="18" y="10215"/>
                    </a:cubicBezTo>
                    <a:cubicBezTo>
                      <a:pt x="-329" y="16941"/>
                      <a:pt x="4255" y="21600"/>
                      <a:pt x="9100" y="21600"/>
                    </a:cubicBezTo>
                    <a:cubicBezTo>
                      <a:pt x="11184" y="21600"/>
                      <a:pt x="13318" y="20746"/>
                      <a:pt x="15123" y="18818"/>
                    </a:cubicBezTo>
                    <a:cubicBezTo>
                      <a:pt x="21271" y="12548"/>
                      <a:pt x="17704" y="596"/>
                      <a:pt x="9596" y="15"/>
                    </a:cubicBezTo>
                    <a:cubicBezTo>
                      <a:pt x="9441" y="7"/>
                      <a:pt x="9292" y="0"/>
                      <a:pt x="91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64" name="Google Shape;321;p38"/>
              <p:cNvSpPr/>
              <p:nvPr/>
            </p:nvSpPr>
            <p:spPr>
              <a:xfrm>
                <a:off x="301573" y="5623738"/>
                <a:ext cx="132751" cy="124146"/>
              </a:xfrm>
              <a:custGeom>
                <a:avLst/>
                <a:gdLst/>
                <a:ahLst/>
                <a:cxnLst>
                  <a:cxn ang="0">
                    <a:pos x="wd2" y="hd2"/>
                  </a:cxn>
                  <a:cxn ang="5400000">
                    <a:pos x="wd2" y="hd2"/>
                  </a:cxn>
                  <a:cxn ang="10800000">
                    <a:pos x="wd2" y="hd2"/>
                  </a:cxn>
                  <a:cxn ang="16200000">
                    <a:pos x="wd2" y="hd2"/>
                  </a:cxn>
                </a:cxnLst>
                <a:rect l="0" t="0" r="r" b="b"/>
                <a:pathLst>
                  <a:path w="18286" h="21600" fill="norm" stroke="1" extrusionOk="0">
                    <a:moveTo>
                      <a:pt x="9114" y="0"/>
                    </a:moveTo>
                    <a:cubicBezTo>
                      <a:pt x="4411" y="0"/>
                      <a:pt x="264" y="4479"/>
                      <a:pt x="17" y="10027"/>
                    </a:cubicBezTo>
                    <a:cubicBezTo>
                      <a:pt x="-316" y="16875"/>
                      <a:pt x="4300" y="21600"/>
                      <a:pt x="9200" y="21600"/>
                    </a:cubicBezTo>
                    <a:cubicBezTo>
                      <a:pt x="11262" y="21600"/>
                      <a:pt x="13372" y="20762"/>
                      <a:pt x="15174" y="18898"/>
                    </a:cubicBezTo>
                    <a:cubicBezTo>
                      <a:pt x="21284" y="12310"/>
                      <a:pt x="17865" y="578"/>
                      <a:pt x="9558" y="14"/>
                    </a:cubicBezTo>
                    <a:cubicBezTo>
                      <a:pt x="9410" y="0"/>
                      <a:pt x="9262" y="0"/>
                      <a:pt x="91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65" name="Google Shape;322;p38"/>
              <p:cNvSpPr/>
              <p:nvPr/>
            </p:nvSpPr>
            <p:spPr>
              <a:xfrm>
                <a:off x="87010" y="6873578"/>
                <a:ext cx="586895" cy="473579"/>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8353" y="0"/>
                    </a:moveTo>
                    <a:cubicBezTo>
                      <a:pt x="3262" y="0"/>
                      <a:pt x="2808" y="2772"/>
                      <a:pt x="2284" y="4272"/>
                    </a:cubicBezTo>
                    <a:cubicBezTo>
                      <a:pt x="1895" y="5397"/>
                      <a:pt x="1631" y="6598"/>
                      <a:pt x="1437" y="7798"/>
                    </a:cubicBezTo>
                    <a:lnTo>
                      <a:pt x="1045" y="9749"/>
                    </a:lnTo>
                    <a:cubicBezTo>
                      <a:pt x="784" y="11400"/>
                      <a:pt x="458" y="13199"/>
                      <a:pt x="264" y="14623"/>
                    </a:cubicBezTo>
                    <a:cubicBezTo>
                      <a:pt x="66" y="16048"/>
                      <a:pt x="0" y="17475"/>
                      <a:pt x="0" y="18900"/>
                    </a:cubicBezTo>
                    <a:lnTo>
                      <a:pt x="0" y="19199"/>
                    </a:lnTo>
                    <a:cubicBezTo>
                      <a:pt x="0" y="19649"/>
                      <a:pt x="0" y="20024"/>
                      <a:pt x="66" y="20399"/>
                    </a:cubicBezTo>
                    <a:cubicBezTo>
                      <a:pt x="66" y="21149"/>
                      <a:pt x="132" y="21600"/>
                      <a:pt x="132" y="21600"/>
                    </a:cubicBezTo>
                    <a:lnTo>
                      <a:pt x="21534" y="21600"/>
                    </a:lnTo>
                    <a:cubicBezTo>
                      <a:pt x="21600" y="20774"/>
                      <a:pt x="21600" y="20024"/>
                      <a:pt x="21534" y="19199"/>
                    </a:cubicBezTo>
                    <a:cubicBezTo>
                      <a:pt x="21406" y="16726"/>
                      <a:pt x="20687" y="12749"/>
                      <a:pt x="17751" y="10124"/>
                    </a:cubicBezTo>
                    <a:cubicBezTo>
                      <a:pt x="13639" y="6522"/>
                      <a:pt x="15204" y="7272"/>
                      <a:pt x="14423" y="5624"/>
                    </a:cubicBezTo>
                    <a:cubicBezTo>
                      <a:pt x="14291" y="5473"/>
                      <a:pt x="13573" y="2625"/>
                      <a:pt x="13507" y="2473"/>
                    </a:cubicBezTo>
                    <a:cubicBezTo>
                      <a:pt x="12792" y="750"/>
                      <a:pt x="12202" y="0"/>
                      <a:pt x="8353"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66" name="Google Shape;323;p38"/>
              <p:cNvSpPr/>
              <p:nvPr/>
            </p:nvSpPr>
            <p:spPr>
              <a:xfrm>
                <a:off x="87010" y="7042897"/>
                <a:ext cx="73981" cy="277937"/>
              </a:xfrm>
              <a:custGeom>
                <a:avLst/>
                <a:gdLst/>
                <a:ahLst/>
                <a:cxnLst>
                  <a:cxn ang="0">
                    <a:pos x="wd2" y="hd2"/>
                  </a:cxn>
                  <a:cxn ang="5400000">
                    <a:pos x="wd2" y="hd2"/>
                  </a:cxn>
                  <a:cxn ang="10800000">
                    <a:pos x="wd2" y="hd2"/>
                  </a:cxn>
                  <a:cxn ang="16200000">
                    <a:pos x="wd2" y="hd2"/>
                  </a:cxn>
                </a:cxnLst>
                <a:rect l="0" t="0" r="r" b="b"/>
                <a:pathLst>
                  <a:path w="16376" h="21600" fill="norm" stroke="1" extrusionOk="0">
                    <a:moveTo>
                      <a:pt x="8648" y="0"/>
                    </a:moveTo>
                    <a:lnTo>
                      <a:pt x="6288" y="3324"/>
                    </a:lnTo>
                    <a:cubicBezTo>
                      <a:pt x="9045" y="6137"/>
                      <a:pt x="12575" y="10990"/>
                      <a:pt x="7855" y="15082"/>
                    </a:cubicBezTo>
                    <a:cubicBezTo>
                      <a:pt x="6288" y="16618"/>
                      <a:pt x="3550" y="18018"/>
                      <a:pt x="0" y="19044"/>
                    </a:cubicBezTo>
                    <a:lnTo>
                      <a:pt x="0" y="19554"/>
                    </a:lnTo>
                    <a:cubicBezTo>
                      <a:pt x="0" y="20322"/>
                      <a:pt x="0" y="20961"/>
                      <a:pt x="397" y="21600"/>
                    </a:cubicBezTo>
                    <a:cubicBezTo>
                      <a:pt x="6288" y="20193"/>
                      <a:pt x="11008" y="18147"/>
                      <a:pt x="13745" y="15979"/>
                    </a:cubicBezTo>
                    <a:cubicBezTo>
                      <a:pt x="21600" y="8822"/>
                      <a:pt x="9441" y="387"/>
                      <a:pt x="864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67" name="Google Shape;324;p38"/>
              <p:cNvSpPr/>
              <p:nvPr/>
            </p:nvSpPr>
            <p:spPr>
              <a:xfrm>
                <a:off x="87010" y="7294509"/>
                <a:ext cx="586895" cy="5264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0" y="0"/>
                    </a:moveTo>
                    <a:cubicBezTo>
                      <a:pt x="0" y="12810"/>
                      <a:pt x="132" y="21600"/>
                      <a:pt x="132" y="21600"/>
                    </a:cubicBezTo>
                    <a:lnTo>
                      <a:pt x="21534" y="21600"/>
                    </a:lnTo>
                    <a:cubicBezTo>
                      <a:pt x="21600" y="14173"/>
                      <a:pt x="21600" y="6746"/>
                      <a:pt x="215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68" name="Google Shape;325;p38"/>
              <p:cNvSpPr/>
              <p:nvPr/>
            </p:nvSpPr>
            <p:spPr>
              <a:xfrm>
                <a:off x="278326" y="7001376"/>
                <a:ext cx="178351" cy="39860"/>
              </a:xfrm>
              <a:custGeom>
                <a:avLst/>
                <a:gdLst/>
                <a:ahLst/>
                <a:cxnLst>
                  <a:cxn ang="0">
                    <a:pos x="wd2" y="hd2"/>
                  </a:cxn>
                  <a:cxn ang="5400000">
                    <a:pos x="wd2" y="hd2"/>
                  </a:cxn>
                  <a:cxn ang="10800000">
                    <a:pos x="wd2" y="hd2"/>
                  </a:cxn>
                  <a:cxn ang="16200000">
                    <a:pos x="wd2" y="hd2"/>
                  </a:cxn>
                </a:cxnLst>
                <a:rect l="0" t="0" r="r" b="b"/>
                <a:pathLst>
                  <a:path w="20561" h="21600" fill="norm" stroke="1" extrusionOk="0">
                    <a:moveTo>
                      <a:pt x="10824" y="0"/>
                    </a:moveTo>
                    <a:cubicBezTo>
                      <a:pt x="7673" y="0"/>
                      <a:pt x="4543" y="1755"/>
                      <a:pt x="1475" y="5580"/>
                    </a:cubicBezTo>
                    <a:cubicBezTo>
                      <a:pt x="453" y="6480"/>
                      <a:pt x="-167" y="10935"/>
                      <a:pt x="40" y="15390"/>
                    </a:cubicBezTo>
                    <a:cubicBezTo>
                      <a:pt x="246" y="18945"/>
                      <a:pt x="1062" y="21600"/>
                      <a:pt x="1878" y="21600"/>
                    </a:cubicBezTo>
                    <a:lnTo>
                      <a:pt x="2498" y="21600"/>
                    </a:lnTo>
                    <a:cubicBezTo>
                      <a:pt x="5153" y="18225"/>
                      <a:pt x="7994" y="16695"/>
                      <a:pt x="10855" y="16695"/>
                    </a:cubicBezTo>
                    <a:cubicBezTo>
                      <a:pt x="13272" y="16695"/>
                      <a:pt x="15700" y="17820"/>
                      <a:pt x="18045" y="19845"/>
                    </a:cubicBezTo>
                    <a:cubicBezTo>
                      <a:pt x="18313" y="20340"/>
                      <a:pt x="18572" y="20565"/>
                      <a:pt x="18799" y="20565"/>
                    </a:cubicBezTo>
                    <a:cubicBezTo>
                      <a:pt x="20720" y="20565"/>
                      <a:pt x="21433" y="6165"/>
                      <a:pt x="19067" y="3780"/>
                    </a:cubicBezTo>
                    <a:cubicBezTo>
                      <a:pt x="16309" y="1305"/>
                      <a:pt x="13562" y="0"/>
                      <a:pt x="108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69" name="Google Shape;326;p38"/>
              <p:cNvSpPr/>
              <p:nvPr/>
            </p:nvSpPr>
            <p:spPr>
              <a:xfrm>
                <a:off x="269234" y="6938847"/>
                <a:ext cx="178057" cy="39944"/>
              </a:xfrm>
              <a:custGeom>
                <a:avLst/>
                <a:gdLst/>
                <a:ahLst/>
                <a:cxnLst>
                  <a:cxn ang="0">
                    <a:pos x="wd2" y="hd2"/>
                  </a:cxn>
                  <a:cxn ang="5400000">
                    <a:pos x="wd2" y="hd2"/>
                  </a:cxn>
                  <a:cxn ang="10800000">
                    <a:pos x="wd2" y="hd2"/>
                  </a:cxn>
                  <a:cxn ang="16200000">
                    <a:pos x="wd2" y="hd2"/>
                  </a:cxn>
                </a:cxnLst>
                <a:rect l="0" t="0" r="r" b="b"/>
                <a:pathLst>
                  <a:path w="19992" h="21600" fill="norm" stroke="1" extrusionOk="0">
                    <a:moveTo>
                      <a:pt x="10537" y="0"/>
                    </a:moveTo>
                    <a:cubicBezTo>
                      <a:pt x="7499" y="0"/>
                      <a:pt x="4450" y="1796"/>
                      <a:pt x="1462" y="5613"/>
                    </a:cubicBezTo>
                    <a:cubicBezTo>
                      <a:pt x="-731" y="8263"/>
                      <a:pt x="-339" y="21600"/>
                      <a:pt x="1855" y="21600"/>
                    </a:cubicBezTo>
                    <a:lnTo>
                      <a:pt x="2257" y="21600"/>
                    </a:lnTo>
                    <a:cubicBezTo>
                      <a:pt x="4953" y="18232"/>
                      <a:pt x="7710" y="16660"/>
                      <a:pt x="10466" y="16660"/>
                    </a:cubicBezTo>
                    <a:cubicBezTo>
                      <a:pt x="12790" y="16660"/>
                      <a:pt x="15114" y="17783"/>
                      <a:pt x="17398" y="19804"/>
                    </a:cubicBezTo>
                    <a:cubicBezTo>
                      <a:pt x="17680" y="20298"/>
                      <a:pt x="17951" y="20522"/>
                      <a:pt x="18203" y="20522"/>
                    </a:cubicBezTo>
                    <a:cubicBezTo>
                      <a:pt x="20205" y="20522"/>
                      <a:pt x="20869" y="6197"/>
                      <a:pt x="18394" y="3817"/>
                    </a:cubicBezTo>
                    <a:cubicBezTo>
                      <a:pt x="15798" y="1347"/>
                      <a:pt x="13173" y="0"/>
                      <a:pt x="1053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70" name="Google Shape;327;p38"/>
              <p:cNvSpPr/>
              <p:nvPr/>
            </p:nvSpPr>
            <p:spPr>
              <a:xfrm>
                <a:off x="304257" y="7049623"/>
                <a:ext cx="177247" cy="39362"/>
              </a:xfrm>
              <a:custGeom>
                <a:avLst/>
                <a:gdLst/>
                <a:ahLst/>
                <a:cxnLst>
                  <a:cxn ang="0">
                    <a:pos x="wd2" y="hd2"/>
                  </a:cxn>
                  <a:cxn ang="5400000">
                    <a:pos x="wd2" y="hd2"/>
                  </a:cxn>
                  <a:cxn ang="10800000">
                    <a:pos x="wd2" y="hd2"/>
                  </a:cxn>
                  <a:cxn ang="16200000">
                    <a:pos x="wd2" y="hd2"/>
                  </a:cxn>
                </a:cxnLst>
                <a:rect l="0" t="0" r="r" b="b"/>
                <a:pathLst>
                  <a:path w="20060" h="21600" fill="norm" stroke="1" extrusionOk="0">
                    <a:moveTo>
                      <a:pt x="10876" y="0"/>
                    </a:moveTo>
                    <a:cubicBezTo>
                      <a:pt x="7651" y="0"/>
                      <a:pt x="4456" y="1823"/>
                      <a:pt x="1323" y="5332"/>
                    </a:cubicBezTo>
                    <a:cubicBezTo>
                      <a:pt x="-685" y="8066"/>
                      <a:pt x="-290" y="21600"/>
                      <a:pt x="1718" y="21600"/>
                    </a:cubicBezTo>
                    <a:lnTo>
                      <a:pt x="2327" y="21600"/>
                    </a:lnTo>
                    <a:cubicBezTo>
                      <a:pt x="5065" y="18501"/>
                      <a:pt x="7996" y="16906"/>
                      <a:pt x="10936" y="16906"/>
                    </a:cubicBezTo>
                    <a:cubicBezTo>
                      <a:pt x="13167" y="16906"/>
                      <a:pt x="15419" y="17818"/>
                      <a:pt x="17589" y="19777"/>
                    </a:cubicBezTo>
                    <a:cubicBezTo>
                      <a:pt x="17852" y="20278"/>
                      <a:pt x="18106" y="20506"/>
                      <a:pt x="18339" y="20506"/>
                    </a:cubicBezTo>
                    <a:cubicBezTo>
                      <a:pt x="20215" y="20506"/>
                      <a:pt x="20915" y="5970"/>
                      <a:pt x="18593" y="3554"/>
                    </a:cubicBezTo>
                    <a:cubicBezTo>
                      <a:pt x="16017" y="1139"/>
                      <a:pt x="13441" y="0"/>
                      <a:pt x="10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71" name="Google Shape;328;p38"/>
              <p:cNvSpPr/>
              <p:nvPr/>
            </p:nvSpPr>
            <p:spPr>
              <a:xfrm>
                <a:off x="331484" y="7105177"/>
                <a:ext cx="178170" cy="39777"/>
              </a:xfrm>
              <a:custGeom>
                <a:avLst/>
                <a:gdLst/>
                <a:ahLst/>
                <a:cxnLst>
                  <a:cxn ang="0">
                    <a:pos x="wd2" y="hd2"/>
                  </a:cxn>
                  <a:cxn ang="5400000">
                    <a:pos x="wd2" y="hd2"/>
                  </a:cxn>
                  <a:cxn ang="10800000">
                    <a:pos x="wd2" y="hd2"/>
                  </a:cxn>
                  <a:cxn ang="16200000">
                    <a:pos x="wd2" y="hd2"/>
                  </a:cxn>
                </a:cxnLst>
                <a:rect l="0" t="0" r="r" b="b"/>
                <a:pathLst>
                  <a:path w="20719" h="21600" fill="norm" stroke="1" extrusionOk="0">
                    <a:moveTo>
                      <a:pt x="10665" y="0"/>
                    </a:moveTo>
                    <a:cubicBezTo>
                      <a:pt x="7571" y="0"/>
                      <a:pt x="4476" y="1804"/>
                      <a:pt x="1496" y="5501"/>
                    </a:cubicBezTo>
                    <a:cubicBezTo>
                      <a:pt x="-713" y="7215"/>
                      <a:pt x="-390" y="21600"/>
                      <a:pt x="1902" y="21600"/>
                    </a:cubicBezTo>
                    <a:cubicBezTo>
                      <a:pt x="1975" y="21600"/>
                      <a:pt x="2038" y="21600"/>
                      <a:pt x="2111" y="21555"/>
                    </a:cubicBezTo>
                    <a:lnTo>
                      <a:pt x="2528" y="21555"/>
                    </a:lnTo>
                    <a:cubicBezTo>
                      <a:pt x="5205" y="18308"/>
                      <a:pt x="7935" y="16730"/>
                      <a:pt x="10665" y="16730"/>
                    </a:cubicBezTo>
                    <a:cubicBezTo>
                      <a:pt x="13197" y="16730"/>
                      <a:pt x="15729" y="18083"/>
                      <a:pt x="18209" y="20653"/>
                    </a:cubicBezTo>
                    <a:cubicBezTo>
                      <a:pt x="18334" y="20788"/>
                      <a:pt x="18470" y="20833"/>
                      <a:pt x="18605" y="20833"/>
                    </a:cubicBezTo>
                    <a:cubicBezTo>
                      <a:pt x="19491" y="20833"/>
                      <a:pt x="20324" y="18308"/>
                      <a:pt x="20679" y="14430"/>
                    </a:cubicBezTo>
                    <a:cubicBezTo>
                      <a:pt x="20887" y="9966"/>
                      <a:pt x="20272" y="5501"/>
                      <a:pt x="19241" y="4600"/>
                    </a:cubicBezTo>
                    <a:cubicBezTo>
                      <a:pt x="16448" y="1578"/>
                      <a:pt x="13552" y="0"/>
                      <a:pt x="1066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72" name="Google Shape;329;p38"/>
              <p:cNvSpPr/>
              <p:nvPr/>
            </p:nvSpPr>
            <p:spPr>
              <a:xfrm>
                <a:off x="1348609" y="6559436"/>
                <a:ext cx="347747" cy="386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290"/>
                    </a:lnTo>
                    <a:lnTo>
                      <a:pt x="0" y="20495"/>
                    </a:lnTo>
                    <a:lnTo>
                      <a:pt x="17966" y="21600"/>
                    </a:lnTo>
                    <a:lnTo>
                      <a:pt x="2160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73" name="Google Shape;330;p38"/>
              <p:cNvSpPr/>
              <p:nvPr/>
            </p:nvSpPr>
            <p:spPr>
              <a:xfrm>
                <a:off x="1264072" y="6874989"/>
                <a:ext cx="1058237" cy="472168"/>
              </a:xfrm>
              <a:custGeom>
                <a:avLst/>
                <a:gdLst/>
                <a:ahLst/>
                <a:cxnLst>
                  <a:cxn ang="0">
                    <a:pos x="wd2" y="hd2"/>
                  </a:cxn>
                  <a:cxn ang="5400000">
                    <a:pos x="wd2" y="hd2"/>
                  </a:cxn>
                  <a:cxn ang="10800000">
                    <a:pos x="wd2" y="hd2"/>
                  </a:cxn>
                  <a:cxn ang="16200000">
                    <a:pos x="wd2" y="hd2"/>
                  </a:cxn>
                </a:cxnLst>
                <a:rect l="0" t="0" r="r" b="b"/>
                <a:pathLst>
                  <a:path w="21436" h="21600" fill="norm" stroke="1" extrusionOk="0">
                    <a:moveTo>
                      <a:pt x="7377" y="0"/>
                    </a:moveTo>
                    <a:cubicBezTo>
                      <a:pt x="6393" y="0"/>
                      <a:pt x="5130" y="1998"/>
                      <a:pt x="3857" y="1998"/>
                    </a:cubicBezTo>
                    <a:cubicBezTo>
                      <a:pt x="3291" y="1998"/>
                      <a:pt x="2725" y="1603"/>
                      <a:pt x="2179" y="460"/>
                    </a:cubicBezTo>
                    <a:cubicBezTo>
                      <a:pt x="2179" y="460"/>
                      <a:pt x="2095" y="425"/>
                      <a:pt x="1970" y="425"/>
                    </a:cubicBezTo>
                    <a:cubicBezTo>
                      <a:pt x="1605" y="425"/>
                      <a:pt x="884" y="718"/>
                      <a:pt x="884" y="3020"/>
                    </a:cubicBezTo>
                    <a:cubicBezTo>
                      <a:pt x="850" y="3468"/>
                      <a:pt x="850" y="3996"/>
                      <a:pt x="814" y="4524"/>
                    </a:cubicBezTo>
                    <a:cubicBezTo>
                      <a:pt x="777" y="4900"/>
                      <a:pt x="741" y="5277"/>
                      <a:pt x="705" y="5725"/>
                    </a:cubicBezTo>
                    <a:cubicBezTo>
                      <a:pt x="454" y="9489"/>
                      <a:pt x="-121" y="15355"/>
                      <a:pt x="22" y="19116"/>
                    </a:cubicBezTo>
                    <a:cubicBezTo>
                      <a:pt x="22" y="19944"/>
                      <a:pt x="95" y="20772"/>
                      <a:pt x="275" y="21600"/>
                    </a:cubicBezTo>
                    <a:lnTo>
                      <a:pt x="21229" y="21600"/>
                    </a:lnTo>
                    <a:cubicBezTo>
                      <a:pt x="21408" y="20848"/>
                      <a:pt x="21479" y="19944"/>
                      <a:pt x="21408" y="19116"/>
                    </a:cubicBezTo>
                    <a:cubicBezTo>
                      <a:pt x="21229" y="17311"/>
                      <a:pt x="20365" y="14527"/>
                      <a:pt x="17239" y="11818"/>
                    </a:cubicBezTo>
                    <a:cubicBezTo>
                      <a:pt x="14831" y="9714"/>
                      <a:pt x="11990" y="7605"/>
                      <a:pt x="10337" y="4524"/>
                    </a:cubicBezTo>
                    <a:cubicBezTo>
                      <a:pt x="8685" y="1440"/>
                      <a:pt x="8074" y="460"/>
                      <a:pt x="8074" y="460"/>
                    </a:cubicBezTo>
                    <a:cubicBezTo>
                      <a:pt x="7863" y="133"/>
                      <a:pt x="7629" y="0"/>
                      <a:pt x="7377"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74" name="Google Shape;331;p38"/>
              <p:cNvSpPr/>
              <p:nvPr/>
            </p:nvSpPr>
            <p:spPr>
              <a:xfrm>
                <a:off x="1265189" y="7292847"/>
                <a:ext cx="1058198" cy="54310"/>
              </a:xfrm>
              <a:custGeom>
                <a:avLst/>
                <a:gdLst/>
                <a:ahLst/>
                <a:cxnLst>
                  <a:cxn ang="0">
                    <a:pos x="wd2" y="hd2"/>
                  </a:cxn>
                  <a:cxn ang="5400000">
                    <a:pos x="wd2" y="hd2"/>
                  </a:cxn>
                  <a:cxn ang="10800000">
                    <a:pos x="wd2" y="hd2"/>
                  </a:cxn>
                  <a:cxn ang="16200000">
                    <a:pos x="wd2" y="hd2"/>
                  </a:cxn>
                </a:cxnLst>
                <a:rect l="0" t="0" r="r" b="b"/>
                <a:pathLst>
                  <a:path w="21542" h="21600" fill="norm" stroke="1" extrusionOk="0">
                    <a:moveTo>
                      <a:pt x="0" y="0"/>
                    </a:moveTo>
                    <a:cubicBezTo>
                      <a:pt x="0" y="7200"/>
                      <a:pt x="73" y="14400"/>
                      <a:pt x="254" y="21600"/>
                    </a:cubicBezTo>
                    <a:lnTo>
                      <a:pt x="21312" y="21600"/>
                    </a:lnTo>
                    <a:cubicBezTo>
                      <a:pt x="21527" y="15061"/>
                      <a:pt x="21600" y="7200"/>
                      <a:pt x="2149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75" name="Google Shape;332;p38"/>
              <p:cNvSpPr/>
              <p:nvPr/>
            </p:nvSpPr>
            <p:spPr>
              <a:xfrm>
                <a:off x="1298879" y="6973890"/>
                <a:ext cx="133583" cy="371606"/>
              </a:xfrm>
              <a:custGeom>
                <a:avLst/>
                <a:gdLst/>
                <a:ahLst/>
                <a:cxnLst>
                  <a:cxn ang="0">
                    <a:pos x="wd2" y="hd2"/>
                  </a:cxn>
                  <a:cxn ang="5400000">
                    <a:pos x="wd2" y="hd2"/>
                  </a:cxn>
                  <a:cxn ang="10800000">
                    <a:pos x="wd2" y="hd2"/>
                  </a:cxn>
                  <a:cxn ang="16200000">
                    <a:pos x="wd2" y="hd2"/>
                  </a:cxn>
                </a:cxnLst>
                <a:rect l="0" t="0" r="r" b="b"/>
                <a:pathLst>
                  <a:path w="21116" h="21600" fill="norm" stroke="1" extrusionOk="0">
                    <a:moveTo>
                      <a:pt x="567" y="0"/>
                    </a:moveTo>
                    <a:cubicBezTo>
                      <a:pt x="567" y="478"/>
                      <a:pt x="283" y="956"/>
                      <a:pt x="0" y="1525"/>
                    </a:cubicBezTo>
                    <a:cubicBezTo>
                      <a:pt x="10099" y="4204"/>
                      <a:pt x="16274" y="8312"/>
                      <a:pt x="17110" y="12709"/>
                    </a:cubicBezTo>
                    <a:cubicBezTo>
                      <a:pt x="17960" y="15962"/>
                      <a:pt x="14589" y="19114"/>
                      <a:pt x="8413" y="21600"/>
                    </a:cubicBezTo>
                    <a:lnTo>
                      <a:pt x="13187" y="21600"/>
                    </a:lnTo>
                    <a:cubicBezTo>
                      <a:pt x="18796" y="19018"/>
                      <a:pt x="21600" y="15866"/>
                      <a:pt x="21048" y="12709"/>
                    </a:cubicBezTo>
                    <a:cubicBezTo>
                      <a:pt x="20198" y="7646"/>
                      <a:pt x="12634" y="2959"/>
                      <a:pt x="56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76" name="Google Shape;333;p38"/>
              <p:cNvSpPr/>
              <p:nvPr/>
            </p:nvSpPr>
            <p:spPr>
              <a:xfrm>
                <a:off x="1740173" y="6982859"/>
                <a:ext cx="99212" cy="46918"/>
              </a:xfrm>
              <a:custGeom>
                <a:avLst/>
                <a:gdLst/>
                <a:ahLst/>
                <a:cxnLst>
                  <a:cxn ang="0">
                    <a:pos x="wd2" y="hd2"/>
                  </a:cxn>
                  <a:cxn ang="5400000">
                    <a:pos x="wd2" y="hd2"/>
                  </a:cxn>
                  <a:cxn ang="10800000">
                    <a:pos x="wd2" y="hd2"/>
                  </a:cxn>
                  <a:cxn ang="16200000">
                    <a:pos x="wd2" y="hd2"/>
                  </a:cxn>
                </a:cxnLst>
                <a:rect l="0" t="0" r="r" b="b"/>
                <a:pathLst>
                  <a:path w="18921" h="21600" fill="norm" stroke="1" extrusionOk="0">
                    <a:moveTo>
                      <a:pt x="15772" y="0"/>
                    </a:moveTo>
                    <a:cubicBezTo>
                      <a:pt x="15430" y="0"/>
                      <a:pt x="15055" y="115"/>
                      <a:pt x="14661" y="382"/>
                    </a:cubicBezTo>
                    <a:lnTo>
                      <a:pt x="2477" y="7225"/>
                    </a:lnTo>
                    <a:cubicBezTo>
                      <a:pt x="-1248" y="9481"/>
                      <a:pt x="-564" y="21600"/>
                      <a:pt x="3144" y="21600"/>
                    </a:cubicBezTo>
                    <a:lnTo>
                      <a:pt x="3827" y="21600"/>
                    </a:lnTo>
                    <a:lnTo>
                      <a:pt x="16353" y="14795"/>
                    </a:lnTo>
                    <a:cubicBezTo>
                      <a:pt x="20352" y="12731"/>
                      <a:pt x="19310" y="0"/>
                      <a:pt x="1577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77" name="Google Shape;334;p38"/>
              <p:cNvSpPr/>
              <p:nvPr/>
            </p:nvSpPr>
            <p:spPr>
              <a:xfrm>
                <a:off x="1681618" y="6936439"/>
                <a:ext cx="99202" cy="47251"/>
              </a:xfrm>
              <a:custGeom>
                <a:avLst/>
                <a:gdLst/>
                <a:ahLst/>
                <a:cxnLst>
                  <a:cxn ang="0">
                    <a:pos x="wd2" y="hd2"/>
                  </a:cxn>
                  <a:cxn ang="5400000">
                    <a:pos x="wd2" y="hd2"/>
                  </a:cxn>
                  <a:cxn ang="10800000">
                    <a:pos x="wd2" y="hd2"/>
                  </a:cxn>
                  <a:cxn ang="16200000">
                    <a:pos x="wd2" y="hd2"/>
                  </a:cxn>
                </a:cxnLst>
                <a:rect l="0" t="0" r="r" b="b"/>
                <a:pathLst>
                  <a:path w="18994" h="21600" fill="norm" stroke="1" extrusionOk="0">
                    <a:moveTo>
                      <a:pt x="16015" y="0"/>
                    </a:moveTo>
                    <a:cubicBezTo>
                      <a:pt x="15621" y="0"/>
                      <a:pt x="15192" y="152"/>
                      <a:pt x="14712" y="569"/>
                    </a:cubicBezTo>
                    <a:lnTo>
                      <a:pt x="2479" y="7327"/>
                    </a:lnTo>
                    <a:cubicBezTo>
                      <a:pt x="-1244" y="9604"/>
                      <a:pt x="-575" y="20879"/>
                      <a:pt x="3165" y="21600"/>
                    </a:cubicBezTo>
                    <a:cubicBezTo>
                      <a:pt x="3508" y="21600"/>
                      <a:pt x="3508" y="21600"/>
                      <a:pt x="3851" y="20879"/>
                    </a:cubicBezTo>
                    <a:lnTo>
                      <a:pt x="16410" y="14084"/>
                    </a:lnTo>
                    <a:cubicBezTo>
                      <a:pt x="20356" y="12755"/>
                      <a:pt x="19430" y="0"/>
                      <a:pt x="160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78" name="Google Shape;335;p38"/>
              <p:cNvSpPr/>
              <p:nvPr/>
            </p:nvSpPr>
            <p:spPr>
              <a:xfrm>
                <a:off x="1804781" y="7017735"/>
                <a:ext cx="98610" cy="46587"/>
              </a:xfrm>
              <a:custGeom>
                <a:avLst/>
                <a:gdLst/>
                <a:ahLst/>
                <a:cxnLst>
                  <a:cxn ang="0">
                    <a:pos x="wd2" y="hd2"/>
                  </a:cxn>
                  <a:cxn ang="5400000">
                    <a:pos x="wd2" y="hd2"/>
                  </a:cxn>
                  <a:cxn ang="10800000">
                    <a:pos x="wd2" y="hd2"/>
                  </a:cxn>
                  <a:cxn ang="16200000">
                    <a:pos x="wd2" y="hd2"/>
                  </a:cxn>
                </a:cxnLst>
                <a:rect l="0" t="0" r="r" b="b"/>
                <a:pathLst>
                  <a:path w="19047" h="21600" fill="norm" stroke="1" extrusionOk="0">
                    <a:moveTo>
                      <a:pt x="15905" y="0"/>
                    </a:moveTo>
                    <a:cubicBezTo>
                      <a:pt x="15628" y="0"/>
                      <a:pt x="15351" y="77"/>
                      <a:pt x="15039" y="231"/>
                    </a:cubicBezTo>
                    <a:lnTo>
                      <a:pt x="2370" y="7084"/>
                    </a:lnTo>
                    <a:cubicBezTo>
                      <a:pt x="-1057" y="9395"/>
                      <a:pt x="-711" y="21600"/>
                      <a:pt x="3045" y="21600"/>
                    </a:cubicBezTo>
                    <a:lnTo>
                      <a:pt x="4083" y="21600"/>
                    </a:lnTo>
                    <a:lnTo>
                      <a:pt x="16424" y="14747"/>
                    </a:lnTo>
                    <a:cubicBezTo>
                      <a:pt x="20543" y="12590"/>
                      <a:pt x="19383" y="0"/>
                      <a:pt x="1590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79" name="Google Shape;336;p38"/>
              <p:cNvSpPr/>
              <p:nvPr/>
            </p:nvSpPr>
            <p:spPr>
              <a:xfrm>
                <a:off x="1869407" y="7051781"/>
                <a:ext cx="97602" cy="47085"/>
              </a:xfrm>
              <a:custGeom>
                <a:avLst/>
                <a:gdLst/>
                <a:ahLst/>
                <a:cxnLst>
                  <a:cxn ang="0">
                    <a:pos x="wd2" y="hd2"/>
                  </a:cxn>
                  <a:cxn ang="5400000">
                    <a:pos x="wd2" y="hd2"/>
                  </a:cxn>
                  <a:cxn ang="10800000">
                    <a:pos x="wd2" y="hd2"/>
                  </a:cxn>
                  <a:cxn ang="16200000">
                    <a:pos x="wd2" y="hd2"/>
                  </a:cxn>
                </a:cxnLst>
                <a:rect l="0" t="0" r="r" b="b"/>
                <a:pathLst>
                  <a:path w="19805" h="21600" fill="norm" stroke="1" extrusionOk="0">
                    <a:moveTo>
                      <a:pt x="16775" y="0"/>
                    </a:moveTo>
                    <a:cubicBezTo>
                      <a:pt x="16412" y="0"/>
                      <a:pt x="16030" y="152"/>
                      <a:pt x="15648" y="457"/>
                    </a:cubicBezTo>
                    <a:lnTo>
                      <a:pt x="2339" y="7238"/>
                    </a:lnTo>
                    <a:cubicBezTo>
                      <a:pt x="-1261" y="9524"/>
                      <a:pt x="-552" y="20838"/>
                      <a:pt x="3412" y="21600"/>
                    </a:cubicBezTo>
                    <a:cubicBezTo>
                      <a:pt x="3412" y="21600"/>
                      <a:pt x="3775" y="20838"/>
                      <a:pt x="4139" y="20838"/>
                    </a:cubicBezTo>
                    <a:lnTo>
                      <a:pt x="17103" y="14057"/>
                    </a:lnTo>
                    <a:cubicBezTo>
                      <a:pt x="18903" y="13295"/>
                      <a:pt x="20339" y="9524"/>
                      <a:pt x="19612" y="5752"/>
                    </a:cubicBezTo>
                    <a:cubicBezTo>
                      <a:pt x="19321" y="2171"/>
                      <a:pt x="18139" y="0"/>
                      <a:pt x="1677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80" name="Google Shape;337;p38"/>
              <p:cNvSpPr/>
              <p:nvPr/>
            </p:nvSpPr>
            <p:spPr>
              <a:xfrm>
                <a:off x="1940372" y="7083752"/>
                <a:ext cx="97758" cy="46338"/>
              </a:xfrm>
              <a:custGeom>
                <a:avLst/>
                <a:gdLst/>
                <a:ahLst/>
                <a:cxnLst>
                  <a:cxn ang="0">
                    <a:pos x="wd2" y="hd2"/>
                  </a:cxn>
                  <a:cxn ang="5400000">
                    <a:pos x="wd2" y="hd2"/>
                  </a:cxn>
                  <a:cxn ang="10800000">
                    <a:pos x="wd2" y="hd2"/>
                  </a:cxn>
                  <a:cxn ang="16200000">
                    <a:pos x="wd2" y="hd2"/>
                  </a:cxn>
                </a:cxnLst>
                <a:rect l="0" t="0" r="r" b="b"/>
                <a:pathLst>
                  <a:path w="19837" h="21600" fill="norm" stroke="1" extrusionOk="0">
                    <a:moveTo>
                      <a:pt x="16357" y="0"/>
                    </a:moveTo>
                    <a:cubicBezTo>
                      <a:pt x="16121" y="0"/>
                      <a:pt x="15884" y="39"/>
                      <a:pt x="15648" y="116"/>
                    </a:cubicBezTo>
                    <a:lnTo>
                      <a:pt x="2339" y="7045"/>
                    </a:lnTo>
                    <a:cubicBezTo>
                      <a:pt x="-1261" y="9329"/>
                      <a:pt x="-552" y="21600"/>
                      <a:pt x="3412" y="21600"/>
                    </a:cubicBezTo>
                    <a:lnTo>
                      <a:pt x="4139" y="21600"/>
                    </a:lnTo>
                    <a:lnTo>
                      <a:pt x="17103" y="14710"/>
                    </a:lnTo>
                    <a:cubicBezTo>
                      <a:pt x="19248" y="13161"/>
                      <a:pt x="20339" y="9329"/>
                      <a:pt x="19612" y="5497"/>
                    </a:cubicBezTo>
                    <a:cubicBezTo>
                      <a:pt x="19303" y="2168"/>
                      <a:pt x="17903" y="0"/>
                      <a:pt x="163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81" name="Google Shape;338;p38"/>
              <p:cNvSpPr/>
              <p:nvPr/>
            </p:nvSpPr>
            <p:spPr>
              <a:xfrm>
                <a:off x="2015438" y="7108166"/>
                <a:ext cx="99100" cy="48248"/>
              </a:xfrm>
              <a:custGeom>
                <a:avLst/>
                <a:gdLst/>
                <a:ahLst/>
                <a:cxnLst>
                  <a:cxn ang="0">
                    <a:pos x="wd2" y="hd2"/>
                  </a:cxn>
                  <a:cxn ang="5400000">
                    <a:pos x="wd2" y="hd2"/>
                  </a:cxn>
                  <a:cxn ang="10800000">
                    <a:pos x="wd2" y="hd2"/>
                  </a:cxn>
                  <a:cxn ang="16200000">
                    <a:pos x="wd2" y="hd2"/>
                  </a:cxn>
                </a:cxnLst>
                <a:rect l="0" t="0" r="r" b="b"/>
                <a:pathLst>
                  <a:path w="19760" h="21600" fill="norm" stroke="1" extrusionOk="0">
                    <a:moveTo>
                      <a:pt x="16524" y="0"/>
                    </a:moveTo>
                    <a:cubicBezTo>
                      <a:pt x="16238" y="0"/>
                      <a:pt x="15934" y="74"/>
                      <a:pt x="15631" y="223"/>
                    </a:cubicBezTo>
                    <a:lnTo>
                      <a:pt x="2535" y="6878"/>
                    </a:lnTo>
                    <a:cubicBezTo>
                      <a:pt x="766" y="8328"/>
                      <a:pt x="-288" y="12008"/>
                      <a:pt x="69" y="15689"/>
                    </a:cubicBezTo>
                    <a:cubicBezTo>
                      <a:pt x="409" y="19369"/>
                      <a:pt x="1838" y="21600"/>
                      <a:pt x="3607" y="21600"/>
                    </a:cubicBezTo>
                    <a:lnTo>
                      <a:pt x="4304" y="20856"/>
                    </a:lnTo>
                    <a:lnTo>
                      <a:pt x="17042" y="14239"/>
                    </a:lnTo>
                    <a:cubicBezTo>
                      <a:pt x="21312" y="12194"/>
                      <a:pt x="20097" y="0"/>
                      <a:pt x="165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82" name="Google Shape;339;p38"/>
              <p:cNvSpPr/>
              <p:nvPr/>
            </p:nvSpPr>
            <p:spPr>
              <a:xfrm>
                <a:off x="752396" y="3423585"/>
                <a:ext cx="1346721" cy="3231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6" y="0"/>
                    </a:moveTo>
                    <a:lnTo>
                      <a:pt x="0" y="2023"/>
                    </a:lnTo>
                    <a:lnTo>
                      <a:pt x="11839" y="10982"/>
                    </a:lnTo>
                    <a:lnTo>
                      <a:pt x="11897" y="10982"/>
                    </a:lnTo>
                    <a:cubicBezTo>
                      <a:pt x="11043" y="11685"/>
                      <a:pt x="10074" y="12817"/>
                      <a:pt x="9818" y="14422"/>
                    </a:cubicBezTo>
                    <a:cubicBezTo>
                      <a:pt x="9334" y="17489"/>
                      <a:pt x="8765" y="21600"/>
                      <a:pt x="8765" y="21600"/>
                    </a:cubicBezTo>
                    <a:lnTo>
                      <a:pt x="16136" y="21556"/>
                    </a:lnTo>
                    <a:cubicBezTo>
                      <a:pt x="18583" y="17643"/>
                      <a:pt x="20406" y="13674"/>
                      <a:pt x="21600" y="9673"/>
                    </a:cubicBezTo>
                    <a:lnTo>
                      <a:pt x="1152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83" name="Google Shape;340;p38"/>
              <p:cNvSpPr/>
              <p:nvPr/>
            </p:nvSpPr>
            <p:spPr>
              <a:xfrm>
                <a:off x="1306899" y="6480547"/>
                <a:ext cx="482150" cy="29564"/>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585" y="0"/>
                    </a:moveTo>
                    <a:cubicBezTo>
                      <a:pt x="-195" y="1213"/>
                      <a:pt x="-195" y="19234"/>
                      <a:pt x="585" y="21600"/>
                    </a:cubicBezTo>
                    <a:lnTo>
                      <a:pt x="20547" y="21600"/>
                    </a:lnTo>
                    <a:cubicBezTo>
                      <a:pt x="21405" y="19234"/>
                      <a:pt x="21405" y="1213"/>
                      <a:pt x="2054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84" name="Google Shape;341;p38"/>
              <p:cNvSpPr/>
              <p:nvPr/>
            </p:nvSpPr>
            <p:spPr>
              <a:xfrm>
                <a:off x="897173" y="3779163"/>
                <a:ext cx="701158" cy="2730948"/>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487" y="0"/>
                    </a:moveTo>
                    <a:cubicBezTo>
                      <a:pt x="419" y="0"/>
                      <a:pt x="353" y="3"/>
                      <a:pt x="295" y="10"/>
                    </a:cubicBezTo>
                    <a:cubicBezTo>
                      <a:pt x="23" y="36"/>
                      <a:pt x="-87" y="114"/>
                      <a:pt x="78" y="179"/>
                    </a:cubicBezTo>
                    <a:cubicBezTo>
                      <a:pt x="185" y="257"/>
                      <a:pt x="15364" y="7554"/>
                      <a:pt x="20480" y="9895"/>
                    </a:cubicBezTo>
                    <a:cubicBezTo>
                      <a:pt x="19991" y="10259"/>
                      <a:pt x="16672" y="12561"/>
                      <a:pt x="16400" y="14265"/>
                    </a:cubicBezTo>
                    <a:cubicBezTo>
                      <a:pt x="16128" y="16072"/>
                      <a:pt x="14386" y="21431"/>
                      <a:pt x="14331" y="21483"/>
                    </a:cubicBezTo>
                    <a:cubicBezTo>
                      <a:pt x="14331" y="21548"/>
                      <a:pt x="14496" y="21600"/>
                      <a:pt x="14768" y="21600"/>
                    </a:cubicBezTo>
                    <a:lnTo>
                      <a:pt x="14820" y="21600"/>
                    </a:lnTo>
                    <a:cubicBezTo>
                      <a:pt x="15092" y="21600"/>
                      <a:pt x="15312" y="21548"/>
                      <a:pt x="15312" y="21483"/>
                    </a:cubicBezTo>
                    <a:cubicBezTo>
                      <a:pt x="15312" y="21431"/>
                      <a:pt x="17106" y="16086"/>
                      <a:pt x="17378" y="14265"/>
                    </a:cubicBezTo>
                    <a:cubicBezTo>
                      <a:pt x="17705" y="12444"/>
                      <a:pt x="21458" y="9933"/>
                      <a:pt x="21458" y="9908"/>
                    </a:cubicBezTo>
                    <a:cubicBezTo>
                      <a:pt x="21513" y="9881"/>
                      <a:pt x="21513" y="9856"/>
                      <a:pt x="21458" y="9816"/>
                    </a:cubicBezTo>
                    <a:cubicBezTo>
                      <a:pt x="16452" y="7541"/>
                      <a:pt x="1056" y="140"/>
                      <a:pt x="949" y="62"/>
                    </a:cubicBezTo>
                    <a:cubicBezTo>
                      <a:pt x="869" y="24"/>
                      <a:pt x="671" y="0"/>
                      <a:pt x="48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85" name="Google Shape;342;p38"/>
              <p:cNvSpPr/>
              <p:nvPr/>
            </p:nvSpPr>
            <p:spPr>
              <a:xfrm>
                <a:off x="51528" y="3347935"/>
                <a:ext cx="752621" cy="1677332"/>
              </a:xfrm>
              <a:custGeom>
                <a:avLst/>
                <a:gdLst/>
                <a:ahLst/>
                <a:cxnLst>
                  <a:cxn ang="0">
                    <a:pos x="wd2" y="hd2"/>
                  </a:cxn>
                  <a:cxn ang="5400000">
                    <a:pos x="wd2" y="hd2"/>
                  </a:cxn>
                  <a:cxn ang="10800000">
                    <a:pos x="wd2" y="hd2"/>
                  </a:cxn>
                  <a:cxn ang="16200000">
                    <a:pos x="wd2" y="hd2"/>
                  </a:cxn>
                </a:cxnLst>
                <a:rect l="0" t="0" r="r" b="b"/>
                <a:pathLst>
                  <a:path w="20869" h="21600" fill="norm" stroke="1" extrusionOk="0">
                    <a:moveTo>
                      <a:pt x="0" y="0"/>
                    </a:moveTo>
                    <a:cubicBezTo>
                      <a:pt x="0" y="0"/>
                      <a:pt x="149" y="2076"/>
                      <a:pt x="887" y="7962"/>
                    </a:cubicBezTo>
                    <a:cubicBezTo>
                      <a:pt x="1183" y="10631"/>
                      <a:pt x="1722" y="14929"/>
                      <a:pt x="2166" y="18466"/>
                    </a:cubicBezTo>
                    <a:cubicBezTo>
                      <a:pt x="2363" y="20223"/>
                      <a:pt x="5757" y="21600"/>
                      <a:pt x="9841" y="21600"/>
                    </a:cubicBezTo>
                    <a:lnTo>
                      <a:pt x="12793" y="21600"/>
                    </a:lnTo>
                    <a:cubicBezTo>
                      <a:pt x="16827" y="21600"/>
                      <a:pt x="20171" y="20265"/>
                      <a:pt x="20467" y="18529"/>
                    </a:cubicBezTo>
                    <a:cubicBezTo>
                      <a:pt x="21600" y="11583"/>
                      <a:pt x="19975" y="762"/>
                      <a:pt x="19975" y="762"/>
                    </a:cubicBezTo>
                    <a:lnTo>
                      <a:pt x="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86" name="Google Shape;343;p38"/>
              <p:cNvSpPr/>
              <p:nvPr/>
            </p:nvSpPr>
            <p:spPr>
              <a:xfrm>
                <a:off x="679" y="3007553"/>
                <a:ext cx="1503655" cy="761896"/>
              </a:xfrm>
              <a:custGeom>
                <a:avLst/>
                <a:gdLst/>
                <a:ahLst/>
                <a:cxnLst>
                  <a:cxn ang="0">
                    <a:pos x="wd2" y="hd2"/>
                  </a:cxn>
                  <a:cxn ang="5400000">
                    <a:pos x="wd2" y="hd2"/>
                  </a:cxn>
                  <a:cxn ang="10800000">
                    <a:pos x="wd2" y="hd2"/>
                  </a:cxn>
                  <a:cxn ang="16200000">
                    <a:pos x="wd2" y="hd2"/>
                  </a:cxn>
                </a:cxnLst>
                <a:rect l="0" t="0" r="r" b="b"/>
                <a:pathLst>
                  <a:path w="19683" h="21600" fill="norm" stroke="1" extrusionOk="0">
                    <a:moveTo>
                      <a:pt x="1177" y="0"/>
                    </a:moveTo>
                    <a:cubicBezTo>
                      <a:pt x="1177" y="0"/>
                      <a:pt x="-1424" y="14078"/>
                      <a:pt x="1108" y="17249"/>
                    </a:cubicBezTo>
                    <a:cubicBezTo>
                      <a:pt x="3677" y="20484"/>
                      <a:pt x="8515" y="21600"/>
                      <a:pt x="12185" y="21600"/>
                    </a:cubicBezTo>
                    <a:cubicBezTo>
                      <a:pt x="13590" y="21600"/>
                      <a:pt x="14825" y="21438"/>
                      <a:pt x="15693" y="21164"/>
                    </a:cubicBezTo>
                    <a:cubicBezTo>
                      <a:pt x="20176" y="19813"/>
                      <a:pt x="19666" y="5455"/>
                      <a:pt x="19666" y="5455"/>
                    </a:cubicBezTo>
                    <a:lnTo>
                      <a:pt x="1177"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87" name="Google Shape;344;p38"/>
              <p:cNvSpPr/>
              <p:nvPr/>
            </p:nvSpPr>
            <p:spPr>
              <a:xfrm>
                <a:off x="1370489" y="3319369"/>
                <a:ext cx="168974" cy="276858"/>
              </a:xfrm>
              <a:custGeom>
                <a:avLst/>
                <a:gdLst/>
                <a:ahLst/>
                <a:cxnLst>
                  <a:cxn ang="0">
                    <a:pos x="wd2" y="hd2"/>
                  </a:cxn>
                  <a:cxn ang="5400000">
                    <a:pos x="wd2" y="hd2"/>
                  </a:cxn>
                  <a:cxn ang="10800000">
                    <a:pos x="wd2" y="hd2"/>
                  </a:cxn>
                  <a:cxn ang="16200000">
                    <a:pos x="wd2" y="hd2"/>
                  </a:cxn>
                </a:cxnLst>
                <a:rect l="0" t="0" r="r" b="b"/>
                <a:pathLst>
                  <a:path w="19967" h="21600" fill="norm" stroke="1" extrusionOk="0">
                    <a:moveTo>
                      <a:pt x="3989" y="0"/>
                    </a:moveTo>
                    <a:cubicBezTo>
                      <a:pt x="3322" y="0"/>
                      <a:pt x="2634" y="207"/>
                      <a:pt x="2232" y="687"/>
                    </a:cubicBezTo>
                    <a:cubicBezTo>
                      <a:pt x="-913" y="5947"/>
                      <a:pt x="-701" y="10696"/>
                      <a:pt x="2655" y="14415"/>
                    </a:cubicBezTo>
                    <a:cubicBezTo>
                      <a:pt x="6012" y="17881"/>
                      <a:pt x="11465" y="20447"/>
                      <a:pt x="17754" y="21470"/>
                    </a:cubicBezTo>
                    <a:lnTo>
                      <a:pt x="18167" y="21600"/>
                    </a:lnTo>
                    <a:cubicBezTo>
                      <a:pt x="20263" y="21470"/>
                      <a:pt x="20687" y="19676"/>
                      <a:pt x="18591" y="19294"/>
                    </a:cubicBezTo>
                    <a:cubicBezTo>
                      <a:pt x="13349" y="18393"/>
                      <a:pt x="8733" y="16216"/>
                      <a:pt x="5800" y="13262"/>
                    </a:cubicBezTo>
                    <a:cubicBezTo>
                      <a:pt x="3079" y="10055"/>
                      <a:pt x="3079" y="6077"/>
                      <a:pt x="5800" y="1458"/>
                    </a:cubicBezTo>
                    <a:cubicBezTo>
                      <a:pt x="6192" y="577"/>
                      <a:pt x="5112" y="0"/>
                      <a:pt x="398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88" name="Google Shape;345;p38"/>
              <p:cNvSpPr/>
              <p:nvPr/>
            </p:nvSpPr>
            <p:spPr>
              <a:xfrm>
                <a:off x="52454" y="3233589"/>
                <a:ext cx="451655" cy="311651"/>
              </a:xfrm>
              <a:custGeom>
                <a:avLst/>
                <a:gdLst/>
                <a:ahLst/>
                <a:cxnLst>
                  <a:cxn ang="0">
                    <a:pos x="wd2" y="hd2"/>
                  </a:cxn>
                  <a:cxn ang="5400000">
                    <a:pos x="wd2" y="hd2"/>
                  </a:cxn>
                  <a:cxn ang="10800000">
                    <a:pos x="wd2" y="hd2"/>
                  </a:cxn>
                  <a:cxn ang="16200000">
                    <a:pos x="wd2" y="hd2"/>
                  </a:cxn>
                </a:cxnLst>
                <a:rect l="0" t="0" r="r" b="b"/>
                <a:pathLst>
                  <a:path w="21286" h="21600" fill="norm" stroke="1" extrusionOk="0">
                    <a:moveTo>
                      <a:pt x="20501" y="0"/>
                    </a:moveTo>
                    <a:cubicBezTo>
                      <a:pt x="20210" y="0"/>
                      <a:pt x="19914" y="230"/>
                      <a:pt x="19775" y="748"/>
                    </a:cubicBezTo>
                    <a:cubicBezTo>
                      <a:pt x="19023" y="4506"/>
                      <a:pt x="17769" y="8155"/>
                      <a:pt x="16012" y="11344"/>
                    </a:cubicBezTo>
                    <a:cubicBezTo>
                      <a:pt x="12896" y="16823"/>
                      <a:pt x="8859" y="19563"/>
                      <a:pt x="3952" y="19563"/>
                    </a:cubicBezTo>
                    <a:cubicBezTo>
                      <a:pt x="2938" y="19563"/>
                      <a:pt x="1882" y="19442"/>
                      <a:pt x="793" y="19212"/>
                    </a:cubicBezTo>
                    <a:cubicBezTo>
                      <a:pt x="763" y="19206"/>
                      <a:pt x="734" y="19206"/>
                      <a:pt x="708" y="19206"/>
                    </a:cubicBezTo>
                    <a:cubicBezTo>
                      <a:pt x="-136" y="19206"/>
                      <a:pt x="-267" y="20817"/>
                      <a:pt x="544" y="21145"/>
                    </a:cubicBezTo>
                    <a:cubicBezTo>
                      <a:pt x="1714" y="21491"/>
                      <a:pt x="2883" y="21600"/>
                      <a:pt x="3973" y="21600"/>
                    </a:cubicBezTo>
                    <a:cubicBezTo>
                      <a:pt x="9239" y="21600"/>
                      <a:pt x="14175" y="18296"/>
                      <a:pt x="17186" y="12599"/>
                    </a:cubicBezTo>
                    <a:cubicBezTo>
                      <a:pt x="19108" y="9180"/>
                      <a:pt x="20446" y="5306"/>
                      <a:pt x="21282" y="1203"/>
                    </a:cubicBezTo>
                    <a:cubicBezTo>
                      <a:pt x="21333" y="466"/>
                      <a:pt x="20919" y="0"/>
                      <a:pt x="2050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89" name="Google Shape;346;p38"/>
              <p:cNvSpPr/>
              <p:nvPr/>
            </p:nvSpPr>
            <p:spPr>
              <a:xfrm>
                <a:off x="-1" y="3006556"/>
                <a:ext cx="577117" cy="675202"/>
              </a:xfrm>
              <a:custGeom>
                <a:avLst/>
                <a:gdLst/>
                <a:ahLst/>
                <a:cxnLst>
                  <a:cxn ang="0">
                    <a:pos x="wd2" y="hd2"/>
                  </a:cxn>
                  <a:cxn ang="5400000">
                    <a:pos x="wd2" y="hd2"/>
                  </a:cxn>
                  <a:cxn ang="10800000">
                    <a:pos x="wd2" y="hd2"/>
                  </a:cxn>
                  <a:cxn ang="16200000">
                    <a:pos x="wd2" y="hd2"/>
                  </a:cxn>
                </a:cxnLst>
                <a:rect l="0" t="0" r="r" b="b"/>
                <a:pathLst>
                  <a:path w="19301" h="21600" fill="norm" stroke="1" extrusionOk="0">
                    <a:moveTo>
                      <a:pt x="4496" y="0"/>
                    </a:moveTo>
                    <a:cubicBezTo>
                      <a:pt x="4253" y="0"/>
                      <a:pt x="4013" y="141"/>
                      <a:pt x="3920" y="348"/>
                    </a:cubicBezTo>
                    <a:cubicBezTo>
                      <a:pt x="3623" y="927"/>
                      <a:pt x="-2250" y="13920"/>
                      <a:pt x="953" y="19286"/>
                    </a:cubicBezTo>
                    <a:cubicBezTo>
                      <a:pt x="1664" y="20442"/>
                      <a:pt x="2910" y="21284"/>
                      <a:pt x="4337" y="21494"/>
                    </a:cubicBezTo>
                    <a:cubicBezTo>
                      <a:pt x="4690" y="21600"/>
                      <a:pt x="5107" y="21600"/>
                      <a:pt x="5463" y="21600"/>
                    </a:cubicBezTo>
                    <a:cubicBezTo>
                      <a:pt x="13950" y="21600"/>
                      <a:pt x="19110" y="4136"/>
                      <a:pt x="19290" y="3347"/>
                    </a:cubicBezTo>
                    <a:cubicBezTo>
                      <a:pt x="19350" y="3031"/>
                      <a:pt x="19170" y="2768"/>
                      <a:pt x="18814" y="2662"/>
                    </a:cubicBezTo>
                    <a:cubicBezTo>
                      <a:pt x="18778" y="2656"/>
                      <a:pt x="18739" y="2651"/>
                      <a:pt x="18700" y="2651"/>
                    </a:cubicBezTo>
                    <a:cubicBezTo>
                      <a:pt x="18433" y="2651"/>
                      <a:pt x="18154" y="2808"/>
                      <a:pt x="18103" y="3084"/>
                    </a:cubicBezTo>
                    <a:cubicBezTo>
                      <a:pt x="17094" y="6291"/>
                      <a:pt x="15787" y="9396"/>
                      <a:pt x="14247" y="12446"/>
                    </a:cubicBezTo>
                    <a:cubicBezTo>
                      <a:pt x="12260" y="16210"/>
                      <a:pt x="9149" y="20519"/>
                      <a:pt x="5430" y="20519"/>
                    </a:cubicBezTo>
                    <a:cubicBezTo>
                      <a:pt x="5149" y="20519"/>
                      <a:pt x="4861" y="20495"/>
                      <a:pt x="4573" y="20442"/>
                    </a:cubicBezTo>
                    <a:cubicBezTo>
                      <a:pt x="3504" y="20232"/>
                      <a:pt x="2557" y="19653"/>
                      <a:pt x="2080" y="18760"/>
                    </a:cubicBezTo>
                    <a:cubicBezTo>
                      <a:pt x="-887" y="13867"/>
                      <a:pt x="4987" y="927"/>
                      <a:pt x="5047" y="768"/>
                    </a:cubicBezTo>
                    <a:cubicBezTo>
                      <a:pt x="5167" y="505"/>
                      <a:pt x="5047" y="189"/>
                      <a:pt x="4690" y="32"/>
                    </a:cubicBezTo>
                    <a:cubicBezTo>
                      <a:pt x="4627" y="11"/>
                      <a:pt x="4561" y="0"/>
                      <a:pt x="4496"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90" name="Google Shape;347;p38"/>
              <p:cNvSpPr/>
              <p:nvPr/>
            </p:nvSpPr>
            <p:spPr>
              <a:xfrm>
                <a:off x="782050" y="3478724"/>
                <a:ext cx="307135" cy="301686"/>
              </a:xfrm>
              <a:custGeom>
                <a:avLst/>
                <a:gdLst/>
                <a:ahLst/>
                <a:cxnLst>
                  <a:cxn ang="0">
                    <a:pos x="wd2" y="hd2"/>
                  </a:cxn>
                  <a:cxn ang="5400000">
                    <a:pos x="wd2" y="hd2"/>
                  </a:cxn>
                  <a:cxn ang="10800000">
                    <a:pos x="wd2" y="hd2"/>
                  </a:cxn>
                  <a:cxn ang="16200000">
                    <a:pos x="wd2" y="hd2"/>
                  </a:cxn>
                </a:cxnLst>
                <a:rect l="0" t="0" r="r" b="b"/>
                <a:pathLst>
                  <a:path w="21004" h="21600" fill="norm" stroke="1" extrusionOk="0">
                    <a:moveTo>
                      <a:pt x="19823" y="0"/>
                    </a:moveTo>
                    <a:cubicBezTo>
                      <a:pt x="19437" y="0"/>
                      <a:pt x="19088" y="214"/>
                      <a:pt x="18843" y="529"/>
                    </a:cubicBezTo>
                    <a:cubicBezTo>
                      <a:pt x="14474" y="8294"/>
                      <a:pt x="8168" y="14888"/>
                      <a:pt x="521" y="19602"/>
                    </a:cubicBezTo>
                    <a:cubicBezTo>
                      <a:pt x="-447" y="20191"/>
                      <a:pt x="37" y="21600"/>
                      <a:pt x="1128" y="21600"/>
                    </a:cubicBezTo>
                    <a:cubicBezTo>
                      <a:pt x="1373" y="21600"/>
                      <a:pt x="1495" y="21481"/>
                      <a:pt x="1612" y="21368"/>
                    </a:cubicBezTo>
                    <a:cubicBezTo>
                      <a:pt x="9621" y="16421"/>
                      <a:pt x="16294" y="9709"/>
                      <a:pt x="20908" y="1587"/>
                    </a:cubicBezTo>
                    <a:cubicBezTo>
                      <a:pt x="21153" y="1118"/>
                      <a:pt x="20908" y="410"/>
                      <a:pt x="20424" y="172"/>
                    </a:cubicBezTo>
                    <a:cubicBezTo>
                      <a:pt x="20222" y="54"/>
                      <a:pt x="20019" y="0"/>
                      <a:pt x="19823"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91" name="Google Shape;348;p38"/>
              <p:cNvSpPr/>
              <p:nvPr/>
            </p:nvSpPr>
            <p:spPr>
              <a:xfrm>
                <a:off x="622015" y="647631"/>
                <a:ext cx="972854" cy="597061"/>
              </a:xfrm>
              <a:custGeom>
                <a:avLst/>
                <a:gdLst/>
                <a:ahLst/>
                <a:cxnLst>
                  <a:cxn ang="0">
                    <a:pos x="wd2" y="hd2"/>
                  </a:cxn>
                  <a:cxn ang="5400000">
                    <a:pos x="wd2" y="hd2"/>
                  </a:cxn>
                  <a:cxn ang="10800000">
                    <a:pos x="wd2" y="hd2"/>
                  </a:cxn>
                  <a:cxn ang="16200000">
                    <a:pos x="wd2" y="hd2"/>
                  </a:cxn>
                </a:cxnLst>
                <a:rect l="0" t="0" r="r" b="b"/>
                <a:pathLst>
                  <a:path w="17380" h="21600" fill="norm" stroke="1" extrusionOk="0">
                    <a:moveTo>
                      <a:pt x="6814" y="0"/>
                    </a:moveTo>
                    <a:cubicBezTo>
                      <a:pt x="-139" y="0"/>
                      <a:pt x="-600" y="10433"/>
                      <a:pt x="396" y="15297"/>
                    </a:cubicBezTo>
                    <a:cubicBezTo>
                      <a:pt x="1148" y="18899"/>
                      <a:pt x="6115" y="21600"/>
                      <a:pt x="10597" y="21600"/>
                    </a:cubicBezTo>
                    <a:cubicBezTo>
                      <a:pt x="12924" y="21600"/>
                      <a:pt x="15122" y="20870"/>
                      <a:pt x="16531" y="19164"/>
                    </a:cubicBezTo>
                    <a:cubicBezTo>
                      <a:pt x="16531" y="19164"/>
                      <a:pt x="21000" y="3993"/>
                      <a:pt x="9430" y="424"/>
                    </a:cubicBezTo>
                    <a:cubicBezTo>
                      <a:pt x="8470" y="132"/>
                      <a:pt x="7600" y="0"/>
                      <a:pt x="68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92" name="Google Shape;349;p38"/>
              <p:cNvSpPr/>
              <p:nvPr/>
            </p:nvSpPr>
            <p:spPr>
              <a:xfrm>
                <a:off x="904" y="950396"/>
                <a:ext cx="1869280" cy="2407754"/>
              </a:xfrm>
              <a:custGeom>
                <a:avLst/>
                <a:gdLst/>
                <a:ahLst/>
                <a:cxnLst>
                  <a:cxn ang="0">
                    <a:pos x="wd2" y="hd2"/>
                  </a:cxn>
                  <a:cxn ang="5400000">
                    <a:pos x="wd2" y="hd2"/>
                  </a:cxn>
                  <a:cxn ang="10800000">
                    <a:pos x="wd2" y="hd2"/>
                  </a:cxn>
                  <a:cxn ang="16200000">
                    <a:pos x="wd2" y="hd2"/>
                  </a:cxn>
                </a:cxnLst>
                <a:rect l="0" t="0" r="r" b="b"/>
                <a:pathLst>
                  <a:path w="21089" h="21600" fill="norm" stroke="1" extrusionOk="0">
                    <a:moveTo>
                      <a:pt x="12221" y="0"/>
                    </a:moveTo>
                    <a:cubicBezTo>
                      <a:pt x="12221" y="0"/>
                      <a:pt x="7657" y="236"/>
                      <a:pt x="5856" y="989"/>
                    </a:cubicBezTo>
                    <a:cubicBezTo>
                      <a:pt x="3413" y="1991"/>
                      <a:pt x="3233" y="8276"/>
                      <a:pt x="2372" y="10990"/>
                    </a:cubicBezTo>
                    <a:cubicBezTo>
                      <a:pt x="1532" y="13705"/>
                      <a:pt x="-330" y="18322"/>
                      <a:pt x="50" y="19576"/>
                    </a:cubicBezTo>
                    <a:cubicBezTo>
                      <a:pt x="338" y="20579"/>
                      <a:pt x="9122" y="21600"/>
                      <a:pt x="14045" y="21600"/>
                    </a:cubicBezTo>
                    <a:cubicBezTo>
                      <a:pt x="15279" y="21600"/>
                      <a:pt x="16272" y="21535"/>
                      <a:pt x="16826" y="21391"/>
                    </a:cubicBezTo>
                    <a:cubicBezTo>
                      <a:pt x="18287" y="21007"/>
                      <a:pt x="17326" y="13690"/>
                      <a:pt x="18607" y="10651"/>
                    </a:cubicBezTo>
                    <a:cubicBezTo>
                      <a:pt x="19869" y="7597"/>
                      <a:pt x="21270" y="5562"/>
                      <a:pt x="21070" y="4205"/>
                    </a:cubicBezTo>
                    <a:cubicBezTo>
                      <a:pt x="20910" y="3098"/>
                      <a:pt x="16646" y="1431"/>
                      <a:pt x="16646" y="1431"/>
                    </a:cubicBezTo>
                    <a:lnTo>
                      <a:pt x="12221"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93" name="Google Shape;350;p38"/>
              <p:cNvSpPr/>
              <p:nvPr/>
            </p:nvSpPr>
            <p:spPr>
              <a:xfrm>
                <a:off x="828737" y="1539068"/>
                <a:ext cx="640477" cy="307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 y="0"/>
                    </a:moveTo>
                    <a:lnTo>
                      <a:pt x="0" y="16059"/>
                    </a:lnTo>
                    <a:cubicBezTo>
                      <a:pt x="0" y="16059"/>
                      <a:pt x="14958" y="20334"/>
                      <a:pt x="20403" y="21600"/>
                    </a:cubicBezTo>
                    <a:lnTo>
                      <a:pt x="21600" y="5664"/>
                    </a:lnTo>
                    <a:lnTo>
                      <a:pt x="155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94" name="Google Shape;351;p38"/>
              <p:cNvSpPr/>
              <p:nvPr/>
            </p:nvSpPr>
            <p:spPr>
              <a:xfrm>
                <a:off x="1442167" y="1147201"/>
                <a:ext cx="122934" cy="105795"/>
              </a:xfrm>
              <a:custGeom>
                <a:avLst/>
                <a:gdLst/>
                <a:ahLst/>
                <a:cxnLst>
                  <a:cxn ang="0">
                    <a:pos x="wd2" y="hd2"/>
                  </a:cxn>
                  <a:cxn ang="5400000">
                    <a:pos x="wd2" y="hd2"/>
                  </a:cxn>
                  <a:cxn ang="10800000">
                    <a:pos x="wd2" y="hd2"/>
                  </a:cxn>
                  <a:cxn ang="16200000">
                    <a:pos x="wd2" y="hd2"/>
                  </a:cxn>
                </a:cxnLst>
                <a:rect l="0" t="0" r="r" b="b"/>
                <a:pathLst>
                  <a:path w="20637" h="21600" fill="norm" stroke="1" extrusionOk="0">
                    <a:moveTo>
                      <a:pt x="17957" y="0"/>
                    </a:moveTo>
                    <a:cubicBezTo>
                      <a:pt x="17311" y="0"/>
                      <a:pt x="16724" y="322"/>
                      <a:pt x="16468" y="1119"/>
                    </a:cubicBezTo>
                    <a:cubicBezTo>
                      <a:pt x="13189" y="8172"/>
                      <a:pt x="7819" y="13869"/>
                      <a:pt x="1276" y="17226"/>
                    </a:cubicBezTo>
                    <a:cubicBezTo>
                      <a:pt x="374" y="17565"/>
                      <a:pt x="-213" y="18904"/>
                      <a:pt x="73" y="20261"/>
                    </a:cubicBezTo>
                    <a:cubicBezTo>
                      <a:pt x="374" y="20922"/>
                      <a:pt x="1276" y="21600"/>
                      <a:pt x="2164" y="21600"/>
                    </a:cubicBezTo>
                    <a:lnTo>
                      <a:pt x="2765" y="21600"/>
                    </a:lnTo>
                    <a:cubicBezTo>
                      <a:pt x="10211" y="17904"/>
                      <a:pt x="16468" y="11529"/>
                      <a:pt x="20334" y="3459"/>
                    </a:cubicBezTo>
                    <a:cubicBezTo>
                      <a:pt x="21387" y="1814"/>
                      <a:pt x="19477" y="0"/>
                      <a:pt x="17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95" name="Google Shape;352;p38"/>
              <p:cNvSpPr/>
              <p:nvPr/>
            </p:nvSpPr>
            <p:spPr>
              <a:xfrm>
                <a:off x="775162" y="1887090"/>
                <a:ext cx="843375" cy="280179"/>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089" y="0"/>
                    </a:moveTo>
                    <a:cubicBezTo>
                      <a:pt x="21001" y="0"/>
                      <a:pt x="20907" y="122"/>
                      <a:pt x="20835" y="429"/>
                    </a:cubicBezTo>
                    <a:cubicBezTo>
                      <a:pt x="19302" y="4865"/>
                      <a:pt x="17545" y="8668"/>
                      <a:pt x="15562" y="11459"/>
                    </a:cubicBezTo>
                    <a:cubicBezTo>
                      <a:pt x="11908" y="16939"/>
                      <a:pt x="7840" y="19839"/>
                      <a:pt x="3701" y="19839"/>
                    </a:cubicBezTo>
                    <a:cubicBezTo>
                      <a:pt x="2579" y="19839"/>
                      <a:pt x="1450" y="19622"/>
                      <a:pt x="323" y="19193"/>
                    </a:cubicBezTo>
                    <a:cubicBezTo>
                      <a:pt x="188" y="19193"/>
                      <a:pt x="9" y="19443"/>
                      <a:pt x="9" y="19948"/>
                    </a:cubicBezTo>
                    <a:cubicBezTo>
                      <a:pt x="-37" y="20460"/>
                      <a:pt x="97" y="20966"/>
                      <a:pt x="279" y="20966"/>
                    </a:cubicBezTo>
                    <a:cubicBezTo>
                      <a:pt x="1406" y="21344"/>
                      <a:pt x="2533" y="21600"/>
                      <a:pt x="3660" y="21600"/>
                    </a:cubicBezTo>
                    <a:cubicBezTo>
                      <a:pt x="7942" y="21600"/>
                      <a:pt x="12136" y="18681"/>
                      <a:pt x="15922" y="12977"/>
                    </a:cubicBezTo>
                    <a:cubicBezTo>
                      <a:pt x="17950" y="10064"/>
                      <a:pt x="19753" y="6261"/>
                      <a:pt x="21331" y="1568"/>
                    </a:cubicBezTo>
                    <a:cubicBezTo>
                      <a:pt x="21563" y="922"/>
                      <a:pt x="21335" y="0"/>
                      <a:pt x="2108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96" name="Google Shape;353;p38"/>
              <p:cNvSpPr/>
              <p:nvPr/>
            </p:nvSpPr>
            <p:spPr>
              <a:xfrm>
                <a:off x="1616167" y="1593709"/>
                <a:ext cx="237734" cy="627786"/>
              </a:xfrm>
              <a:custGeom>
                <a:avLst/>
                <a:gdLst/>
                <a:ahLst/>
                <a:cxnLst>
                  <a:cxn ang="0">
                    <a:pos x="wd2" y="hd2"/>
                  </a:cxn>
                  <a:cxn ang="5400000">
                    <a:pos x="wd2" y="hd2"/>
                  </a:cxn>
                  <a:cxn ang="10800000">
                    <a:pos x="wd2" y="hd2"/>
                  </a:cxn>
                  <a:cxn ang="16200000">
                    <a:pos x="wd2" y="hd2"/>
                  </a:cxn>
                </a:cxnLst>
                <a:rect l="0" t="0" r="r" b="b"/>
                <a:pathLst>
                  <a:path w="21281" h="21600" fill="norm" stroke="1" extrusionOk="0">
                    <a:moveTo>
                      <a:pt x="20115" y="0"/>
                    </a:moveTo>
                    <a:cubicBezTo>
                      <a:pt x="19730" y="0"/>
                      <a:pt x="19321" y="106"/>
                      <a:pt x="19089" y="271"/>
                    </a:cubicBezTo>
                    <a:cubicBezTo>
                      <a:pt x="12424" y="6211"/>
                      <a:pt x="192" y="20980"/>
                      <a:pt x="31" y="21091"/>
                    </a:cubicBezTo>
                    <a:cubicBezTo>
                      <a:pt x="-129" y="21317"/>
                      <a:pt x="352" y="21546"/>
                      <a:pt x="825" y="21600"/>
                    </a:cubicBezTo>
                    <a:lnTo>
                      <a:pt x="1146" y="21600"/>
                    </a:lnTo>
                    <a:cubicBezTo>
                      <a:pt x="1620" y="21600"/>
                      <a:pt x="2093" y="21489"/>
                      <a:pt x="2253" y="21317"/>
                    </a:cubicBezTo>
                    <a:cubicBezTo>
                      <a:pt x="2414" y="21206"/>
                      <a:pt x="14485" y="6494"/>
                      <a:pt x="21158" y="554"/>
                    </a:cubicBezTo>
                    <a:cubicBezTo>
                      <a:pt x="21471" y="329"/>
                      <a:pt x="21158" y="100"/>
                      <a:pt x="20525" y="46"/>
                    </a:cubicBezTo>
                    <a:cubicBezTo>
                      <a:pt x="20396" y="14"/>
                      <a:pt x="20252" y="0"/>
                      <a:pt x="201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97" name="Google Shape;354;p38"/>
              <p:cNvSpPr/>
              <p:nvPr/>
            </p:nvSpPr>
            <p:spPr>
              <a:xfrm>
                <a:off x="136739" y="1429538"/>
                <a:ext cx="328214" cy="1637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33" y="0"/>
                    </a:moveTo>
                    <a:cubicBezTo>
                      <a:pt x="20326" y="0"/>
                      <a:pt x="19908" y="48"/>
                      <a:pt x="19849" y="144"/>
                    </a:cubicBezTo>
                    <a:cubicBezTo>
                      <a:pt x="19849" y="209"/>
                      <a:pt x="17749" y="6956"/>
                      <a:pt x="9806" y="11404"/>
                    </a:cubicBezTo>
                    <a:cubicBezTo>
                      <a:pt x="3733" y="14679"/>
                      <a:pt x="348" y="18128"/>
                      <a:pt x="0" y="21600"/>
                    </a:cubicBezTo>
                    <a:lnTo>
                      <a:pt x="1515" y="21600"/>
                    </a:lnTo>
                    <a:cubicBezTo>
                      <a:pt x="1981" y="18150"/>
                      <a:pt x="5372" y="14766"/>
                      <a:pt x="11328" y="11512"/>
                    </a:cubicBezTo>
                    <a:cubicBezTo>
                      <a:pt x="19501" y="7021"/>
                      <a:pt x="21600" y="230"/>
                      <a:pt x="21600" y="165"/>
                    </a:cubicBezTo>
                    <a:cubicBezTo>
                      <a:pt x="21600" y="54"/>
                      <a:pt x="21170" y="0"/>
                      <a:pt x="2073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98" name="Google Shape;355;p38"/>
              <p:cNvSpPr/>
              <p:nvPr/>
            </p:nvSpPr>
            <p:spPr>
              <a:xfrm>
                <a:off x="6639" y="3021587"/>
                <a:ext cx="1534055" cy="227697"/>
              </a:xfrm>
              <a:custGeom>
                <a:avLst/>
                <a:gdLst/>
                <a:ahLst/>
                <a:cxnLst>
                  <a:cxn ang="0">
                    <a:pos x="wd2" y="hd2"/>
                  </a:cxn>
                  <a:cxn ang="5400000">
                    <a:pos x="wd2" y="hd2"/>
                  </a:cxn>
                  <a:cxn ang="10800000">
                    <a:pos x="wd2" y="hd2"/>
                  </a:cxn>
                  <a:cxn ang="16200000">
                    <a:pos x="wd2" y="hd2"/>
                  </a:cxn>
                </a:cxnLst>
                <a:rect l="0" t="0" r="r" b="b"/>
                <a:pathLst>
                  <a:path w="21512" h="21600" fill="norm" stroke="1" extrusionOk="0">
                    <a:moveTo>
                      <a:pt x="164" y="0"/>
                    </a:moveTo>
                    <a:cubicBezTo>
                      <a:pt x="-10" y="0"/>
                      <a:pt x="-70" y="1544"/>
                      <a:pt x="107" y="2103"/>
                    </a:cubicBezTo>
                    <a:cubicBezTo>
                      <a:pt x="6950" y="17543"/>
                      <a:pt x="12349" y="21135"/>
                      <a:pt x="15684" y="21600"/>
                    </a:cubicBezTo>
                    <a:lnTo>
                      <a:pt x="16355" y="21600"/>
                    </a:lnTo>
                    <a:cubicBezTo>
                      <a:pt x="19565" y="21600"/>
                      <a:pt x="21306" y="18788"/>
                      <a:pt x="21382" y="18638"/>
                    </a:cubicBezTo>
                    <a:cubicBezTo>
                      <a:pt x="21481" y="18481"/>
                      <a:pt x="21530" y="17858"/>
                      <a:pt x="21506" y="17386"/>
                    </a:cubicBezTo>
                    <a:cubicBezTo>
                      <a:pt x="21485" y="16874"/>
                      <a:pt x="21413" y="16566"/>
                      <a:pt x="21333" y="16566"/>
                    </a:cubicBezTo>
                    <a:cubicBezTo>
                      <a:pt x="21316" y="16566"/>
                      <a:pt x="21299" y="16582"/>
                      <a:pt x="21281" y="16606"/>
                    </a:cubicBezTo>
                    <a:cubicBezTo>
                      <a:pt x="21281" y="16606"/>
                      <a:pt x="19526" y="19465"/>
                      <a:pt x="16378" y="19465"/>
                    </a:cubicBezTo>
                    <a:cubicBezTo>
                      <a:pt x="16154" y="19465"/>
                      <a:pt x="15922" y="19449"/>
                      <a:pt x="15684" y="19418"/>
                    </a:cubicBezTo>
                    <a:cubicBezTo>
                      <a:pt x="12349" y="18945"/>
                      <a:pt x="7000" y="15361"/>
                      <a:pt x="232" y="71"/>
                    </a:cubicBezTo>
                    <a:cubicBezTo>
                      <a:pt x="208" y="24"/>
                      <a:pt x="185" y="0"/>
                      <a:pt x="16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999" name="Google Shape;356;p38"/>
              <p:cNvSpPr/>
              <p:nvPr/>
            </p:nvSpPr>
            <p:spPr>
              <a:xfrm>
                <a:off x="452123" y="2366648"/>
                <a:ext cx="964852" cy="303762"/>
              </a:xfrm>
              <a:custGeom>
                <a:avLst/>
                <a:gdLst/>
                <a:ahLst/>
                <a:cxnLst>
                  <a:cxn ang="0">
                    <a:pos x="wd2" y="hd2"/>
                  </a:cxn>
                  <a:cxn ang="5400000">
                    <a:pos x="wd2" y="hd2"/>
                  </a:cxn>
                  <a:cxn ang="10800000">
                    <a:pos x="wd2" y="hd2"/>
                  </a:cxn>
                  <a:cxn ang="16200000">
                    <a:pos x="wd2" y="hd2"/>
                  </a:cxn>
                </a:cxnLst>
                <a:rect l="0" t="0" r="r" b="b"/>
                <a:pathLst>
                  <a:path w="21451" h="21600" fill="norm" stroke="1" extrusionOk="0">
                    <a:moveTo>
                      <a:pt x="21168" y="0"/>
                    </a:moveTo>
                    <a:cubicBezTo>
                      <a:pt x="21112" y="0"/>
                      <a:pt x="21052" y="59"/>
                      <a:pt x="20996" y="207"/>
                    </a:cubicBezTo>
                    <a:cubicBezTo>
                      <a:pt x="18825" y="5001"/>
                      <a:pt x="16538" y="9206"/>
                      <a:pt x="14092" y="12713"/>
                    </a:cubicBezTo>
                    <a:cubicBezTo>
                      <a:pt x="11512" y="16250"/>
                      <a:pt x="8116" y="19787"/>
                      <a:pt x="4693" y="19787"/>
                    </a:cubicBezTo>
                    <a:cubicBezTo>
                      <a:pt x="3247" y="19787"/>
                      <a:pt x="1797" y="19155"/>
                      <a:pt x="404" y="17626"/>
                    </a:cubicBezTo>
                    <a:cubicBezTo>
                      <a:pt x="376" y="17608"/>
                      <a:pt x="348" y="17597"/>
                      <a:pt x="321" y="17597"/>
                    </a:cubicBezTo>
                    <a:cubicBezTo>
                      <a:pt x="193" y="17597"/>
                      <a:pt x="74" y="17809"/>
                      <a:pt x="10" y="18093"/>
                    </a:cubicBezTo>
                    <a:cubicBezTo>
                      <a:pt x="-30" y="18565"/>
                      <a:pt x="48" y="19149"/>
                      <a:pt x="207" y="19262"/>
                    </a:cubicBezTo>
                    <a:cubicBezTo>
                      <a:pt x="1627" y="20785"/>
                      <a:pt x="3165" y="21600"/>
                      <a:pt x="4703" y="21600"/>
                    </a:cubicBezTo>
                    <a:cubicBezTo>
                      <a:pt x="7624" y="21600"/>
                      <a:pt x="10896" y="19149"/>
                      <a:pt x="14329" y="14237"/>
                    </a:cubicBezTo>
                    <a:cubicBezTo>
                      <a:pt x="16813" y="10729"/>
                      <a:pt x="19182" y="6519"/>
                      <a:pt x="21351" y="1488"/>
                    </a:cubicBezTo>
                    <a:cubicBezTo>
                      <a:pt x="21570" y="933"/>
                      <a:pt x="21391" y="0"/>
                      <a:pt x="21168"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00" name="Google Shape;357;p38"/>
              <p:cNvSpPr/>
              <p:nvPr/>
            </p:nvSpPr>
            <p:spPr>
              <a:xfrm>
                <a:off x="585328" y="2695737"/>
                <a:ext cx="609344" cy="181942"/>
              </a:xfrm>
              <a:custGeom>
                <a:avLst/>
                <a:gdLst/>
                <a:ahLst/>
                <a:cxnLst>
                  <a:cxn ang="0">
                    <a:pos x="wd2" y="hd2"/>
                  </a:cxn>
                  <a:cxn ang="5400000">
                    <a:pos x="wd2" y="hd2"/>
                  </a:cxn>
                  <a:cxn ang="10800000">
                    <a:pos x="wd2" y="hd2"/>
                  </a:cxn>
                  <a:cxn ang="16200000">
                    <a:pos x="wd2" y="hd2"/>
                  </a:cxn>
                </a:cxnLst>
                <a:rect l="0" t="0" r="r" b="b"/>
                <a:pathLst>
                  <a:path w="21233" h="21600" fill="norm" stroke="1" extrusionOk="0">
                    <a:moveTo>
                      <a:pt x="20746" y="0"/>
                    </a:moveTo>
                    <a:cubicBezTo>
                      <a:pt x="20671" y="0"/>
                      <a:pt x="20596" y="89"/>
                      <a:pt x="20537" y="315"/>
                    </a:cubicBezTo>
                    <a:cubicBezTo>
                      <a:pt x="15663" y="12195"/>
                      <a:pt x="9699" y="18623"/>
                      <a:pt x="3579" y="18623"/>
                    </a:cubicBezTo>
                    <a:cubicBezTo>
                      <a:pt x="2558" y="18623"/>
                      <a:pt x="1531" y="18445"/>
                      <a:pt x="504" y="18081"/>
                    </a:cubicBezTo>
                    <a:cubicBezTo>
                      <a:pt x="485" y="18071"/>
                      <a:pt x="466" y="18071"/>
                      <a:pt x="448" y="18071"/>
                    </a:cubicBezTo>
                    <a:cubicBezTo>
                      <a:pt x="-117" y="18071"/>
                      <a:pt x="-158" y="20821"/>
                      <a:pt x="382" y="21008"/>
                    </a:cubicBezTo>
                    <a:cubicBezTo>
                      <a:pt x="1494" y="21403"/>
                      <a:pt x="2608" y="21600"/>
                      <a:pt x="3657" y="21600"/>
                    </a:cubicBezTo>
                    <a:cubicBezTo>
                      <a:pt x="7676" y="21600"/>
                      <a:pt x="11694" y="18859"/>
                      <a:pt x="15344" y="13595"/>
                    </a:cubicBezTo>
                    <a:cubicBezTo>
                      <a:pt x="17383" y="10667"/>
                      <a:pt x="19363" y="6950"/>
                      <a:pt x="21092" y="2465"/>
                    </a:cubicBezTo>
                    <a:cubicBezTo>
                      <a:pt x="21442" y="1676"/>
                      <a:pt x="21067" y="0"/>
                      <a:pt x="2074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01" name="Google Shape;358;p38"/>
              <p:cNvSpPr/>
              <p:nvPr/>
            </p:nvSpPr>
            <p:spPr>
              <a:xfrm>
                <a:off x="998994" y="1123369"/>
                <a:ext cx="456740" cy="142747"/>
              </a:xfrm>
              <a:custGeom>
                <a:avLst/>
                <a:gdLst/>
                <a:ahLst/>
                <a:cxnLst>
                  <a:cxn ang="0">
                    <a:pos x="wd2" y="hd2"/>
                  </a:cxn>
                  <a:cxn ang="5400000">
                    <a:pos x="wd2" y="hd2"/>
                  </a:cxn>
                  <a:cxn ang="10800000">
                    <a:pos x="wd2" y="hd2"/>
                  </a:cxn>
                  <a:cxn ang="16200000">
                    <a:pos x="wd2" y="hd2"/>
                  </a:cxn>
                </a:cxnLst>
                <a:rect l="0" t="0" r="r" b="b"/>
                <a:pathLst>
                  <a:path w="21223" h="21600" fill="norm" stroke="1" extrusionOk="0">
                    <a:moveTo>
                      <a:pt x="615" y="0"/>
                    </a:moveTo>
                    <a:cubicBezTo>
                      <a:pt x="486" y="0"/>
                      <a:pt x="353" y="138"/>
                      <a:pt x="249" y="452"/>
                    </a:cubicBezTo>
                    <a:cubicBezTo>
                      <a:pt x="3" y="955"/>
                      <a:pt x="-80" y="2199"/>
                      <a:pt x="87" y="2940"/>
                    </a:cubicBezTo>
                    <a:cubicBezTo>
                      <a:pt x="2722" y="13634"/>
                      <a:pt x="5857" y="19866"/>
                      <a:pt x="9400" y="21349"/>
                    </a:cubicBezTo>
                    <a:cubicBezTo>
                      <a:pt x="9896" y="21349"/>
                      <a:pt x="10391" y="21600"/>
                      <a:pt x="10970" y="21600"/>
                    </a:cubicBezTo>
                    <a:cubicBezTo>
                      <a:pt x="14596" y="21110"/>
                      <a:pt x="18060" y="17127"/>
                      <a:pt x="20945" y="10404"/>
                    </a:cubicBezTo>
                    <a:cubicBezTo>
                      <a:pt x="21520" y="9248"/>
                      <a:pt x="21104" y="7037"/>
                      <a:pt x="20579" y="7037"/>
                    </a:cubicBezTo>
                    <a:cubicBezTo>
                      <a:pt x="20429" y="7037"/>
                      <a:pt x="20267" y="7225"/>
                      <a:pt x="20121" y="7665"/>
                    </a:cubicBezTo>
                    <a:cubicBezTo>
                      <a:pt x="20121" y="7665"/>
                      <a:pt x="15899" y="17893"/>
                      <a:pt x="10882" y="17893"/>
                    </a:cubicBezTo>
                    <a:cubicBezTo>
                      <a:pt x="10424" y="17893"/>
                      <a:pt x="9954" y="17805"/>
                      <a:pt x="9483" y="17617"/>
                    </a:cubicBezTo>
                    <a:cubicBezTo>
                      <a:pt x="6353" y="16373"/>
                      <a:pt x="3467" y="10655"/>
                      <a:pt x="1073" y="704"/>
                    </a:cubicBezTo>
                    <a:cubicBezTo>
                      <a:pt x="978" y="264"/>
                      <a:pt x="798" y="0"/>
                      <a:pt x="6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02" name="Google Shape;359;p38"/>
              <p:cNvSpPr/>
              <p:nvPr/>
            </p:nvSpPr>
            <p:spPr>
              <a:xfrm>
                <a:off x="927846" y="0"/>
                <a:ext cx="976240" cy="657015"/>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9758" y="0"/>
                    </a:moveTo>
                    <a:cubicBezTo>
                      <a:pt x="9645" y="0"/>
                      <a:pt x="9528" y="16"/>
                      <a:pt x="9406" y="52"/>
                    </a:cubicBezTo>
                    <a:cubicBezTo>
                      <a:pt x="7801" y="538"/>
                      <a:pt x="7279" y="3620"/>
                      <a:pt x="7279" y="3620"/>
                    </a:cubicBezTo>
                    <a:cubicBezTo>
                      <a:pt x="6705" y="3167"/>
                      <a:pt x="6083" y="2948"/>
                      <a:pt x="5461" y="2948"/>
                    </a:cubicBezTo>
                    <a:cubicBezTo>
                      <a:pt x="4749" y="2948"/>
                      <a:pt x="4037" y="3235"/>
                      <a:pt x="3400" y="3781"/>
                    </a:cubicBezTo>
                    <a:cubicBezTo>
                      <a:pt x="2317" y="4647"/>
                      <a:pt x="2057" y="6702"/>
                      <a:pt x="2803" y="8108"/>
                    </a:cubicBezTo>
                    <a:cubicBezTo>
                      <a:pt x="2803" y="8108"/>
                      <a:pt x="2775" y="8105"/>
                      <a:pt x="2726" y="8105"/>
                    </a:cubicBezTo>
                    <a:cubicBezTo>
                      <a:pt x="2345" y="8105"/>
                      <a:pt x="646" y="8190"/>
                      <a:pt x="117" y="9675"/>
                    </a:cubicBezTo>
                    <a:cubicBezTo>
                      <a:pt x="-518" y="11406"/>
                      <a:pt x="1647" y="12973"/>
                      <a:pt x="1647" y="12973"/>
                    </a:cubicBezTo>
                    <a:cubicBezTo>
                      <a:pt x="1647" y="12973"/>
                      <a:pt x="155" y="15460"/>
                      <a:pt x="1535" y="17136"/>
                    </a:cubicBezTo>
                    <a:cubicBezTo>
                      <a:pt x="2408" y="18196"/>
                      <a:pt x="3491" y="18389"/>
                      <a:pt x="4167" y="18389"/>
                    </a:cubicBezTo>
                    <a:cubicBezTo>
                      <a:pt x="4561" y="18389"/>
                      <a:pt x="4817" y="18324"/>
                      <a:pt x="4817" y="18324"/>
                    </a:cubicBezTo>
                    <a:lnTo>
                      <a:pt x="14628" y="20975"/>
                    </a:lnTo>
                    <a:cubicBezTo>
                      <a:pt x="14628" y="20975"/>
                      <a:pt x="15440" y="21600"/>
                      <a:pt x="16325" y="21600"/>
                    </a:cubicBezTo>
                    <a:cubicBezTo>
                      <a:pt x="17126" y="21600"/>
                      <a:pt x="17987" y="21087"/>
                      <a:pt x="18360" y="19135"/>
                    </a:cubicBezTo>
                    <a:cubicBezTo>
                      <a:pt x="19552" y="18865"/>
                      <a:pt x="20447" y="17407"/>
                      <a:pt x="20523" y="15676"/>
                    </a:cubicBezTo>
                    <a:cubicBezTo>
                      <a:pt x="20598" y="13404"/>
                      <a:pt x="18993" y="13243"/>
                      <a:pt x="18993" y="13243"/>
                    </a:cubicBezTo>
                    <a:cubicBezTo>
                      <a:pt x="18993" y="13243"/>
                      <a:pt x="21082" y="9782"/>
                      <a:pt x="19031" y="7890"/>
                    </a:cubicBezTo>
                    <a:cubicBezTo>
                      <a:pt x="19031" y="7890"/>
                      <a:pt x="20560" y="5081"/>
                      <a:pt x="19255" y="3350"/>
                    </a:cubicBezTo>
                    <a:cubicBezTo>
                      <a:pt x="18853" y="2817"/>
                      <a:pt x="18377" y="2632"/>
                      <a:pt x="17910" y="2632"/>
                    </a:cubicBezTo>
                    <a:cubicBezTo>
                      <a:pt x="16860" y="2632"/>
                      <a:pt x="15860" y="3565"/>
                      <a:pt x="15860" y="3565"/>
                    </a:cubicBezTo>
                    <a:cubicBezTo>
                      <a:pt x="15860" y="3565"/>
                      <a:pt x="16344" y="808"/>
                      <a:pt x="14555" y="268"/>
                    </a:cubicBezTo>
                    <a:cubicBezTo>
                      <a:pt x="14415" y="229"/>
                      <a:pt x="14279" y="210"/>
                      <a:pt x="14150" y="210"/>
                    </a:cubicBezTo>
                    <a:cubicBezTo>
                      <a:pt x="12652" y="210"/>
                      <a:pt x="11831" y="2594"/>
                      <a:pt x="11831" y="2594"/>
                    </a:cubicBezTo>
                    <a:cubicBezTo>
                      <a:pt x="11831" y="2594"/>
                      <a:pt x="11160" y="0"/>
                      <a:pt x="975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03" name="Google Shape;360;p38"/>
              <p:cNvSpPr/>
              <p:nvPr/>
            </p:nvSpPr>
            <p:spPr>
              <a:xfrm>
                <a:off x="1565087" y="585849"/>
                <a:ext cx="169026" cy="268387"/>
              </a:xfrm>
              <a:custGeom>
                <a:avLst/>
                <a:gdLst/>
                <a:ahLst/>
                <a:cxnLst>
                  <a:cxn ang="0">
                    <a:pos x="wd2" y="hd2"/>
                  </a:cxn>
                  <a:cxn ang="5400000">
                    <a:pos x="wd2" y="hd2"/>
                  </a:cxn>
                  <a:cxn ang="10800000">
                    <a:pos x="wd2" y="hd2"/>
                  </a:cxn>
                  <a:cxn ang="16200000">
                    <a:pos x="wd2" y="hd2"/>
                  </a:cxn>
                </a:cxnLst>
                <a:rect l="0" t="0" r="r" b="b"/>
                <a:pathLst>
                  <a:path w="17624" h="21600" fill="norm" stroke="1" extrusionOk="0">
                    <a:moveTo>
                      <a:pt x="9828" y="0"/>
                    </a:moveTo>
                    <a:cubicBezTo>
                      <a:pt x="3896" y="0"/>
                      <a:pt x="0" y="4859"/>
                      <a:pt x="0" y="4859"/>
                    </a:cubicBezTo>
                    <a:lnTo>
                      <a:pt x="0" y="21266"/>
                    </a:lnTo>
                    <a:cubicBezTo>
                      <a:pt x="1158" y="21493"/>
                      <a:pt x="2270" y="21600"/>
                      <a:pt x="3326" y="21600"/>
                    </a:cubicBezTo>
                    <a:cubicBezTo>
                      <a:pt x="17050" y="21600"/>
                      <a:pt x="21600" y="3702"/>
                      <a:pt x="13874" y="755"/>
                    </a:cubicBezTo>
                    <a:cubicBezTo>
                      <a:pt x="12444" y="221"/>
                      <a:pt x="11090" y="0"/>
                      <a:pt x="9828"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04" name="Google Shape;361;p38"/>
              <p:cNvSpPr/>
              <p:nvPr/>
            </p:nvSpPr>
            <p:spPr>
              <a:xfrm>
                <a:off x="1037479" y="661000"/>
                <a:ext cx="442398" cy="495005"/>
              </a:xfrm>
              <a:custGeom>
                <a:avLst/>
                <a:gdLst/>
                <a:ahLst/>
                <a:cxnLst>
                  <a:cxn ang="0">
                    <a:pos x="wd2" y="hd2"/>
                  </a:cxn>
                  <a:cxn ang="5400000">
                    <a:pos x="wd2" y="hd2"/>
                  </a:cxn>
                  <a:cxn ang="10800000">
                    <a:pos x="wd2" y="hd2"/>
                  </a:cxn>
                  <a:cxn ang="16200000">
                    <a:pos x="wd2" y="hd2"/>
                  </a:cxn>
                </a:cxnLst>
                <a:rect l="0" t="0" r="r" b="b"/>
                <a:pathLst>
                  <a:path w="20399" h="21600" fill="norm" stroke="1" extrusionOk="0">
                    <a:moveTo>
                      <a:pt x="4530" y="0"/>
                    </a:moveTo>
                    <a:lnTo>
                      <a:pt x="109" y="15425"/>
                    </a:lnTo>
                    <a:cubicBezTo>
                      <a:pt x="109" y="15425"/>
                      <a:pt x="-1201" y="16647"/>
                      <a:pt x="5265" y="19948"/>
                    </a:cubicBezTo>
                    <a:cubicBezTo>
                      <a:pt x="7566" y="21056"/>
                      <a:pt x="10149" y="21600"/>
                      <a:pt x="12760" y="21600"/>
                    </a:cubicBezTo>
                    <a:cubicBezTo>
                      <a:pt x="13863" y="21600"/>
                      <a:pt x="14970" y="21502"/>
                      <a:pt x="16065" y="21310"/>
                    </a:cubicBezTo>
                    <a:cubicBezTo>
                      <a:pt x="16557" y="21169"/>
                      <a:pt x="17127" y="20951"/>
                      <a:pt x="17701" y="20810"/>
                    </a:cubicBezTo>
                    <a:cubicBezTo>
                      <a:pt x="17701" y="17795"/>
                      <a:pt x="18602" y="14925"/>
                      <a:pt x="20316" y="12342"/>
                    </a:cubicBezTo>
                    <a:lnTo>
                      <a:pt x="20399" y="12197"/>
                    </a:lnTo>
                    <a:lnTo>
                      <a:pt x="453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05" name="Google Shape;362;p38"/>
              <p:cNvSpPr/>
              <p:nvPr/>
            </p:nvSpPr>
            <p:spPr>
              <a:xfrm>
                <a:off x="1151663" y="820521"/>
                <a:ext cx="326422" cy="328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1642" y="17498"/>
                      <a:pt x="15499" y="21600"/>
                    </a:cubicBezTo>
                    <a:cubicBezTo>
                      <a:pt x="16204" y="21387"/>
                      <a:pt x="17023" y="21169"/>
                      <a:pt x="17847" y="20847"/>
                    </a:cubicBezTo>
                    <a:cubicBezTo>
                      <a:pt x="17847" y="16418"/>
                      <a:pt x="19139" y="12098"/>
                      <a:pt x="21600" y="8209"/>
                    </a:cubicBez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06" name="Google Shape;363;p38"/>
              <p:cNvSpPr/>
              <p:nvPr/>
            </p:nvSpPr>
            <p:spPr>
              <a:xfrm>
                <a:off x="1104718" y="238491"/>
                <a:ext cx="618821" cy="780248"/>
              </a:xfrm>
              <a:custGeom>
                <a:avLst/>
                <a:gdLst/>
                <a:ahLst/>
                <a:cxnLst>
                  <a:cxn ang="0">
                    <a:pos x="wd2" y="hd2"/>
                  </a:cxn>
                  <a:cxn ang="5400000">
                    <a:pos x="wd2" y="hd2"/>
                  </a:cxn>
                  <a:cxn ang="10800000">
                    <a:pos x="wd2" y="hd2"/>
                  </a:cxn>
                  <a:cxn ang="16200000">
                    <a:pos x="wd2" y="hd2"/>
                  </a:cxn>
                </a:cxnLst>
                <a:rect l="0" t="0" r="r" b="b"/>
                <a:pathLst>
                  <a:path w="19946" h="21600" fill="norm" stroke="1" extrusionOk="0">
                    <a:moveTo>
                      <a:pt x="10155" y="0"/>
                    </a:moveTo>
                    <a:cubicBezTo>
                      <a:pt x="9418" y="0"/>
                      <a:pt x="8667" y="57"/>
                      <a:pt x="7919" y="179"/>
                    </a:cubicBezTo>
                    <a:cubicBezTo>
                      <a:pt x="1456" y="1225"/>
                      <a:pt x="1398" y="8738"/>
                      <a:pt x="312" y="12152"/>
                    </a:cubicBezTo>
                    <a:cubicBezTo>
                      <a:pt x="-774" y="15611"/>
                      <a:pt x="999" y="19025"/>
                      <a:pt x="5288" y="20664"/>
                    </a:cubicBezTo>
                    <a:cubicBezTo>
                      <a:pt x="6960" y="21292"/>
                      <a:pt x="8612" y="21600"/>
                      <a:pt x="10134" y="21600"/>
                    </a:cubicBezTo>
                    <a:cubicBezTo>
                      <a:pt x="13138" y="21600"/>
                      <a:pt x="15625" y="20395"/>
                      <a:pt x="16725" y="18069"/>
                    </a:cubicBezTo>
                    <a:cubicBezTo>
                      <a:pt x="17126" y="17251"/>
                      <a:pt x="17583" y="16021"/>
                      <a:pt x="18042" y="14655"/>
                    </a:cubicBezTo>
                    <a:cubicBezTo>
                      <a:pt x="18100" y="14336"/>
                      <a:pt x="18212" y="14064"/>
                      <a:pt x="18270" y="13791"/>
                    </a:cubicBezTo>
                    <a:cubicBezTo>
                      <a:pt x="18386" y="13517"/>
                      <a:pt x="18440" y="13382"/>
                      <a:pt x="18498" y="13198"/>
                    </a:cubicBezTo>
                    <a:cubicBezTo>
                      <a:pt x="19186" y="10832"/>
                      <a:pt x="19815" y="8738"/>
                      <a:pt x="19815" y="8738"/>
                    </a:cubicBezTo>
                    <a:cubicBezTo>
                      <a:pt x="20826" y="3460"/>
                      <a:pt x="15835" y="0"/>
                      <a:pt x="10155"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07" name="Google Shape;364;p38"/>
              <p:cNvSpPr/>
              <p:nvPr/>
            </p:nvSpPr>
            <p:spPr>
              <a:xfrm>
                <a:off x="1362126" y="583108"/>
                <a:ext cx="105386" cy="64690"/>
              </a:xfrm>
              <a:custGeom>
                <a:avLst/>
                <a:gdLst/>
                <a:ahLst/>
                <a:cxnLst>
                  <a:cxn ang="0">
                    <a:pos x="wd2" y="hd2"/>
                  </a:cxn>
                  <a:cxn ang="5400000">
                    <a:pos x="wd2" y="hd2"/>
                  </a:cxn>
                  <a:cxn ang="10800000">
                    <a:pos x="wd2" y="hd2"/>
                  </a:cxn>
                  <a:cxn ang="16200000">
                    <a:pos x="wd2" y="hd2"/>
                  </a:cxn>
                </a:cxnLst>
                <a:rect l="0" t="0" r="r" b="b"/>
                <a:pathLst>
                  <a:path w="21384" h="21600" fill="norm" stroke="1" extrusionOk="0">
                    <a:moveTo>
                      <a:pt x="9111" y="0"/>
                    </a:moveTo>
                    <a:cubicBezTo>
                      <a:pt x="6166" y="0"/>
                      <a:pt x="3348" y="1220"/>
                      <a:pt x="857" y="3494"/>
                    </a:cubicBezTo>
                    <a:cubicBezTo>
                      <a:pt x="-216" y="4603"/>
                      <a:pt x="-216" y="6793"/>
                      <a:pt x="493" y="8429"/>
                    </a:cubicBezTo>
                    <a:cubicBezTo>
                      <a:pt x="711" y="9122"/>
                      <a:pt x="1348" y="9594"/>
                      <a:pt x="2057" y="9594"/>
                    </a:cubicBezTo>
                    <a:cubicBezTo>
                      <a:pt x="2493" y="9594"/>
                      <a:pt x="2966" y="9400"/>
                      <a:pt x="3384" y="8984"/>
                    </a:cubicBezTo>
                    <a:cubicBezTo>
                      <a:pt x="5220" y="7376"/>
                      <a:pt x="7257" y="6350"/>
                      <a:pt x="9493" y="6350"/>
                    </a:cubicBezTo>
                    <a:cubicBezTo>
                      <a:pt x="10311" y="6350"/>
                      <a:pt x="11148" y="6488"/>
                      <a:pt x="12020" y="6793"/>
                    </a:cubicBezTo>
                    <a:cubicBezTo>
                      <a:pt x="16329" y="8429"/>
                      <a:pt x="17057" y="18328"/>
                      <a:pt x="17057" y="18328"/>
                    </a:cubicBezTo>
                    <a:cubicBezTo>
                      <a:pt x="17057" y="19964"/>
                      <a:pt x="17784" y="20519"/>
                      <a:pt x="18493" y="21073"/>
                    </a:cubicBezTo>
                    <a:cubicBezTo>
                      <a:pt x="18857" y="21600"/>
                      <a:pt x="19220" y="21600"/>
                      <a:pt x="19584" y="21600"/>
                    </a:cubicBezTo>
                    <a:cubicBezTo>
                      <a:pt x="20657" y="21073"/>
                      <a:pt x="21384" y="19409"/>
                      <a:pt x="21384" y="17774"/>
                    </a:cubicBezTo>
                    <a:cubicBezTo>
                      <a:pt x="21384" y="17219"/>
                      <a:pt x="19929" y="3494"/>
                      <a:pt x="13093" y="749"/>
                    </a:cubicBezTo>
                    <a:cubicBezTo>
                      <a:pt x="11766" y="250"/>
                      <a:pt x="10420" y="0"/>
                      <a:pt x="911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08" name="Google Shape;365;p38"/>
              <p:cNvSpPr/>
              <p:nvPr/>
            </p:nvSpPr>
            <p:spPr>
              <a:xfrm>
                <a:off x="1563643" y="623134"/>
                <a:ext cx="99184" cy="46670"/>
              </a:xfrm>
              <a:custGeom>
                <a:avLst/>
                <a:gdLst/>
                <a:ahLst/>
                <a:cxnLst>
                  <a:cxn ang="0">
                    <a:pos x="wd2" y="hd2"/>
                  </a:cxn>
                  <a:cxn ang="5400000">
                    <a:pos x="wd2" y="hd2"/>
                  </a:cxn>
                  <a:cxn ang="10800000">
                    <a:pos x="wd2" y="hd2"/>
                  </a:cxn>
                  <a:cxn ang="16200000">
                    <a:pos x="wd2" y="hd2"/>
                  </a:cxn>
                </a:cxnLst>
                <a:rect l="0" t="0" r="r" b="b"/>
                <a:pathLst>
                  <a:path w="20809" h="21600" fill="norm" stroke="1" extrusionOk="0">
                    <a:moveTo>
                      <a:pt x="9890" y="0"/>
                    </a:moveTo>
                    <a:cubicBezTo>
                      <a:pt x="3837" y="0"/>
                      <a:pt x="303" y="14490"/>
                      <a:pt x="303" y="15220"/>
                    </a:cubicBezTo>
                    <a:cubicBezTo>
                      <a:pt x="-449" y="17526"/>
                      <a:pt x="303" y="20562"/>
                      <a:pt x="1412" y="21331"/>
                    </a:cubicBezTo>
                    <a:cubicBezTo>
                      <a:pt x="1694" y="21523"/>
                      <a:pt x="1976" y="21600"/>
                      <a:pt x="2239" y="21600"/>
                    </a:cubicBezTo>
                    <a:cubicBezTo>
                      <a:pt x="3066" y="21600"/>
                      <a:pt x="3837" y="20754"/>
                      <a:pt x="4401" y="19025"/>
                    </a:cubicBezTo>
                    <a:cubicBezTo>
                      <a:pt x="4401" y="19025"/>
                      <a:pt x="6619" y="9147"/>
                      <a:pt x="10342" y="9147"/>
                    </a:cubicBezTo>
                    <a:cubicBezTo>
                      <a:pt x="12955" y="9147"/>
                      <a:pt x="15192" y="12184"/>
                      <a:pt x="17053" y="15989"/>
                    </a:cubicBezTo>
                    <a:cubicBezTo>
                      <a:pt x="17260" y="17257"/>
                      <a:pt x="17805" y="17833"/>
                      <a:pt x="18425" y="17833"/>
                    </a:cubicBezTo>
                    <a:cubicBezTo>
                      <a:pt x="18952" y="17833"/>
                      <a:pt x="19534" y="17449"/>
                      <a:pt x="20023" y="16757"/>
                    </a:cubicBezTo>
                    <a:cubicBezTo>
                      <a:pt x="20775" y="15220"/>
                      <a:pt x="21151" y="12184"/>
                      <a:pt x="20399" y="10685"/>
                    </a:cubicBezTo>
                    <a:cubicBezTo>
                      <a:pt x="17805" y="4574"/>
                      <a:pt x="14440" y="769"/>
                      <a:pt x="10342" y="0"/>
                    </a:cubicBezTo>
                    <a:cubicBezTo>
                      <a:pt x="10191" y="0"/>
                      <a:pt x="10041" y="0"/>
                      <a:pt x="989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09" name="Google Shape;366;p38"/>
              <p:cNvSpPr/>
              <p:nvPr/>
            </p:nvSpPr>
            <p:spPr>
              <a:xfrm>
                <a:off x="1362766" y="723447"/>
                <a:ext cx="189868" cy="131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14354"/>
                      <a:pt x="7472" y="20042"/>
                    </a:cubicBezTo>
                    <a:cubicBezTo>
                      <a:pt x="8980" y="21149"/>
                      <a:pt x="10408" y="21600"/>
                      <a:pt x="11723" y="21600"/>
                    </a:cubicBezTo>
                    <a:cubicBezTo>
                      <a:pt x="17788" y="21600"/>
                      <a:pt x="21600" y="11921"/>
                      <a:pt x="21600" y="11921"/>
                    </a:cubicBezTo>
                    <a:lnTo>
                      <a:pt x="0" y="0"/>
                    </a:ln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10" name="Google Shape;367;p38"/>
              <p:cNvSpPr/>
              <p:nvPr/>
            </p:nvSpPr>
            <p:spPr>
              <a:xfrm>
                <a:off x="1350378" y="454313"/>
                <a:ext cx="147514" cy="72412"/>
              </a:xfrm>
              <a:custGeom>
                <a:avLst/>
                <a:gdLst/>
                <a:ahLst/>
                <a:cxnLst>
                  <a:cxn ang="0">
                    <a:pos x="wd2" y="hd2"/>
                  </a:cxn>
                  <a:cxn ang="5400000">
                    <a:pos x="wd2" y="hd2"/>
                  </a:cxn>
                  <a:cxn ang="10800000">
                    <a:pos x="wd2" y="hd2"/>
                  </a:cxn>
                  <a:cxn ang="16200000">
                    <a:pos x="wd2" y="hd2"/>
                  </a:cxn>
                </a:cxnLst>
                <a:rect l="0" t="0" r="r" b="b"/>
                <a:pathLst>
                  <a:path w="17960" h="21600" fill="norm" stroke="1" extrusionOk="0">
                    <a:moveTo>
                      <a:pt x="9548" y="0"/>
                    </a:moveTo>
                    <a:cubicBezTo>
                      <a:pt x="7857" y="0"/>
                      <a:pt x="6155" y="768"/>
                      <a:pt x="4541" y="2304"/>
                    </a:cubicBezTo>
                    <a:cubicBezTo>
                      <a:pt x="-1514" y="6217"/>
                      <a:pt x="-1514" y="20931"/>
                      <a:pt x="4541" y="21427"/>
                    </a:cubicBezTo>
                    <a:cubicBezTo>
                      <a:pt x="5304" y="21550"/>
                      <a:pt x="6079" y="21600"/>
                      <a:pt x="6864" y="21600"/>
                    </a:cubicBezTo>
                    <a:cubicBezTo>
                      <a:pt x="9395" y="21600"/>
                      <a:pt x="12002" y="20956"/>
                      <a:pt x="14468" y="19470"/>
                    </a:cubicBezTo>
                    <a:cubicBezTo>
                      <a:pt x="18799" y="17017"/>
                      <a:pt x="20086" y="5251"/>
                      <a:pt x="12526" y="817"/>
                    </a:cubicBezTo>
                    <a:cubicBezTo>
                      <a:pt x="11555" y="272"/>
                      <a:pt x="10551" y="0"/>
                      <a:pt x="954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11" name="Google Shape;368;p38"/>
              <p:cNvSpPr/>
              <p:nvPr/>
            </p:nvSpPr>
            <p:spPr>
              <a:xfrm>
                <a:off x="1566081" y="478976"/>
                <a:ext cx="138249" cy="92840"/>
              </a:xfrm>
              <a:custGeom>
                <a:avLst/>
                <a:gdLst/>
                <a:ahLst/>
                <a:cxnLst>
                  <a:cxn ang="0">
                    <a:pos x="wd2" y="hd2"/>
                  </a:cxn>
                  <a:cxn ang="5400000">
                    <a:pos x="wd2" y="hd2"/>
                  </a:cxn>
                  <a:cxn ang="10800000">
                    <a:pos x="wd2" y="hd2"/>
                  </a:cxn>
                  <a:cxn ang="16200000">
                    <a:pos x="wd2" y="hd2"/>
                  </a:cxn>
                </a:cxnLst>
                <a:rect l="0" t="0" r="r" b="b"/>
                <a:pathLst>
                  <a:path w="18402" h="21600" fill="norm" stroke="1" extrusionOk="0">
                    <a:moveTo>
                      <a:pt x="5557" y="0"/>
                    </a:moveTo>
                    <a:cubicBezTo>
                      <a:pt x="-776" y="0"/>
                      <a:pt x="-1420" y="7979"/>
                      <a:pt x="2230" y="12500"/>
                    </a:cubicBezTo>
                    <a:cubicBezTo>
                      <a:pt x="5295" y="15939"/>
                      <a:pt x="8599" y="18625"/>
                      <a:pt x="11915" y="20924"/>
                    </a:cubicBezTo>
                    <a:cubicBezTo>
                      <a:pt x="12749" y="21387"/>
                      <a:pt x="13525" y="21600"/>
                      <a:pt x="14228" y="21600"/>
                    </a:cubicBezTo>
                    <a:cubicBezTo>
                      <a:pt x="18677" y="21600"/>
                      <a:pt x="20180" y="13099"/>
                      <a:pt x="15695" y="7148"/>
                    </a:cubicBezTo>
                    <a:cubicBezTo>
                      <a:pt x="13334" y="3709"/>
                      <a:pt x="10734" y="1410"/>
                      <a:pt x="7657" y="270"/>
                    </a:cubicBezTo>
                    <a:cubicBezTo>
                      <a:pt x="6893" y="77"/>
                      <a:pt x="6201" y="0"/>
                      <a:pt x="555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12" name="Google Shape;369;p38"/>
              <p:cNvSpPr/>
              <p:nvPr/>
            </p:nvSpPr>
            <p:spPr>
              <a:xfrm>
                <a:off x="1575475" y="706174"/>
                <a:ext cx="103139" cy="61700"/>
              </a:xfrm>
              <a:custGeom>
                <a:avLst/>
                <a:gdLst/>
                <a:ahLst/>
                <a:cxnLst>
                  <a:cxn ang="0">
                    <a:pos x="wd2" y="hd2"/>
                  </a:cxn>
                  <a:cxn ang="5400000">
                    <a:pos x="wd2" y="hd2"/>
                  </a:cxn>
                  <a:cxn ang="10800000">
                    <a:pos x="wd2" y="hd2"/>
                  </a:cxn>
                  <a:cxn ang="16200000">
                    <a:pos x="wd2" y="hd2"/>
                  </a:cxn>
                </a:cxnLst>
                <a:rect l="0" t="0" r="r" b="b"/>
                <a:pathLst>
                  <a:path w="20929" h="21600" fill="norm" stroke="1" extrusionOk="0">
                    <a:moveTo>
                      <a:pt x="10293" y="0"/>
                    </a:moveTo>
                    <a:cubicBezTo>
                      <a:pt x="4674" y="0"/>
                      <a:pt x="584" y="2355"/>
                      <a:pt x="56" y="6628"/>
                    </a:cubicBezTo>
                    <a:cubicBezTo>
                      <a:pt x="-671" y="11803"/>
                      <a:pt x="5802" y="18141"/>
                      <a:pt x="14093" y="21019"/>
                    </a:cubicBezTo>
                    <a:cubicBezTo>
                      <a:pt x="15529" y="21600"/>
                      <a:pt x="16965" y="21600"/>
                      <a:pt x="18056" y="21600"/>
                    </a:cubicBezTo>
                    <a:cubicBezTo>
                      <a:pt x="18056" y="21600"/>
                      <a:pt x="18056" y="21600"/>
                      <a:pt x="18056" y="21019"/>
                    </a:cubicBezTo>
                    <a:cubicBezTo>
                      <a:pt x="18765" y="17559"/>
                      <a:pt x="19129" y="14129"/>
                      <a:pt x="19856" y="10669"/>
                    </a:cubicBezTo>
                    <a:cubicBezTo>
                      <a:pt x="20220" y="7210"/>
                      <a:pt x="20565" y="5494"/>
                      <a:pt x="20929" y="3169"/>
                    </a:cubicBezTo>
                    <a:cubicBezTo>
                      <a:pt x="19493" y="2035"/>
                      <a:pt x="18056" y="1454"/>
                      <a:pt x="16620" y="872"/>
                    </a:cubicBezTo>
                    <a:cubicBezTo>
                      <a:pt x="14384" y="291"/>
                      <a:pt x="12238" y="0"/>
                      <a:pt x="10293"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13" name="Google Shape;370;p38"/>
              <p:cNvSpPr/>
              <p:nvPr/>
            </p:nvSpPr>
            <p:spPr>
              <a:xfrm>
                <a:off x="1497140" y="542170"/>
                <a:ext cx="67948" cy="202702"/>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10013" y="0"/>
                    </a:moveTo>
                    <a:cubicBezTo>
                      <a:pt x="9007" y="0"/>
                      <a:pt x="7917" y="283"/>
                      <a:pt x="7917" y="566"/>
                    </a:cubicBezTo>
                    <a:cubicBezTo>
                      <a:pt x="5682" y="4070"/>
                      <a:pt x="3474" y="7229"/>
                      <a:pt x="6799" y="9159"/>
                    </a:cubicBezTo>
                    <a:lnTo>
                      <a:pt x="16216" y="17919"/>
                    </a:lnTo>
                    <a:cubicBezTo>
                      <a:pt x="11773" y="18972"/>
                      <a:pt x="6799" y="19671"/>
                      <a:pt x="1825" y="20193"/>
                    </a:cubicBezTo>
                    <a:cubicBezTo>
                      <a:pt x="708" y="20370"/>
                      <a:pt x="-410" y="20724"/>
                      <a:pt x="149" y="21069"/>
                    </a:cubicBezTo>
                    <a:cubicBezTo>
                      <a:pt x="708" y="21423"/>
                      <a:pt x="1267" y="21600"/>
                      <a:pt x="1825" y="21600"/>
                    </a:cubicBezTo>
                    <a:lnTo>
                      <a:pt x="3474" y="21600"/>
                    </a:lnTo>
                    <a:cubicBezTo>
                      <a:pt x="9566" y="21069"/>
                      <a:pt x="15657" y="20025"/>
                      <a:pt x="20631" y="18618"/>
                    </a:cubicBezTo>
                    <a:cubicBezTo>
                      <a:pt x="21190" y="18441"/>
                      <a:pt x="21190" y="18096"/>
                      <a:pt x="21190" y="17919"/>
                    </a:cubicBezTo>
                    <a:lnTo>
                      <a:pt x="11214" y="8628"/>
                    </a:lnTo>
                    <a:cubicBezTo>
                      <a:pt x="8448" y="7053"/>
                      <a:pt x="10125" y="4247"/>
                      <a:pt x="12332" y="920"/>
                    </a:cubicBezTo>
                    <a:cubicBezTo>
                      <a:pt x="12891" y="566"/>
                      <a:pt x="11773" y="44"/>
                      <a:pt x="10683" y="44"/>
                    </a:cubicBezTo>
                    <a:cubicBezTo>
                      <a:pt x="10460" y="9"/>
                      <a:pt x="10236" y="0"/>
                      <a:pt x="100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14" name="Google Shape;371;p38"/>
              <p:cNvSpPr/>
              <p:nvPr/>
            </p:nvSpPr>
            <p:spPr>
              <a:xfrm>
                <a:off x="1224146" y="613999"/>
                <a:ext cx="152943" cy="61783"/>
              </a:xfrm>
              <a:custGeom>
                <a:avLst/>
                <a:gdLst/>
                <a:ahLst/>
                <a:cxnLst>
                  <a:cxn ang="0">
                    <a:pos x="wd2" y="hd2"/>
                  </a:cxn>
                  <a:cxn ang="5400000">
                    <a:pos x="wd2" y="hd2"/>
                  </a:cxn>
                  <a:cxn ang="10800000">
                    <a:pos x="wd2" y="hd2"/>
                  </a:cxn>
                  <a:cxn ang="16200000">
                    <a:pos x="wd2" y="hd2"/>
                  </a:cxn>
                </a:cxnLst>
                <a:rect l="0" t="0" r="r" b="b"/>
                <a:pathLst>
                  <a:path w="20913" h="21600" fill="norm" stroke="1" extrusionOk="0">
                    <a:moveTo>
                      <a:pt x="6861" y="0"/>
                    </a:moveTo>
                    <a:cubicBezTo>
                      <a:pt x="3125" y="0"/>
                      <a:pt x="392" y="2265"/>
                      <a:pt x="37" y="6068"/>
                    </a:cubicBezTo>
                    <a:cubicBezTo>
                      <a:pt x="-453" y="11816"/>
                      <a:pt x="3921" y="18145"/>
                      <a:pt x="9741" y="20439"/>
                    </a:cubicBezTo>
                    <a:cubicBezTo>
                      <a:pt x="11260" y="21223"/>
                      <a:pt x="12742" y="21600"/>
                      <a:pt x="14102" y="21600"/>
                    </a:cubicBezTo>
                    <a:cubicBezTo>
                      <a:pt x="17753" y="21600"/>
                      <a:pt x="20547" y="19045"/>
                      <a:pt x="20902" y="15271"/>
                    </a:cubicBezTo>
                    <a:cubicBezTo>
                      <a:pt x="21147" y="10103"/>
                      <a:pt x="17018" y="3194"/>
                      <a:pt x="11199" y="900"/>
                    </a:cubicBezTo>
                    <a:cubicBezTo>
                      <a:pt x="9667" y="290"/>
                      <a:pt x="8197" y="0"/>
                      <a:pt x="6861"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15" name="Google Shape;372;p38"/>
              <p:cNvSpPr/>
              <p:nvPr/>
            </p:nvSpPr>
            <p:spPr>
              <a:xfrm>
                <a:off x="1158742" y="196141"/>
                <a:ext cx="580367" cy="372769"/>
              </a:xfrm>
              <a:custGeom>
                <a:avLst/>
                <a:gdLst/>
                <a:ahLst/>
                <a:cxnLst>
                  <a:cxn ang="0">
                    <a:pos x="wd2" y="hd2"/>
                  </a:cxn>
                  <a:cxn ang="5400000">
                    <a:pos x="wd2" y="hd2"/>
                  </a:cxn>
                  <a:cxn ang="10800000">
                    <a:pos x="wd2" y="hd2"/>
                  </a:cxn>
                  <a:cxn ang="16200000">
                    <a:pos x="wd2" y="hd2"/>
                  </a:cxn>
                </a:cxnLst>
                <a:rect l="0" t="0" r="r" b="b"/>
                <a:pathLst>
                  <a:path w="21217" h="21600" fill="norm" stroke="1" extrusionOk="0">
                    <a:moveTo>
                      <a:pt x="10083" y="0"/>
                    </a:moveTo>
                    <a:cubicBezTo>
                      <a:pt x="7901" y="0"/>
                      <a:pt x="5782" y="962"/>
                      <a:pt x="4150" y="3017"/>
                    </a:cubicBezTo>
                    <a:cubicBezTo>
                      <a:pt x="193" y="7877"/>
                      <a:pt x="0" y="13502"/>
                      <a:pt x="0" y="15119"/>
                    </a:cubicBezTo>
                    <a:cubicBezTo>
                      <a:pt x="0" y="15311"/>
                      <a:pt x="0" y="15407"/>
                      <a:pt x="0" y="15595"/>
                    </a:cubicBezTo>
                    <a:cubicBezTo>
                      <a:pt x="0" y="15595"/>
                      <a:pt x="1232" y="16836"/>
                      <a:pt x="1166" y="21027"/>
                    </a:cubicBezTo>
                    <a:lnTo>
                      <a:pt x="2984" y="21600"/>
                    </a:lnTo>
                    <a:cubicBezTo>
                      <a:pt x="3957" y="18929"/>
                      <a:pt x="4475" y="15980"/>
                      <a:pt x="4540" y="13025"/>
                    </a:cubicBezTo>
                    <a:cubicBezTo>
                      <a:pt x="4540" y="12549"/>
                      <a:pt x="4606" y="12164"/>
                      <a:pt x="4737" y="11784"/>
                    </a:cubicBezTo>
                    <a:cubicBezTo>
                      <a:pt x="5559" y="8425"/>
                      <a:pt x="9057" y="6347"/>
                      <a:pt x="12369" y="6347"/>
                    </a:cubicBezTo>
                    <a:cubicBezTo>
                      <a:pt x="13755" y="6347"/>
                      <a:pt x="15108" y="6712"/>
                      <a:pt x="16218" y="7497"/>
                    </a:cubicBezTo>
                    <a:cubicBezTo>
                      <a:pt x="18681" y="9306"/>
                      <a:pt x="20303" y="12737"/>
                      <a:pt x="20627" y="16740"/>
                    </a:cubicBezTo>
                    <a:cubicBezTo>
                      <a:pt x="20693" y="18265"/>
                      <a:pt x="20627" y="19882"/>
                      <a:pt x="20368" y="21504"/>
                    </a:cubicBezTo>
                    <a:cubicBezTo>
                      <a:pt x="21600" y="17409"/>
                      <a:pt x="21472" y="12737"/>
                      <a:pt x="20110" y="8738"/>
                    </a:cubicBezTo>
                    <a:cubicBezTo>
                      <a:pt x="18265" y="3195"/>
                      <a:pt x="14066" y="0"/>
                      <a:pt x="1008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16" name="Google Shape;373;p38"/>
              <p:cNvSpPr/>
              <p:nvPr/>
            </p:nvSpPr>
            <p:spPr>
              <a:xfrm>
                <a:off x="1158742" y="399506"/>
                <a:ext cx="129565" cy="169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338"/>
                    </a:lnTo>
                    <a:cubicBezTo>
                      <a:pt x="0" y="7761"/>
                      <a:pt x="0" y="7973"/>
                      <a:pt x="0" y="8386"/>
                    </a:cubicBezTo>
                    <a:cubicBezTo>
                      <a:pt x="0" y="8386"/>
                      <a:pt x="5617" y="11118"/>
                      <a:pt x="5318" y="20340"/>
                    </a:cubicBezTo>
                    <a:lnTo>
                      <a:pt x="13608" y="21600"/>
                    </a:lnTo>
                    <a:cubicBezTo>
                      <a:pt x="18045" y="15724"/>
                      <a:pt x="20405" y="9233"/>
                      <a:pt x="20704" y="2732"/>
                    </a:cubicBezTo>
                    <a:cubicBezTo>
                      <a:pt x="20704" y="1684"/>
                      <a:pt x="21002" y="836"/>
                      <a:pt x="21600"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17" name="Google Shape;374;p38"/>
              <p:cNvSpPr/>
              <p:nvPr/>
            </p:nvSpPr>
            <p:spPr>
              <a:xfrm>
                <a:off x="1377012" y="290225"/>
                <a:ext cx="344163" cy="170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99" y="0"/>
                    </a:moveTo>
                    <a:cubicBezTo>
                      <a:pt x="2396" y="0"/>
                      <a:pt x="1873" y="770"/>
                      <a:pt x="0" y="4691"/>
                    </a:cubicBezTo>
                    <a:cubicBezTo>
                      <a:pt x="0" y="4691"/>
                      <a:pt x="1232" y="4428"/>
                      <a:pt x="2778" y="4428"/>
                    </a:cubicBezTo>
                    <a:cubicBezTo>
                      <a:pt x="4583" y="4428"/>
                      <a:pt x="6816" y="4786"/>
                      <a:pt x="8019" y="6357"/>
                    </a:cubicBezTo>
                    <a:cubicBezTo>
                      <a:pt x="9695" y="8845"/>
                      <a:pt x="12209" y="12112"/>
                      <a:pt x="14734" y="12112"/>
                    </a:cubicBezTo>
                    <a:cubicBezTo>
                      <a:pt x="15397" y="12112"/>
                      <a:pt x="16055" y="11891"/>
                      <a:pt x="16702" y="11375"/>
                    </a:cubicBezTo>
                    <a:cubicBezTo>
                      <a:pt x="16972" y="11174"/>
                      <a:pt x="17236" y="11090"/>
                      <a:pt x="17484" y="11090"/>
                    </a:cubicBezTo>
                    <a:cubicBezTo>
                      <a:pt x="20200" y="11090"/>
                      <a:pt x="21600" y="21600"/>
                      <a:pt x="21600" y="21600"/>
                    </a:cubicBezTo>
                    <a:cubicBezTo>
                      <a:pt x="21600" y="21600"/>
                      <a:pt x="20824" y="517"/>
                      <a:pt x="11691" y="306"/>
                    </a:cubicBezTo>
                    <a:cubicBezTo>
                      <a:pt x="8469" y="232"/>
                      <a:pt x="6422" y="0"/>
                      <a:pt x="4999"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18" name="Google Shape;375;p38"/>
              <p:cNvSpPr/>
              <p:nvPr/>
            </p:nvSpPr>
            <p:spPr>
              <a:xfrm>
                <a:off x="1379334" y="841779"/>
                <a:ext cx="74193" cy="42850"/>
              </a:xfrm>
              <a:custGeom>
                <a:avLst/>
                <a:gdLst/>
                <a:ahLst/>
                <a:cxnLst>
                  <a:cxn ang="0">
                    <a:pos x="wd2" y="hd2"/>
                  </a:cxn>
                  <a:cxn ang="5400000">
                    <a:pos x="wd2" y="hd2"/>
                  </a:cxn>
                  <a:cxn ang="10800000">
                    <a:pos x="wd2" y="hd2"/>
                  </a:cxn>
                  <a:cxn ang="16200000">
                    <a:pos x="wd2" y="hd2"/>
                  </a:cxn>
                </a:cxnLst>
                <a:rect l="0" t="0" r="r" b="b"/>
                <a:pathLst>
                  <a:path w="20006" h="21600" fill="norm" stroke="1" extrusionOk="0">
                    <a:moveTo>
                      <a:pt x="2466" y="0"/>
                    </a:moveTo>
                    <a:cubicBezTo>
                      <a:pt x="920" y="0"/>
                      <a:pt x="-699" y="2930"/>
                      <a:pt x="316" y="5860"/>
                    </a:cubicBezTo>
                    <a:cubicBezTo>
                      <a:pt x="3674" y="15781"/>
                      <a:pt x="9884" y="21600"/>
                      <a:pt x="16600" y="21600"/>
                    </a:cubicBezTo>
                    <a:lnTo>
                      <a:pt x="18026" y="21600"/>
                    </a:lnTo>
                    <a:cubicBezTo>
                      <a:pt x="20901" y="20763"/>
                      <a:pt x="20418" y="14149"/>
                      <a:pt x="18026" y="13312"/>
                    </a:cubicBezTo>
                    <a:cubicBezTo>
                      <a:pt x="17615" y="13353"/>
                      <a:pt x="17180" y="13395"/>
                      <a:pt x="16769" y="13395"/>
                    </a:cubicBezTo>
                    <a:cubicBezTo>
                      <a:pt x="11527" y="13395"/>
                      <a:pt x="6815" y="8623"/>
                      <a:pt x="4157" y="1716"/>
                    </a:cubicBezTo>
                    <a:cubicBezTo>
                      <a:pt x="3722" y="502"/>
                      <a:pt x="3094" y="0"/>
                      <a:pt x="2466"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19" name="Google Shape;376;p38"/>
              <p:cNvSpPr/>
              <p:nvPr/>
            </p:nvSpPr>
            <p:spPr>
              <a:xfrm>
                <a:off x="1013900" y="446673"/>
                <a:ext cx="182117" cy="281757"/>
              </a:xfrm>
              <a:custGeom>
                <a:avLst/>
                <a:gdLst/>
                <a:ahLst/>
                <a:cxnLst>
                  <a:cxn ang="0">
                    <a:pos x="wd2" y="hd2"/>
                  </a:cxn>
                  <a:cxn ang="5400000">
                    <a:pos x="wd2" y="hd2"/>
                  </a:cxn>
                  <a:cxn ang="10800000">
                    <a:pos x="wd2" y="hd2"/>
                  </a:cxn>
                  <a:cxn ang="16200000">
                    <a:pos x="wd2" y="hd2"/>
                  </a:cxn>
                </a:cxnLst>
                <a:rect l="0" t="0" r="r" b="b"/>
                <a:pathLst>
                  <a:path w="17456" h="21600" fill="norm" stroke="1" extrusionOk="0">
                    <a:moveTo>
                      <a:pt x="8661" y="0"/>
                    </a:moveTo>
                    <a:cubicBezTo>
                      <a:pt x="8009" y="0"/>
                      <a:pt x="7313" y="51"/>
                      <a:pt x="6574" y="166"/>
                    </a:cubicBezTo>
                    <a:cubicBezTo>
                      <a:pt x="-1765" y="1305"/>
                      <a:pt x="-4144" y="21345"/>
                      <a:pt x="11332" y="21600"/>
                    </a:cubicBezTo>
                    <a:lnTo>
                      <a:pt x="17456" y="5207"/>
                    </a:lnTo>
                    <a:cubicBezTo>
                      <a:pt x="17456" y="5207"/>
                      <a:pt x="15206" y="0"/>
                      <a:pt x="8661"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20" name="Google Shape;377;p38"/>
              <p:cNvSpPr/>
              <p:nvPr/>
            </p:nvSpPr>
            <p:spPr>
              <a:xfrm>
                <a:off x="1051589" y="515680"/>
                <a:ext cx="82334" cy="117337"/>
              </a:xfrm>
              <a:custGeom>
                <a:avLst/>
                <a:gdLst/>
                <a:ahLst/>
                <a:cxnLst>
                  <a:cxn ang="0">
                    <a:pos x="wd2" y="hd2"/>
                  </a:cxn>
                  <a:cxn ang="5400000">
                    <a:pos x="wd2" y="hd2"/>
                  </a:cxn>
                  <a:cxn ang="10800000">
                    <a:pos x="wd2" y="hd2"/>
                  </a:cxn>
                  <a:cxn ang="16200000">
                    <a:pos x="wd2" y="hd2"/>
                  </a:cxn>
                </a:cxnLst>
                <a:rect l="0" t="0" r="r" b="b"/>
                <a:pathLst>
                  <a:path w="21318" h="21600" fill="norm" stroke="1" extrusionOk="0">
                    <a:moveTo>
                      <a:pt x="2177" y="0"/>
                    </a:moveTo>
                    <a:cubicBezTo>
                      <a:pt x="1388" y="0"/>
                      <a:pt x="530" y="336"/>
                      <a:pt x="182" y="1024"/>
                    </a:cubicBezTo>
                    <a:cubicBezTo>
                      <a:pt x="-282" y="1620"/>
                      <a:pt x="182" y="2232"/>
                      <a:pt x="1087" y="2538"/>
                    </a:cubicBezTo>
                    <a:cubicBezTo>
                      <a:pt x="16724" y="7078"/>
                      <a:pt x="17629" y="20087"/>
                      <a:pt x="17629" y="20392"/>
                    </a:cubicBezTo>
                    <a:cubicBezTo>
                      <a:pt x="17629" y="21004"/>
                      <a:pt x="18093" y="21294"/>
                      <a:pt x="19021" y="21600"/>
                    </a:cubicBezTo>
                    <a:lnTo>
                      <a:pt x="19485" y="21600"/>
                    </a:lnTo>
                    <a:cubicBezTo>
                      <a:pt x="20390" y="21600"/>
                      <a:pt x="21318" y="21004"/>
                      <a:pt x="21318" y="20087"/>
                    </a:cubicBezTo>
                    <a:cubicBezTo>
                      <a:pt x="21318" y="19490"/>
                      <a:pt x="20390" y="5259"/>
                      <a:pt x="2943" y="107"/>
                    </a:cubicBezTo>
                    <a:cubicBezTo>
                      <a:pt x="2711" y="31"/>
                      <a:pt x="2456" y="0"/>
                      <a:pt x="217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21" name="Google Shape;378;p38"/>
              <p:cNvSpPr/>
              <p:nvPr/>
            </p:nvSpPr>
            <p:spPr>
              <a:xfrm>
                <a:off x="1059211" y="559691"/>
                <a:ext cx="54564" cy="35542"/>
              </a:xfrm>
              <a:custGeom>
                <a:avLst/>
                <a:gdLst/>
                <a:ahLst/>
                <a:cxnLst>
                  <a:cxn ang="0">
                    <a:pos x="wd2" y="hd2"/>
                  </a:cxn>
                  <a:cxn ang="5400000">
                    <a:pos x="wd2" y="hd2"/>
                  </a:cxn>
                  <a:cxn ang="10800000">
                    <a:pos x="wd2" y="hd2"/>
                  </a:cxn>
                  <a:cxn ang="16200000">
                    <a:pos x="wd2" y="hd2"/>
                  </a:cxn>
                </a:cxnLst>
                <a:rect l="0" t="0" r="r" b="b"/>
                <a:pathLst>
                  <a:path w="20746" h="21600" fill="norm" stroke="1" extrusionOk="0">
                    <a:moveTo>
                      <a:pt x="17914" y="0"/>
                    </a:moveTo>
                    <a:cubicBezTo>
                      <a:pt x="17335" y="0"/>
                      <a:pt x="16755" y="252"/>
                      <a:pt x="16244" y="606"/>
                    </a:cubicBezTo>
                    <a:cubicBezTo>
                      <a:pt x="8170" y="6611"/>
                      <a:pt x="1424" y="12566"/>
                      <a:pt x="1424" y="13576"/>
                    </a:cubicBezTo>
                    <a:cubicBezTo>
                      <a:pt x="61" y="15594"/>
                      <a:pt x="-620" y="17613"/>
                      <a:pt x="743" y="19581"/>
                    </a:cubicBezTo>
                    <a:cubicBezTo>
                      <a:pt x="1424" y="20591"/>
                      <a:pt x="2071" y="21600"/>
                      <a:pt x="2753" y="21600"/>
                    </a:cubicBezTo>
                    <a:cubicBezTo>
                      <a:pt x="3434" y="21600"/>
                      <a:pt x="4116" y="21600"/>
                      <a:pt x="4797" y="20591"/>
                    </a:cubicBezTo>
                    <a:cubicBezTo>
                      <a:pt x="4797" y="20591"/>
                      <a:pt x="11543" y="13576"/>
                      <a:pt x="19617" y="7570"/>
                    </a:cubicBezTo>
                    <a:cubicBezTo>
                      <a:pt x="20980" y="6611"/>
                      <a:pt x="20980" y="4593"/>
                      <a:pt x="20299" y="2574"/>
                    </a:cubicBezTo>
                    <a:cubicBezTo>
                      <a:pt x="19890" y="707"/>
                      <a:pt x="18902" y="0"/>
                      <a:pt x="17914"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22" name="Google Shape;379;p38"/>
              <p:cNvSpPr/>
              <p:nvPr/>
            </p:nvSpPr>
            <p:spPr>
              <a:xfrm>
                <a:off x="202328" y="3755746"/>
                <a:ext cx="79926" cy="1243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5" y="0"/>
                    </a:moveTo>
                    <a:cubicBezTo>
                      <a:pt x="2179" y="0"/>
                      <a:pt x="0" y="87"/>
                      <a:pt x="0" y="257"/>
                    </a:cubicBezTo>
                    <a:cubicBezTo>
                      <a:pt x="0" y="400"/>
                      <a:pt x="5763" y="13829"/>
                      <a:pt x="12471" y="21285"/>
                    </a:cubicBezTo>
                    <a:lnTo>
                      <a:pt x="21600" y="21600"/>
                    </a:lnTo>
                    <a:cubicBezTo>
                      <a:pt x="14868" y="14229"/>
                      <a:pt x="8645" y="400"/>
                      <a:pt x="8645" y="257"/>
                    </a:cubicBezTo>
                    <a:cubicBezTo>
                      <a:pt x="8645" y="87"/>
                      <a:pt x="6490" y="0"/>
                      <a:pt x="43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23" name="Google Shape;380;p38"/>
              <p:cNvSpPr/>
              <p:nvPr/>
            </p:nvSpPr>
            <p:spPr>
              <a:xfrm>
                <a:off x="1155546" y="1167463"/>
                <a:ext cx="271130" cy="158681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20324" y="0"/>
                    </a:moveTo>
                    <a:cubicBezTo>
                      <a:pt x="19761" y="0"/>
                      <a:pt x="19346" y="67"/>
                      <a:pt x="19346" y="157"/>
                    </a:cubicBezTo>
                    <a:cubicBezTo>
                      <a:pt x="19346" y="313"/>
                      <a:pt x="19761" y="14527"/>
                      <a:pt x="110" y="21376"/>
                    </a:cubicBezTo>
                    <a:cubicBezTo>
                      <a:pt x="-164" y="21444"/>
                      <a:pt x="110" y="21533"/>
                      <a:pt x="533" y="21579"/>
                    </a:cubicBezTo>
                    <a:cubicBezTo>
                      <a:pt x="666" y="21579"/>
                      <a:pt x="807" y="21600"/>
                      <a:pt x="948" y="21600"/>
                    </a:cubicBezTo>
                    <a:cubicBezTo>
                      <a:pt x="1363" y="21600"/>
                      <a:pt x="1645" y="21556"/>
                      <a:pt x="1926" y="21511"/>
                    </a:cubicBezTo>
                    <a:cubicBezTo>
                      <a:pt x="12378" y="17885"/>
                      <a:pt x="16974" y="12267"/>
                      <a:pt x="19205" y="8193"/>
                    </a:cubicBezTo>
                    <a:cubicBezTo>
                      <a:pt x="21436" y="3805"/>
                      <a:pt x="21295" y="201"/>
                      <a:pt x="21295" y="157"/>
                    </a:cubicBezTo>
                    <a:cubicBezTo>
                      <a:pt x="21295" y="67"/>
                      <a:pt x="20880" y="0"/>
                      <a:pt x="20324"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24" name="Google Shape;381;p38"/>
              <p:cNvSpPr/>
              <p:nvPr/>
            </p:nvSpPr>
            <p:spPr>
              <a:xfrm>
                <a:off x="647093" y="1111577"/>
                <a:ext cx="392748" cy="1634483"/>
              </a:xfrm>
              <a:custGeom>
                <a:avLst/>
                <a:gdLst/>
                <a:ahLst/>
                <a:cxnLst>
                  <a:cxn ang="0">
                    <a:pos x="wd2" y="hd2"/>
                  </a:cxn>
                  <a:cxn ang="5400000">
                    <a:pos x="wd2" y="hd2"/>
                  </a:cxn>
                  <a:cxn ang="10800000">
                    <a:pos x="wd2" y="hd2"/>
                  </a:cxn>
                  <a:cxn ang="16200000">
                    <a:pos x="wd2" y="hd2"/>
                  </a:cxn>
                </a:cxnLst>
                <a:rect l="0" t="0" r="r" b="b"/>
                <a:pathLst>
                  <a:path w="21537" h="21600" fill="norm" stroke="1" extrusionOk="0">
                    <a:moveTo>
                      <a:pt x="20952" y="0"/>
                    </a:moveTo>
                    <a:cubicBezTo>
                      <a:pt x="20564" y="0"/>
                      <a:pt x="20176" y="65"/>
                      <a:pt x="20176" y="131"/>
                    </a:cubicBezTo>
                    <a:cubicBezTo>
                      <a:pt x="20078" y="282"/>
                      <a:pt x="12005" y="13821"/>
                      <a:pt x="35" y="21383"/>
                    </a:cubicBezTo>
                    <a:cubicBezTo>
                      <a:pt x="-63" y="21471"/>
                      <a:pt x="35" y="21557"/>
                      <a:pt x="423" y="21579"/>
                    </a:cubicBezTo>
                    <a:cubicBezTo>
                      <a:pt x="522" y="21579"/>
                      <a:pt x="620" y="21600"/>
                      <a:pt x="718" y="21600"/>
                    </a:cubicBezTo>
                    <a:cubicBezTo>
                      <a:pt x="1008" y="21600"/>
                      <a:pt x="1205" y="21557"/>
                      <a:pt x="1298" y="21491"/>
                    </a:cubicBezTo>
                    <a:cubicBezTo>
                      <a:pt x="13366" y="13885"/>
                      <a:pt x="21439" y="326"/>
                      <a:pt x="21537" y="173"/>
                    </a:cubicBezTo>
                    <a:cubicBezTo>
                      <a:pt x="21537" y="87"/>
                      <a:pt x="21247" y="22"/>
                      <a:pt x="20952"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25" name="Google Shape;382;p38"/>
              <p:cNvSpPr/>
              <p:nvPr/>
            </p:nvSpPr>
            <p:spPr>
              <a:xfrm>
                <a:off x="4087076" y="3031469"/>
                <a:ext cx="1449174" cy="1110914"/>
              </a:xfrm>
              <a:custGeom>
                <a:avLst/>
                <a:gdLst/>
                <a:ahLst/>
                <a:cxnLst>
                  <a:cxn ang="0">
                    <a:pos x="wd2" y="hd2"/>
                  </a:cxn>
                  <a:cxn ang="5400000">
                    <a:pos x="wd2" y="hd2"/>
                  </a:cxn>
                  <a:cxn ang="10800000">
                    <a:pos x="wd2" y="hd2"/>
                  </a:cxn>
                  <a:cxn ang="16200000">
                    <a:pos x="wd2" y="hd2"/>
                  </a:cxn>
                </a:cxnLst>
                <a:rect l="0" t="0" r="r" b="b"/>
                <a:pathLst>
                  <a:path w="20928" h="21600" fill="norm" stroke="1" extrusionOk="0">
                    <a:moveTo>
                      <a:pt x="3401" y="0"/>
                    </a:moveTo>
                    <a:cubicBezTo>
                      <a:pt x="2833" y="0"/>
                      <a:pt x="2258" y="179"/>
                      <a:pt x="1733" y="559"/>
                    </a:cubicBezTo>
                    <a:cubicBezTo>
                      <a:pt x="68" y="1741"/>
                      <a:pt x="-496" y="4395"/>
                      <a:pt x="477" y="6410"/>
                    </a:cubicBezTo>
                    <a:lnTo>
                      <a:pt x="581" y="6665"/>
                    </a:lnTo>
                    <a:lnTo>
                      <a:pt x="683" y="6857"/>
                    </a:lnTo>
                    <a:lnTo>
                      <a:pt x="759" y="7017"/>
                    </a:lnTo>
                    <a:lnTo>
                      <a:pt x="939" y="7400"/>
                    </a:lnTo>
                    <a:lnTo>
                      <a:pt x="1246" y="8104"/>
                    </a:lnTo>
                    <a:cubicBezTo>
                      <a:pt x="1477" y="8551"/>
                      <a:pt x="1708" y="9030"/>
                      <a:pt x="1938" y="9479"/>
                    </a:cubicBezTo>
                    <a:cubicBezTo>
                      <a:pt x="2400" y="10406"/>
                      <a:pt x="2861" y="11333"/>
                      <a:pt x="3373" y="12260"/>
                    </a:cubicBezTo>
                    <a:cubicBezTo>
                      <a:pt x="3603" y="12708"/>
                      <a:pt x="3859" y="13156"/>
                      <a:pt x="4116" y="13635"/>
                    </a:cubicBezTo>
                    <a:cubicBezTo>
                      <a:pt x="4372" y="14082"/>
                      <a:pt x="4654" y="14530"/>
                      <a:pt x="4936" y="15009"/>
                    </a:cubicBezTo>
                    <a:cubicBezTo>
                      <a:pt x="5218" y="15458"/>
                      <a:pt x="5525" y="15938"/>
                      <a:pt x="5833" y="16385"/>
                    </a:cubicBezTo>
                    <a:cubicBezTo>
                      <a:pt x="5987" y="16640"/>
                      <a:pt x="6167" y="16864"/>
                      <a:pt x="6345" y="17089"/>
                    </a:cubicBezTo>
                    <a:cubicBezTo>
                      <a:pt x="6525" y="17344"/>
                      <a:pt x="6704" y="17568"/>
                      <a:pt x="6935" y="17823"/>
                    </a:cubicBezTo>
                    <a:cubicBezTo>
                      <a:pt x="7166" y="18111"/>
                      <a:pt x="7396" y="18368"/>
                      <a:pt x="7652" y="18590"/>
                    </a:cubicBezTo>
                    <a:cubicBezTo>
                      <a:pt x="7806" y="18718"/>
                      <a:pt x="7960" y="18847"/>
                      <a:pt x="8139" y="19007"/>
                    </a:cubicBezTo>
                    <a:cubicBezTo>
                      <a:pt x="8216" y="19070"/>
                      <a:pt x="8318" y="19135"/>
                      <a:pt x="8421" y="19199"/>
                    </a:cubicBezTo>
                    <a:lnTo>
                      <a:pt x="8601" y="19327"/>
                    </a:lnTo>
                    <a:cubicBezTo>
                      <a:pt x="9087" y="19646"/>
                      <a:pt x="9599" y="19901"/>
                      <a:pt x="10112" y="20126"/>
                    </a:cubicBezTo>
                    <a:cubicBezTo>
                      <a:pt x="11060" y="20478"/>
                      <a:pt x="12033" y="20765"/>
                      <a:pt x="13034" y="20925"/>
                    </a:cubicBezTo>
                    <a:cubicBezTo>
                      <a:pt x="13955" y="21085"/>
                      <a:pt x="14827" y="21180"/>
                      <a:pt x="15646" y="21277"/>
                    </a:cubicBezTo>
                    <a:cubicBezTo>
                      <a:pt x="16492" y="21372"/>
                      <a:pt x="17313" y="21468"/>
                      <a:pt x="18081" y="21564"/>
                    </a:cubicBezTo>
                    <a:lnTo>
                      <a:pt x="18106" y="21564"/>
                    </a:lnTo>
                    <a:cubicBezTo>
                      <a:pt x="18231" y="21589"/>
                      <a:pt x="18356" y="21600"/>
                      <a:pt x="18479" y="21600"/>
                    </a:cubicBezTo>
                    <a:cubicBezTo>
                      <a:pt x="19665" y="21600"/>
                      <a:pt x="20713" y="20513"/>
                      <a:pt x="20900" y="19007"/>
                    </a:cubicBezTo>
                    <a:cubicBezTo>
                      <a:pt x="21104" y="17344"/>
                      <a:pt x="20181" y="15808"/>
                      <a:pt x="18850" y="15521"/>
                    </a:cubicBezTo>
                    <a:cubicBezTo>
                      <a:pt x="18004" y="15329"/>
                      <a:pt x="17133" y="15138"/>
                      <a:pt x="16338" y="14979"/>
                    </a:cubicBezTo>
                    <a:cubicBezTo>
                      <a:pt x="15518" y="14786"/>
                      <a:pt x="14725" y="14594"/>
                      <a:pt x="14007" y="14370"/>
                    </a:cubicBezTo>
                    <a:cubicBezTo>
                      <a:pt x="13366" y="14179"/>
                      <a:pt x="12726" y="13923"/>
                      <a:pt x="12085" y="13571"/>
                    </a:cubicBezTo>
                    <a:cubicBezTo>
                      <a:pt x="11829" y="13443"/>
                      <a:pt x="11573" y="13251"/>
                      <a:pt x="11342" y="13059"/>
                    </a:cubicBezTo>
                    <a:lnTo>
                      <a:pt x="11265" y="12996"/>
                    </a:lnTo>
                    <a:cubicBezTo>
                      <a:pt x="11265" y="12996"/>
                      <a:pt x="11265" y="12996"/>
                      <a:pt x="11239" y="12964"/>
                    </a:cubicBezTo>
                    <a:cubicBezTo>
                      <a:pt x="11188" y="12899"/>
                      <a:pt x="11111" y="12771"/>
                      <a:pt x="11034" y="12676"/>
                    </a:cubicBezTo>
                    <a:cubicBezTo>
                      <a:pt x="10932" y="12579"/>
                      <a:pt x="10855" y="12419"/>
                      <a:pt x="10752" y="12292"/>
                    </a:cubicBezTo>
                    <a:cubicBezTo>
                      <a:pt x="10650" y="12132"/>
                      <a:pt x="10548" y="11972"/>
                      <a:pt x="10446" y="11780"/>
                    </a:cubicBezTo>
                    <a:cubicBezTo>
                      <a:pt x="10266" y="11430"/>
                      <a:pt x="10060" y="11078"/>
                      <a:pt x="9856" y="10693"/>
                    </a:cubicBezTo>
                    <a:cubicBezTo>
                      <a:pt x="9651" y="10278"/>
                      <a:pt x="9445" y="9894"/>
                      <a:pt x="9267" y="9479"/>
                    </a:cubicBezTo>
                    <a:cubicBezTo>
                      <a:pt x="9061" y="9063"/>
                      <a:pt x="8883" y="8648"/>
                      <a:pt x="8703" y="8199"/>
                    </a:cubicBezTo>
                    <a:cubicBezTo>
                      <a:pt x="8318" y="7369"/>
                      <a:pt x="7960" y="6473"/>
                      <a:pt x="7600" y="5578"/>
                    </a:cubicBezTo>
                    <a:cubicBezTo>
                      <a:pt x="7422" y="5130"/>
                      <a:pt x="7268" y="4682"/>
                      <a:pt x="7088" y="4235"/>
                    </a:cubicBezTo>
                    <a:lnTo>
                      <a:pt x="6832" y="3563"/>
                    </a:lnTo>
                    <a:lnTo>
                      <a:pt x="6729" y="3211"/>
                    </a:lnTo>
                    <a:lnTo>
                      <a:pt x="6653" y="3052"/>
                    </a:lnTo>
                    <a:lnTo>
                      <a:pt x="6627" y="2989"/>
                    </a:lnTo>
                    <a:cubicBezTo>
                      <a:pt x="6627" y="2956"/>
                      <a:pt x="6601" y="2892"/>
                      <a:pt x="6601" y="2892"/>
                    </a:cubicBezTo>
                    <a:cubicBezTo>
                      <a:pt x="6551" y="2669"/>
                      <a:pt x="6473" y="2444"/>
                      <a:pt x="6397" y="2220"/>
                    </a:cubicBezTo>
                    <a:cubicBezTo>
                      <a:pt x="5786" y="807"/>
                      <a:pt x="4609" y="0"/>
                      <a:pt x="340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26" name="Google Shape;383;p38"/>
              <p:cNvSpPr/>
              <p:nvPr/>
            </p:nvSpPr>
            <p:spPr>
              <a:xfrm>
                <a:off x="4740678" y="3700857"/>
                <a:ext cx="135767" cy="92757"/>
              </a:xfrm>
              <a:custGeom>
                <a:avLst/>
                <a:gdLst/>
                <a:ahLst/>
                <a:cxnLst>
                  <a:cxn ang="0">
                    <a:pos x="wd2" y="hd2"/>
                  </a:cxn>
                  <a:cxn ang="5400000">
                    <a:pos x="wd2" y="hd2"/>
                  </a:cxn>
                  <a:cxn ang="10800000">
                    <a:pos x="wd2" y="hd2"/>
                  </a:cxn>
                  <a:cxn ang="16200000">
                    <a:pos x="wd2" y="hd2"/>
                  </a:cxn>
                </a:cxnLst>
                <a:rect l="0" t="0" r="r" b="b"/>
                <a:pathLst>
                  <a:path w="21183" h="21600" fill="norm" stroke="1" extrusionOk="0">
                    <a:moveTo>
                      <a:pt x="19517" y="0"/>
                    </a:moveTo>
                    <a:cubicBezTo>
                      <a:pt x="19321" y="0"/>
                      <a:pt x="19111" y="58"/>
                      <a:pt x="18901" y="155"/>
                    </a:cubicBezTo>
                    <a:cubicBezTo>
                      <a:pt x="11981" y="4351"/>
                      <a:pt x="5886" y="10481"/>
                      <a:pt x="629" y="18139"/>
                    </a:cubicBezTo>
                    <a:cubicBezTo>
                      <a:pt x="-210" y="18912"/>
                      <a:pt x="-210" y="20440"/>
                      <a:pt x="629" y="21213"/>
                    </a:cubicBezTo>
                    <a:cubicBezTo>
                      <a:pt x="908" y="21600"/>
                      <a:pt x="1174" y="21600"/>
                      <a:pt x="1733" y="21600"/>
                    </a:cubicBezTo>
                    <a:cubicBezTo>
                      <a:pt x="2013" y="21600"/>
                      <a:pt x="2558" y="21600"/>
                      <a:pt x="2838" y="21213"/>
                    </a:cubicBezTo>
                    <a:cubicBezTo>
                      <a:pt x="7829" y="13942"/>
                      <a:pt x="13645" y="8567"/>
                      <a:pt x="20006" y="4351"/>
                    </a:cubicBezTo>
                    <a:cubicBezTo>
                      <a:pt x="20831" y="3984"/>
                      <a:pt x="21390" y="2437"/>
                      <a:pt x="21110" y="1296"/>
                    </a:cubicBezTo>
                    <a:cubicBezTo>
                      <a:pt x="20705" y="425"/>
                      <a:pt x="20132" y="0"/>
                      <a:pt x="19517"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27" name="Google Shape;384;p38"/>
              <p:cNvSpPr/>
              <p:nvPr/>
            </p:nvSpPr>
            <p:spPr>
              <a:xfrm>
                <a:off x="4752193" y="3711319"/>
                <a:ext cx="100757" cy="24831"/>
              </a:xfrm>
              <a:custGeom>
                <a:avLst/>
                <a:gdLst/>
                <a:ahLst/>
                <a:cxnLst>
                  <a:cxn ang="0">
                    <a:pos x="wd2" y="hd2"/>
                  </a:cxn>
                  <a:cxn ang="5400000">
                    <a:pos x="wd2" y="hd2"/>
                  </a:cxn>
                  <a:cxn ang="10800000">
                    <a:pos x="wd2" y="hd2"/>
                  </a:cxn>
                  <a:cxn ang="16200000">
                    <a:pos x="wd2" y="hd2"/>
                  </a:cxn>
                </a:cxnLst>
                <a:rect l="0" t="0" r="r" b="b"/>
                <a:pathLst>
                  <a:path w="20885" h="21600" fill="norm" stroke="1" extrusionOk="0">
                    <a:moveTo>
                      <a:pt x="19046" y="0"/>
                    </a:moveTo>
                    <a:cubicBezTo>
                      <a:pt x="13159" y="0"/>
                      <a:pt x="7643" y="1445"/>
                      <a:pt x="1755" y="4334"/>
                    </a:cubicBezTo>
                    <a:cubicBezTo>
                      <a:pt x="-715" y="5707"/>
                      <a:pt x="-474" y="21600"/>
                      <a:pt x="1829" y="21600"/>
                    </a:cubicBezTo>
                    <a:cubicBezTo>
                      <a:pt x="1922" y="21600"/>
                      <a:pt x="2015" y="21528"/>
                      <a:pt x="2127" y="21456"/>
                    </a:cubicBezTo>
                    <a:lnTo>
                      <a:pt x="2498" y="21456"/>
                    </a:lnTo>
                    <a:cubicBezTo>
                      <a:pt x="6621" y="18277"/>
                      <a:pt x="10559" y="16688"/>
                      <a:pt x="14589" y="16688"/>
                    </a:cubicBezTo>
                    <a:cubicBezTo>
                      <a:pt x="15945" y="16688"/>
                      <a:pt x="17300" y="16832"/>
                      <a:pt x="18675" y="17193"/>
                    </a:cubicBezTo>
                    <a:cubicBezTo>
                      <a:pt x="19771" y="17193"/>
                      <a:pt x="20885" y="12931"/>
                      <a:pt x="20885" y="8597"/>
                    </a:cubicBezTo>
                    <a:cubicBezTo>
                      <a:pt x="20885" y="4334"/>
                      <a:pt x="20142" y="0"/>
                      <a:pt x="1904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28" name="Google Shape;385;p38"/>
              <p:cNvSpPr/>
              <p:nvPr/>
            </p:nvSpPr>
            <p:spPr>
              <a:xfrm>
                <a:off x="5294038" y="3836295"/>
                <a:ext cx="485100" cy="556952"/>
              </a:xfrm>
              <a:custGeom>
                <a:avLst/>
                <a:gdLst/>
                <a:ahLst/>
                <a:cxnLst>
                  <a:cxn ang="0">
                    <a:pos x="wd2" y="hd2"/>
                  </a:cxn>
                  <a:cxn ang="5400000">
                    <a:pos x="wd2" y="hd2"/>
                  </a:cxn>
                  <a:cxn ang="10800000">
                    <a:pos x="wd2" y="hd2"/>
                  </a:cxn>
                  <a:cxn ang="16200000">
                    <a:pos x="wd2" y="hd2"/>
                  </a:cxn>
                </a:cxnLst>
                <a:rect l="0" t="0" r="r" b="b"/>
                <a:pathLst>
                  <a:path w="17574" h="21600" fill="norm" stroke="1" extrusionOk="0">
                    <a:moveTo>
                      <a:pt x="4204" y="0"/>
                    </a:moveTo>
                    <a:cubicBezTo>
                      <a:pt x="4204" y="0"/>
                      <a:pt x="-2629" y="10460"/>
                      <a:pt x="1127" y="10460"/>
                    </a:cubicBezTo>
                    <a:cubicBezTo>
                      <a:pt x="1296" y="10460"/>
                      <a:pt x="1484" y="10441"/>
                      <a:pt x="1695" y="10396"/>
                    </a:cubicBezTo>
                    <a:cubicBezTo>
                      <a:pt x="1899" y="10357"/>
                      <a:pt x="2104" y="10341"/>
                      <a:pt x="2312" y="10341"/>
                    </a:cubicBezTo>
                    <a:cubicBezTo>
                      <a:pt x="7272" y="10341"/>
                      <a:pt x="13891" y="20885"/>
                      <a:pt x="16481" y="21558"/>
                    </a:cubicBezTo>
                    <a:cubicBezTo>
                      <a:pt x="16579" y="21584"/>
                      <a:pt x="16669" y="21600"/>
                      <a:pt x="16754" y="21600"/>
                    </a:cubicBezTo>
                    <a:cubicBezTo>
                      <a:pt x="18971" y="21600"/>
                      <a:pt x="16212" y="12138"/>
                      <a:pt x="14167" y="7591"/>
                    </a:cubicBezTo>
                    <a:cubicBezTo>
                      <a:pt x="12238" y="3636"/>
                      <a:pt x="8574" y="831"/>
                      <a:pt x="4204"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29" name="Google Shape;386;p38"/>
              <p:cNvSpPr/>
              <p:nvPr/>
            </p:nvSpPr>
            <p:spPr>
              <a:xfrm>
                <a:off x="4155575" y="2537213"/>
                <a:ext cx="450700" cy="1062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7" y="0"/>
                    </a:moveTo>
                    <a:lnTo>
                      <a:pt x="0" y="9997"/>
                    </a:lnTo>
                    <a:lnTo>
                      <a:pt x="1786" y="21600"/>
                    </a:lnTo>
                    <a:lnTo>
                      <a:pt x="15820" y="15581"/>
                    </a:lnTo>
                    <a:lnTo>
                      <a:pt x="21600" y="13308"/>
                    </a:lnTo>
                    <a:cubicBezTo>
                      <a:pt x="21600" y="13308"/>
                      <a:pt x="17349" y="9464"/>
                      <a:pt x="14034" y="6220"/>
                    </a:cubicBezTo>
                    <a:cubicBezTo>
                      <a:pt x="13948" y="6119"/>
                      <a:pt x="13776" y="5985"/>
                      <a:pt x="13694" y="5886"/>
                    </a:cubicBezTo>
                    <a:cubicBezTo>
                      <a:pt x="13437" y="5651"/>
                      <a:pt x="13269" y="5450"/>
                      <a:pt x="13097" y="5249"/>
                    </a:cubicBezTo>
                    <a:cubicBezTo>
                      <a:pt x="11144" y="3277"/>
                      <a:pt x="8163" y="1472"/>
                      <a:pt x="43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30" name="Google Shape;387;p38"/>
              <p:cNvSpPr/>
              <p:nvPr/>
            </p:nvSpPr>
            <p:spPr>
              <a:xfrm>
                <a:off x="3316361" y="5156802"/>
                <a:ext cx="2324371" cy="215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734" y="0"/>
                      <a:pt x="10685" y="49"/>
                      <a:pt x="10685" y="99"/>
                    </a:cubicBezTo>
                    <a:lnTo>
                      <a:pt x="10685" y="10215"/>
                    </a:lnTo>
                    <a:lnTo>
                      <a:pt x="6859" y="792"/>
                    </a:lnTo>
                    <a:cubicBezTo>
                      <a:pt x="6832" y="751"/>
                      <a:pt x="6783" y="722"/>
                      <a:pt x="6739" y="722"/>
                    </a:cubicBezTo>
                    <a:cubicBezTo>
                      <a:pt x="6729" y="722"/>
                      <a:pt x="6720" y="723"/>
                      <a:pt x="6710" y="726"/>
                    </a:cubicBezTo>
                    <a:cubicBezTo>
                      <a:pt x="6661" y="759"/>
                      <a:pt x="6645" y="808"/>
                      <a:pt x="6661" y="874"/>
                    </a:cubicBezTo>
                    <a:lnTo>
                      <a:pt x="10552" y="10412"/>
                    </a:lnTo>
                    <a:lnTo>
                      <a:pt x="3314" y="3168"/>
                    </a:lnTo>
                    <a:cubicBezTo>
                      <a:pt x="3292" y="3145"/>
                      <a:pt x="3266" y="3136"/>
                      <a:pt x="3241" y="3136"/>
                    </a:cubicBezTo>
                    <a:cubicBezTo>
                      <a:pt x="3160" y="3136"/>
                      <a:pt x="3090" y="3241"/>
                      <a:pt x="3166" y="3317"/>
                    </a:cubicBezTo>
                    <a:lnTo>
                      <a:pt x="10372" y="10528"/>
                    </a:lnTo>
                    <a:lnTo>
                      <a:pt x="841" y="6881"/>
                    </a:lnTo>
                    <a:cubicBezTo>
                      <a:pt x="826" y="6876"/>
                      <a:pt x="813" y="6873"/>
                      <a:pt x="800" y="6873"/>
                    </a:cubicBezTo>
                    <a:cubicBezTo>
                      <a:pt x="697" y="6873"/>
                      <a:pt x="658" y="7035"/>
                      <a:pt x="775" y="7079"/>
                    </a:cubicBezTo>
                    <a:lnTo>
                      <a:pt x="10239" y="10693"/>
                    </a:lnTo>
                    <a:lnTo>
                      <a:pt x="99" y="10693"/>
                    </a:lnTo>
                    <a:cubicBezTo>
                      <a:pt x="49" y="10693"/>
                      <a:pt x="0" y="10742"/>
                      <a:pt x="0" y="10792"/>
                    </a:cubicBezTo>
                    <a:cubicBezTo>
                      <a:pt x="0" y="10858"/>
                      <a:pt x="32" y="10907"/>
                      <a:pt x="99" y="10907"/>
                    </a:cubicBezTo>
                    <a:lnTo>
                      <a:pt x="10108" y="10907"/>
                    </a:lnTo>
                    <a:lnTo>
                      <a:pt x="858" y="14669"/>
                    </a:lnTo>
                    <a:cubicBezTo>
                      <a:pt x="808" y="14686"/>
                      <a:pt x="775" y="14752"/>
                      <a:pt x="808" y="14802"/>
                    </a:cubicBezTo>
                    <a:cubicBezTo>
                      <a:pt x="824" y="14851"/>
                      <a:pt x="858" y="14868"/>
                      <a:pt x="907" y="14868"/>
                    </a:cubicBezTo>
                    <a:cubicBezTo>
                      <a:pt x="907" y="14876"/>
                      <a:pt x="911" y="14880"/>
                      <a:pt x="917" y="14880"/>
                    </a:cubicBezTo>
                    <a:cubicBezTo>
                      <a:pt x="923" y="14880"/>
                      <a:pt x="932" y="14876"/>
                      <a:pt x="940" y="14868"/>
                    </a:cubicBezTo>
                    <a:lnTo>
                      <a:pt x="10487" y="10973"/>
                    </a:lnTo>
                    <a:lnTo>
                      <a:pt x="3166" y="18300"/>
                    </a:lnTo>
                    <a:cubicBezTo>
                      <a:pt x="3132" y="18333"/>
                      <a:pt x="3132" y="18399"/>
                      <a:pt x="3166" y="18448"/>
                    </a:cubicBezTo>
                    <a:cubicBezTo>
                      <a:pt x="3191" y="18465"/>
                      <a:pt x="3219" y="18473"/>
                      <a:pt x="3246" y="18473"/>
                    </a:cubicBezTo>
                    <a:cubicBezTo>
                      <a:pt x="3273" y="18473"/>
                      <a:pt x="3297" y="18465"/>
                      <a:pt x="3314" y="18448"/>
                    </a:cubicBezTo>
                    <a:lnTo>
                      <a:pt x="10536" y="11221"/>
                    </a:lnTo>
                    <a:lnTo>
                      <a:pt x="6875" y="20758"/>
                    </a:lnTo>
                    <a:cubicBezTo>
                      <a:pt x="6859" y="20825"/>
                      <a:pt x="6875" y="20874"/>
                      <a:pt x="6942" y="20908"/>
                    </a:cubicBezTo>
                    <a:lnTo>
                      <a:pt x="6974" y="20908"/>
                    </a:lnTo>
                    <a:cubicBezTo>
                      <a:pt x="7024" y="20908"/>
                      <a:pt x="7057" y="20874"/>
                      <a:pt x="7073" y="20841"/>
                    </a:cubicBezTo>
                    <a:lnTo>
                      <a:pt x="10701" y="11370"/>
                    </a:lnTo>
                    <a:lnTo>
                      <a:pt x="10701" y="21501"/>
                    </a:lnTo>
                    <a:cubicBezTo>
                      <a:pt x="10701" y="21551"/>
                      <a:pt x="10750" y="21600"/>
                      <a:pt x="10800" y="21600"/>
                    </a:cubicBezTo>
                    <a:cubicBezTo>
                      <a:pt x="10866" y="21600"/>
                      <a:pt x="10915" y="21551"/>
                      <a:pt x="10915" y="21501"/>
                    </a:cubicBezTo>
                    <a:lnTo>
                      <a:pt x="10915" y="11254"/>
                    </a:lnTo>
                    <a:lnTo>
                      <a:pt x="14741" y="20676"/>
                    </a:lnTo>
                    <a:cubicBezTo>
                      <a:pt x="14757" y="20709"/>
                      <a:pt x="14806" y="20743"/>
                      <a:pt x="14840" y="20743"/>
                    </a:cubicBezTo>
                    <a:lnTo>
                      <a:pt x="14889" y="20743"/>
                    </a:lnTo>
                    <a:cubicBezTo>
                      <a:pt x="14939" y="20726"/>
                      <a:pt x="14955" y="20660"/>
                      <a:pt x="14939" y="20610"/>
                    </a:cubicBezTo>
                    <a:lnTo>
                      <a:pt x="11146" y="11287"/>
                    </a:lnTo>
                    <a:lnTo>
                      <a:pt x="18303" y="18448"/>
                    </a:lnTo>
                    <a:cubicBezTo>
                      <a:pt x="18318" y="18465"/>
                      <a:pt x="18335" y="18465"/>
                      <a:pt x="18368" y="18482"/>
                    </a:cubicBezTo>
                    <a:cubicBezTo>
                      <a:pt x="18401" y="18465"/>
                      <a:pt x="18418" y="18465"/>
                      <a:pt x="18451" y="18448"/>
                    </a:cubicBezTo>
                    <a:cubicBezTo>
                      <a:pt x="18483" y="18399"/>
                      <a:pt x="18483" y="18333"/>
                      <a:pt x="18451" y="18300"/>
                    </a:cubicBezTo>
                    <a:lnTo>
                      <a:pt x="11228" y="11072"/>
                    </a:lnTo>
                    <a:lnTo>
                      <a:pt x="20742" y="14752"/>
                    </a:lnTo>
                    <a:lnTo>
                      <a:pt x="20792" y="14752"/>
                    </a:lnTo>
                    <a:cubicBezTo>
                      <a:pt x="20825" y="14752"/>
                      <a:pt x="20875" y="14719"/>
                      <a:pt x="20891" y="14686"/>
                    </a:cubicBezTo>
                    <a:cubicBezTo>
                      <a:pt x="20907" y="14637"/>
                      <a:pt x="20875" y="14570"/>
                      <a:pt x="20825" y="14554"/>
                    </a:cubicBezTo>
                    <a:lnTo>
                      <a:pt x="11361" y="10924"/>
                    </a:lnTo>
                    <a:lnTo>
                      <a:pt x="21501" y="10924"/>
                    </a:lnTo>
                    <a:cubicBezTo>
                      <a:pt x="21551" y="10924"/>
                      <a:pt x="21600" y="10875"/>
                      <a:pt x="21600" y="10825"/>
                    </a:cubicBezTo>
                    <a:cubicBezTo>
                      <a:pt x="21600" y="10759"/>
                      <a:pt x="21551" y="10710"/>
                      <a:pt x="21501" y="10710"/>
                    </a:cubicBezTo>
                    <a:lnTo>
                      <a:pt x="11163" y="10710"/>
                    </a:lnTo>
                    <a:lnTo>
                      <a:pt x="20742" y="6798"/>
                    </a:lnTo>
                    <a:cubicBezTo>
                      <a:pt x="20848" y="6738"/>
                      <a:pt x="20789" y="6596"/>
                      <a:pt x="20690" y="6596"/>
                    </a:cubicBezTo>
                    <a:cubicBezTo>
                      <a:pt x="20681" y="6596"/>
                      <a:pt x="20671" y="6597"/>
                      <a:pt x="20660" y="6601"/>
                    </a:cubicBezTo>
                    <a:lnTo>
                      <a:pt x="11361" y="10395"/>
                    </a:lnTo>
                    <a:lnTo>
                      <a:pt x="18434" y="3317"/>
                    </a:lnTo>
                    <a:cubicBezTo>
                      <a:pt x="18510" y="3241"/>
                      <a:pt x="18440" y="3136"/>
                      <a:pt x="18359" y="3136"/>
                    </a:cubicBezTo>
                    <a:cubicBezTo>
                      <a:pt x="18334" y="3136"/>
                      <a:pt x="18308" y="3145"/>
                      <a:pt x="18286" y="3168"/>
                    </a:cubicBezTo>
                    <a:lnTo>
                      <a:pt x="11064" y="10380"/>
                    </a:lnTo>
                    <a:lnTo>
                      <a:pt x="14724" y="842"/>
                    </a:lnTo>
                    <a:cubicBezTo>
                      <a:pt x="14741" y="792"/>
                      <a:pt x="14724" y="726"/>
                      <a:pt x="14658" y="709"/>
                    </a:cubicBezTo>
                    <a:cubicBezTo>
                      <a:pt x="14646" y="706"/>
                      <a:pt x="14634" y="703"/>
                      <a:pt x="14621" y="703"/>
                    </a:cubicBezTo>
                    <a:cubicBezTo>
                      <a:pt x="14581" y="703"/>
                      <a:pt x="14539" y="725"/>
                      <a:pt x="14527" y="776"/>
                    </a:cubicBezTo>
                    <a:lnTo>
                      <a:pt x="10899" y="10247"/>
                    </a:lnTo>
                    <a:lnTo>
                      <a:pt x="10899" y="99"/>
                    </a:lnTo>
                    <a:cubicBezTo>
                      <a:pt x="10899" y="49"/>
                      <a:pt x="10850" y="0"/>
                      <a:pt x="1080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31" name="Google Shape;388;p38"/>
              <p:cNvSpPr/>
              <p:nvPr/>
            </p:nvSpPr>
            <p:spPr>
              <a:xfrm>
                <a:off x="3201594" y="5051175"/>
                <a:ext cx="2554337" cy="2366649"/>
              </a:xfrm>
              <a:custGeom>
                <a:avLst/>
                <a:gdLst/>
                <a:ahLst/>
                <a:cxnLst>
                  <a:cxn ang="0">
                    <a:pos x="wd2" y="hd2"/>
                  </a:cxn>
                  <a:cxn ang="5400000">
                    <a:pos x="wd2" y="hd2"/>
                  </a:cxn>
                  <a:cxn ang="10800000">
                    <a:pos x="wd2" y="hd2"/>
                  </a:cxn>
                  <a:cxn ang="16200000">
                    <a:pos x="wd2" y="hd2"/>
                  </a:cxn>
                </a:cxnLst>
                <a:rect l="0" t="0" r="r" b="b"/>
                <a:pathLst>
                  <a:path w="19907" h="21600" fill="norm" stroke="1" extrusionOk="0">
                    <a:moveTo>
                      <a:pt x="9951" y="1354"/>
                    </a:moveTo>
                    <a:cubicBezTo>
                      <a:pt x="13464" y="1354"/>
                      <a:pt x="16645" y="3650"/>
                      <a:pt x="17986" y="7177"/>
                    </a:cubicBezTo>
                    <a:cubicBezTo>
                      <a:pt x="19327" y="10705"/>
                      <a:pt x="18580" y="14771"/>
                      <a:pt x="16106" y="17458"/>
                    </a:cubicBezTo>
                    <a:cubicBezTo>
                      <a:pt x="14438" y="19267"/>
                      <a:pt x="12206" y="20228"/>
                      <a:pt x="9938" y="20228"/>
                    </a:cubicBezTo>
                    <a:cubicBezTo>
                      <a:pt x="8819" y="20228"/>
                      <a:pt x="7692" y="19995"/>
                      <a:pt x="6619" y="19514"/>
                    </a:cubicBezTo>
                    <a:cubicBezTo>
                      <a:pt x="3369" y="18043"/>
                      <a:pt x="1254" y="14606"/>
                      <a:pt x="1254" y="10794"/>
                    </a:cubicBezTo>
                    <a:cubicBezTo>
                      <a:pt x="1268" y="5586"/>
                      <a:pt x="5153" y="1354"/>
                      <a:pt x="9951" y="1354"/>
                    </a:cubicBezTo>
                    <a:close/>
                    <a:moveTo>
                      <a:pt x="9954" y="0"/>
                    </a:moveTo>
                    <a:cubicBezTo>
                      <a:pt x="6714" y="0"/>
                      <a:pt x="3576" y="1724"/>
                      <a:pt x="1683" y="4791"/>
                    </a:cubicBezTo>
                    <a:cubicBezTo>
                      <a:pt x="-959" y="9068"/>
                      <a:pt x="-447" y="14787"/>
                      <a:pt x="2913" y="18434"/>
                    </a:cubicBezTo>
                    <a:cubicBezTo>
                      <a:pt x="4780" y="20459"/>
                      <a:pt x="7310" y="21600"/>
                      <a:pt x="9951" y="21600"/>
                    </a:cubicBezTo>
                    <a:cubicBezTo>
                      <a:pt x="14695" y="21600"/>
                      <a:pt x="18788" y="17968"/>
                      <a:pt x="19714" y="12911"/>
                    </a:cubicBezTo>
                    <a:cubicBezTo>
                      <a:pt x="20641" y="7853"/>
                      <a:pt x="18152" y="2795"/>
                      <a:pt x="13768" y="829"/>
                    </a:cubicBezTo>
                    <a:cubicBezTo>
                      <a:pt x="12528" y="268"/>
                      <a:pt x="11233" y="0"/>
                      <a:pt x="995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32" name="Google Shape;389;p38"/>
              <p:cNvSpPr/>
              <p:nvPr/>
            </p:nvSpPr>
            <p:spPr>
              <a:xfrm>
                <a:off x="4298872" y="6066177"/>
                <a:ext cx="359350" cy="333823"/>
              </a:xfrm>
              <a:custGeom>
                <a:avLst/>
                <a:gdLst/>
                <a:ahLst/>
                <a:cxnLst>
                  <a:cxn ang="0">
                    <a:pos x="wd2" y="hd2"/>
                  </a:cxn>
                  <a:cxn ang="5400000">
                    <a:pos x="wd2" y="hd2"/>
                  </a:cxn>
                  <a:cxn ang="10800000">
                    <a:pos x="wd2" y="hd2"/>
                  </a:cxn>
                  <a:cxn ang="16200000">
                    <a:pos x="wd2" y="hd2"/>
                  </a:cxn>
                </a:cxnLst>
                <a:rect l="0" t="0" r="r" b="b"/>
                <a:pathLst>
                  <a:path w="19701" h="21600" fill="norm" stroke="1" extrusionOk="0">
                    <a:moveTo>
                      <a:pt x="9849" y="0"/>
                    </a:moveTo>
                    <a:cubicBezTo>
                      <a:pt x="7324" y="0"/>
                      <a:pt x="4794" y="1064"/>
                      <a:pt x="2848" y="3192"/>
                    </a:cubicBezTo>
                    <a:cubicBezTo>
                      <a:pt x="-949" y="7447"/>
                      <a:pt x="-949" y="14255"/>
                      <a:pt x="2848" y="18403"/>
                    </a:cubicBezTo>
                    <a:cubicBezTo>
                      <a:pt x="4794" y="20531"/>
                      <a:pt x="7324" y="21600"/>
                      <a:pt x="9849" y="21600"/>
                    </a:cubicBezTo>
                    <a:cubicBezTo>
                      <a:pt x="12378" y="21600"/>
                      <a:pt x="14908" y="20531"/>
                      <a:pt x="16854" y="18403"/>
                    </a:cubicBezTo>
                    <a:cubicBezTo>
                      <a:pt x="20651" y="14255"/>
                      <a:pt x="20651" y="7447"/>
                      <a:pt x="16854" y="3192"/>
                    </a:cubicBezTo>
                    <a:cubicBezTo>
                      <a:pt x="14908" y="1064"/>
                      <a:pt x="12378" y="0"/>
                      <a:pt x="9849"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33" name="Google Shape;390;p38"/>
              <p:cNvSpPr/>
              <p:nvPr/>
            </p:nvSpPr>
            <p:spPr>
              <a:xfrm>
                <a:off x="4379223" y="6141826"/>
                <a:ext cx="198648"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5" y="0"/>
                    </a:moveTo>
                    <a:cubicBezTo>
                      <a:pt x="4823" y="0"/>
                      <a:pt x="0" y="4823"/>
                      <a:pt x="0" y="10795"/>
                    </a:cubicBezTo>
                    <a:cubicBezTo>
                      <a:pt x="0" y="16777"/>
                      <a:pt x="4823" y="21600"/>
                      <a:pt x="10795" y="21600"/>
                    </a:cubicBezTo>
                    <a:cubicBezTo>
                      <a:pt x="16777" y="21600"/>
                      <a:pt x="21600" y="16777"/>
                      <a:pt x="21600" y="10795"/>
                    </a:cubicBezTo>
                    <a:cubicBezTo>
                      <a:pt x="21600" y="4823"/>
                      <a:pt x="16777" y="0"/>
                      <a:pt x="1079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34" name="Google Shape;391;p38"/>
              <p:cNvSpPr/>
              <p:nvPr/>
            </p:nvSpPr>
            <p:spPr>
              <a:xfrm>
                <a:off x="3031091" y="2734599"/>
                <a:ext cx="1471462"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3" y="0"/>
                    </a:moveTo>
                    <a:cubicBezTo>
                      <a:pt x="-238" y="0"/>
                      <a:pt x="-238" y="539"/>
                      <a:pt x="713" y="539"/>
                    </a:cubicBezTo>
                    <a:lnTo>
                      <a:pt x="9112" y="539"/>
                    </a:lnTo>
                    <a:lnTo>
                      <a:pt x="19873" y="21372"/>
                    </a:lnTo>
                    <a:cubicBezTo>
                      <a:pt x="19946" y="21497"/>
                      <a:pt x="20230" y="21593"/>
                      <a:pt x="20546" y="21593"/>
                    </a:cubicBezTo>
                    <a:cubicBezTo>
                      <a:pt x="20560" y="21593"/>
                      <a:pt x="20576" y="21593"/>
                      <a:pt x="20592" y="21592"/>
                    </a:cubicBezTo>
                    <a:cubicBezTo>
                      <a:pt x="20618" y="21597"/>
                      <a:pt x="20637" y="21600"/>
                      <a:pt x="20656" y="21600"/>
                    </a:cubicBezTo>
                    <a:cubicBezTo>
                      <a:pt x="20676" y="21600"/>
                      <a:pt x="20694" y="21597"/>
                      <a:pt x="20720" y="21592"/>
                    </a:cubicBezTo>
                    <a:cubicBezTo>
                      <a:pt x="21105" y="21563"/>
                      <a:pt x="21362" y="21422"/>
                      <a:pt x="21285" y="21273"/>
                    </a:cubicBezTo>
                    <a:lnTo>
                      <a:pt x="10396" y="219"/>
                    </a:lnTo>
                    <a:cubicBezTo>
                      <a:pt x="10318" y="90"/>
                      <a:pt x="10035" y="0"/>
                      <a:pt x="97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35" name="Google Shape;392;p38"/>
              <p:cNvSpPr/>
              <p:nvPr/>
            </p:nvSpPr>
            <p:spPr>
              <a:xfrm>
                <a:off x="3436541" y="5089373"/>
                <a:ext cx="3141071" cy="2187034"/>
              </a:xfrm>
              <a:custGeom>
                <a:avLst/>
                <a:gdLst/>
                <a:ahLst/>
                <a:cxnLst>
                  <a:cxn ang="0">
                    <a:pos x="wd2" y="hd2"/>
                  </a:cxn>
                  <a:cxn ang="5400000">
                    <a:pos x="wd2" y="hd2"/>
                  </a:cxn>
                  <a:cxn ang="10800000">
                    <a:pos x="wd2" y="hd2"/>
                  </a:cxn>
                  <a:cxn ang="16200000">
                    <a:pos x="wd2" y="hd2"/>
                  </a:cxn>
                </a:cxnLst>
                <a:rect l="0" t="0" r="r" b="b"/>
                <a:pathLst>
                  <a:path w="21494" h="21600" fill="norm" stroke="1" extrusionOk="0">
                    <a:moveTo>
                      <a:pt x="319" y="0"/>
                    </a:moveTo>
                    <a:cubicBezTo>
                      <a:pt x="-106" y="33"/>
                      <a:pt x="-106" y="845"/>
                      <a:pt x="319" y="893"/>
                    </a:cubicBezTo>
                    <a:lnTo>
                      <a:pt x="17621" y="893"/>
                    </a:lnTo>
                    <a:lnTo>
                      <a:pt x="20826" y="18027"/>
                    </a:lnTo>
                    <a:lnTo>
                      <a:pt x="20826" y="21178"/>
                    </a:lnTo>
                    <a:cubicBezTo>
                      <a:pt x="20826" y="21406"/>
                      <a:pt x="20972" y="21600"/>
                      <a:pt x="21154" y="21600"/>
                    </a:cubicBezTo>
                    <a:cubicBezTo>
                      <a:pt x="21336" y="21600"/>
                      <a:pt x="21494" y="21406"/>
                      <a:pt x="21494" y="21162"/>
                    </a:cubicBezTo>
                    <a:lnTo>
                      <a:pt x="21494" y="17962"/>
                    </a:lnTo>
                    <a:cubicBezTo>
                      <a:pt x="21482" y="17930"/>
                      <a:pt x="21482" y="17897"/>
                      <a:pt x="21482" y="17865"/>
                    </a:cubicBezTo>
                    <a:lnTo>
                      <a:pt x="18192" y="341"/>
                    </a:lnTo>
                    <a:cubicBezTo>
                      <a:pt x="18155" y="146"/>
                      <a:pt x="18021" y="0"/>
                      <a:pt x="17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36" name="Google Shape;393;p38"/>
              <p:cNvSpPr/>
              <p:nvPr/>
            </p:nvSpPr>
            <p:spPr>
              <a:xfrm>
                <a:off x="6331810" y="7076195"/>
                <a:ext cx="413470" cy="382319"/>
              </a:xfrm>
              <a:custGeom>
                <a:avLst/>
                <a:gdLst/>
                <a:ahLst/>
                <a:cxnLst>
                  <a:cxn ang="0">
                    <a:pos x="wd2" y="hd2"/>
                  </a:cxn>
                  <a:cxn ang="5400000">
                    <a:pos x="wd2" y="hd2"/>
                  </a:cxn>
                  <a:cxn ang="10800000">
                    <a:pos x="wd2" y="hd2"/>
                  </a:cxn>
                  <a:cxn ang="16200000">
                    <a:pos x="wd2" y="hd2"/>
                  </a:cxn>
                </a:cxnLst>
                <a:rect l="0" t="0" r="r" b="b"/>
                <a:pathLst>
                  <a:path w="19659" h="21600" fill="norm" stroke="1" extrusionOk="0">
                    <a:moveTo>
                      <a:pt x="9830" y="0"/>
                    </a:moveTo>
                    <a:cubicBezTo>
                      <a:pt x="7321" y="0"/>
                      <a:pt x="4811" y="1046"/>
                      <a:pt x="2911" y="3139"/>
                    </a:cubicBezTo>
                    <a:cubicBezTo>
                      <a:pt x="-970" y="7413"/>
                      <a:pt x="-970" y="14192"/>
                      <a:pt x="2911" y="18466"/>
                    </a:cubicBezTo>
                    <a:cubicBezTo>
                      <a:pt x="4811" y="20558"/>
                      <a:pt x="7321" y="21600"/>
                      <a:pt x="9830" y="21600"/>
                    </a:cubicBezTo>
                    <a:cubicBezTo>
                      <a:pt x="12339" y="21600"/>
                      <a:pt x="14849" y="20558"/>
                      <a:pt x="16749" y="18466"/>
                    </a:cubicBezTo>
                    <a:cubicBezTo>
                      <a:pt x="20630" y="14192"/>
                      <a:pt x="20630" y="7413"/>
                      <a:pt x="16749" y="3139"/>
                    </a:cubicBezTo>
                    <a:cubicBezTo>
                      <a:pt x="14849" y="1046"/>
                      <a:pt x="12339" y="0"/>
                      <a:pt x="98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37" name="Google Shape;394;p38"/>
              <p:cNvSpPr/>
              <p:nvPr/>
            </p:nvSpPr>
            <p:spPr>
              <a:xfrm>
                <a:off x="6444552" y="7179415"/>
                <a:ext cx="188936" cy="175880"/>
              </a:xfrm>
              <a:custGeom>
                <a:avLst/>
                <a:gdLst/>
                <a:ahLst/>
                <a:cxnLst>
                  <a:cxn ang="0">
                    <a:pos x="wd2" y="hd2"/>
                  </a:cxn>
                  <a:cxn ang="5400000">
                    <a:pos x="wd2" y="hd2"/>
                  </a:cxn>
                  <a:cxn ang="10800000">
                    <a:pos x="wd2" y="hd2"/>
                  </a:cxn>
                  <a:cxn ang="16200000">
                    <a:pos x="wd2" y="hd2"/>
                  </a:cxn>
                </a:cxnLst>
                <a:rect l="0" t="0" r="r" b="b"/>
                <a:pathLst>
                  <a:path w="18552" h="21600" fill="norm" stroke="1" extrusionOk="0">
                    <a:moveTo>
                      <a:pt x="9229" y="0"/>
                    </a:moveTo>
                    <a:cubicBezTo>
                      <a:pt x="4179" y="0"/>
                      <a:pt x="0" y="4844"/>
                      <a:pt x="0" y="10902"/>
                    </a:cubicBezTo>
                    <a:cubicBezTo>
                      <a:pt x="0" y="17317"/>
                      <a:pt x="4522" y="21600"/>
                      <a:pt x="9282" y="21600"/>
                    </a:cubicBezTo>
                    <a:cubicBezTo>
                      <a:pt x="11579" y="21600"/>
                      <a:pt x="13928" y="20611"/>
                      <a:pt x="15855" y="18377"/>
                    </a:cubicBezTo>
                    <a:cubicBezTo>
                      <a:pt x="21600" y="11708"/>
                      <a:pt x="17597" y="0"/>
                      <a:pt x="922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38" name="Google Shape;395;p38"/>
              <p:cNvSpPr/>
              <p:nvPr/>
            </p:nvSpPr>
            <p:spPr>
              <a:xfrm>
                <a:off x="3309283" y="4005698"/>
                <a:ext cx="1923401" cy="940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7" y="0"/>
                    </a:moveTo>
                    <a:cubicBezTo>
                      <a:pt x="318" y="0"/>
                      <a:pt x="0" y="492"/>
                      <a:pt x="0" y="1058"/>
                    </a:cubicBezTo>
                    <a:lnTo>
                      <a:pt x="0" y="20580"/>
                    </a:lnTo>
                    <a:cubicBezTo>
                      <a:pt x="0" y="21146"/>
                      <a:pt x="318" y="21600"/>
                      <a:pt x="737" y="21600"/>
                    </a:cubicBezTo>
                    <a:lnTo>
                      <a:pt x="20883" y="21600"/>
                    </a:lnTo>
                    <a:cubicBezTo>
                      <a:pt x="21281" y="21600"/>
                      <a:pt x="21600" y="21146"/>
                      <a:pt x="21600" y="20580"/>
                    </a:cubicBezTo>
                    <a:lnTo>
                      <a:pt x="21600" y="1058"/>
                    </a:lnTo>
                    <a:cubicBezTo>
                      <a:pt x="21600" y="492"/>
                      <a:pt x="21261" y="0"/>
                      <a:pt x="20883" y="0"/>
                    </a:cubicBezTo>
                    <a:close/>
                  </a:path>
                </a:pathLst>
              </a:custGeom>
              <a:solidFill>
                <a:srgbClr val="77230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39" name="Google Shape;396;p38"/>
              <p:cNvSpPr/>
              <p:nvPr/>
            </p:nvSpPr>
            <p:spPr>
              <a:xfrm>
                <a:off x="3165091" y="3961105"/>
                <a:ext cx="2203295" cy="89186"/>
              </a:xfrm>
              <a:custGeom>
                <a:avLst/>
                <a:gdLst/>
                <a:ahLst/>
                <a:cxnLst>
                  <a:cxn ang="0">
                    <a:pos x="wd2" y="hd2"/>
                  </a:cxn>
                  <a:cxn ang="5400000">
                    <a:pos x="wd2" y="hd2"/>
                  </a:cxn>
                  <a:cxn ang="10800000">
                    <a:pos x="wd2" y="hd2"/>
                  </a:cxn>
                  <a:cxn ang="16200000">
                    <a:pos x="wd2" y="hd2"/>
                  </a:cxn>
                </a:cxnLst>
                <a:rect l="0" t="0" r="r" b="b"/>
                <a:pathLst>
                  <a:path w="21303" h="21600" fill="norm" stroke="1" extrusionOk="0">
                    <a:moveTo>
                      <a:pt x="455" y="0"/>
                    </a:moveTo>
                    <a:cubicBezTo>
                      <a:pt x="-151" y="0"/>
                      <a:pt x="-151" y="21600"/>
                      <a:pt x="455" y="21600"/>
                    </a:cubicBezTo>
                    <a:cubicBezTo>
                      <a:pt x="470" y="21600"/>
                      <a:pt x="486" y="21580"/>
                      <a:pt x="502" y="21560"/>
                    </a:cubicBezTo>
                    <a:lnTo>
                      <a:pt x="20865" y="21560"/>
                    </a:lnTo>
                    <a:cubicBezTo>
                      <a:pt x="21449" y="20755"/>
                      <a:pt x="21449" y="845"/>
                      <a:pt x="20865" y="40"/>
                    </a:cubicBezTo>
                    <a:lnTo>
                      <a:pt x="502" y="40"/>
                    </a:lnTo>
                    <a:cubicBezTo>
                      <a:pt x="486" y="20"/>
                      <a:pt x="470" y="0"/>
                      <a:pt x="455"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40" name="Google Shape;397;p38"/>
              <p:cNvSpPr/>
              <p:nvPr/>
            </p:nvSpPr>
            <p:spPr>
              <a:xfrm>
                <a:off x="2453191" y="2767899"/>
                <a:ext cx="893278" cy="1760704"/>
              </a:xfrm>
              <a:custGeom>
                <a:avLst/>
                <a:gdLst/>
                <a:ahLst/>
                <a:cxnLst>
                  <a:cxn ang="0">
                    <a:pos x="wd2" y="hd2"/>
                  </a:cxn>
                  <a:cxn ang="5400000">
                    <a:pos x="wd2" y="hd2"/>
                  </a:cxn>
                  <a:cxn ang="10800000">
                    <a:pos x="wd2" y="hd2"/>
                  </a:cxn>
                  <a:cxn ang="16200000">
                    <a:pos x="wd2" y="hd2"/>
                  </a:cxn>
                </a:cxnLst>
                <a:rect l="0" t="0" r="r" b="b"/>
                <a:pathLst>
                  <a:path w="20597" h="21600" fill="norm" stroke="1" extrusionOk="0">
                    <a:moveTo>
                      <a:pt x="4957" y="0"/>
                    </a:moveTo>
                    <a:cubicBezTo>
                      <a:pt x="3887" y="0"/>
                      <a:pt x="2883" y="15"/>
                      <a:pt x="2106" y="55"/>
                    </a:cubicBezTo>
                    <a:cubicBezTo>
                      <a:pt x="-1003" y="217"/>
                      <a:pt x="100" y="318"/>
                      <a:pt x="633" y="2698"/>
                    </a:cubicBezTo>
                    <a:cubicBezTo>
                      <a:pt x="1125" y="5078"/>
                      <a:pt x="8325" y="21600"/>
                      <a:pt x="8325" y="21600"/>
                    </a:cubicBezTo>
                    <a:lnTo>
                      <a:pt x="20597" y="21600"/>
                    </a:lnTo>
                    <a:lnTo>
                      <a:pt x="11965" y="135"/>
                    </a:lnTo>
                    <a:cubicBezTo>
                      <a:pt x="11965" y="135"/>
                      <a:pt x="8168" y="0"/>
                      <a:pt x="4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41" name="Google Shape;398;p38"/>
              <p:cNvSpPr/>
              <p:nvPr/>
            </p:nvSpPr>
            <p:spPr>
              <a:xfrm>
                <a:off x="5780869" y="5538289"/>
                <a:ext cx="402852" cy="457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11" y="0"/>
                    </a:moveTo>
                    <a:lnTo>
                      <a:pt x="0" y="5905"/>
                    </a:lnTo>
                    <a:lnTo>
                      <a:pt x="6279" y="21600"/>
                    </a:lnTo>
                    <a:lnTo>
                      <a:pt x="21600" y="18335"/>
                    </a:lnTo>
                    <a:lnTo>
                      <a:pt x="17411"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42" name="Google Shape;399;p38"/>
              <p:cNvSpPr/>
              <p:nvPr/>
            </p:nvSpPr>
            <p:spPr>
              <a:xfrm>
                <a:off x="5859283" y="5858410"/>
                <a:ext cx="1111774" cy="559609"/>
              </a:xfrm>
              <a:custGeom>
                <a:avLst/>
                <a:gdLst/>
                <a:ahLst/>
                <a:cxnLst>
                  <a:cxn ang="0">
                    <a:pos x="wd2" y="hd2"/>
                  </a:cxn>
                  <a:cxn ang="5400000">
                    <a:pos x="wd2" y="hd2"/>
                  </a:cxn>
                  <a:cxn ang="10800000">
                    <a:pos x="wd2" y="hd2"/>
                  </a:cxn>
                  <a:cxn ang="16200000">
                    <a:pos x="wd2" y="hd2"/>
                  </a:cxn>
                </a:cxnLst>
                <a:rect l="0" t="0" r="r" b="b"/>
                <a:pathLst>
                  <a:path w="21213" h="21600" fill="norm" stroke="1" extrusionOk="0">
                    <a:moveTo>
                      <a:pt x="5929" y="0"/>
                    </a:moveTo>
                    <a:cubicBezTo>
                      <a:pt x="4734" y="0"/>
                      <a:pt x="3663" y="3955"/>
                      <a:pt x="1952" y="3955"/>
                    </a:cubicBezTo>
                    <a:cubicBezTo>
                      <a:pt x="1619" y="3955"/>
                      <a:pt x="1261" y="3808"/>
                      <a:pt x="875" y="3449"/>
                    </a:cubicBezTo>
                    <a:cubicBezTo>
                      <a:pt x="875" y="3449"/>
                      <a:pt x="-344" y="3766"/>
                      <a:pt x="95" y="6241"/>
                    </a:cubicBezTo>
                    <a:cubicBezTo>
                      <a:pt x="164" y="6622"/>
                      <a:pt x="198" y="7068"/>
                      <a:pt x="230" y="7510"/>
                    </a:cubicBezTo>
                    <a:cubicBezTo>
                      <a:pt x="265" y="7827"/>
                      <a:pt x="299" y="8144"/>
                      <a:pt x="333" y="8526"/>
                    </a:cubicBezTo>
                    <a:cubicBezTo>
                      <a:pt x="637" y="11699"/>
                      <a:pt x="976" y="16840"/>
                      <a:pt x="1619" y="19760"/>
                    </a:cubicBezTo>
                    <a:cubicBezTo>
                      <a:pt x="1755" y="20459"/>
                      <a:pt x="1957" y="21094"/>
                      <a:pt x="2195" y="21600"/>
                    </a:cubicBezTo>
                    <a:lnTo>
                      <a:pt x="21188" y="9795"/>
                    </a:lnTo>
                    <a:cubicBezTo>
                      <a:pt x="21256" y="9096"/>
                      <a:pt x="21188" y="8337"/>
                      <a:pt x="20984" y="7763"/>
                    </a:cubicBezTo>
                    <a:cubicBezTo>
                      <a:pt x="20545" y="6305"/>
                      <a:pt x="19360" y="4590"/>
                      <a:pt x="16177" y="4148"/>
                    </a:cubicBezTo>
                    <a:cubicBezTo>
                      <a:pt x="13672" y="3830"/>
                      <a:pt x="10829" y="3702"/>
                      <a:pt x="8864" y="2115"/>
                    </a:cubicBezTo>
                    <a:cubicBezTo>
                      <a:pt x="6902" y="529"/>
                      <a:pt x="6223" y="83"/>
                      <a:pt x="6223" y="83"/>
                    </a:cubicBezTo>
                    <a:cubicBezTo>
                      <a:pt x="6124" y="29"/>
                      <a:pt x="6026" y="0"/>
                      <a:pt x="5929"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43" name="Google Shape;400;p38"/>
              <p:cNvSpPr/>
              <p:nvPr/>
            </p:nvSpPr>
            <p:spPr>
              <a:xfrm>
                <a:off x="5944124" y="6059533"/>
                <a:ext cx="1026933" cy="358486"/>
              </a:xfrm>
              <a:custGeom>
                <a:avLst/>
                <a:gdLst/>
                <a:ahLst/>
                <a:cxnLst>
                  <a:cxn ang="0">
                    <a:pos x="wd2" y="hd2"/>
                  </a:cxn>
                  <a:cxn ang="5400000">
                    <a:pos x="wd2" y="hd2"/>
                  </a:cxn>
                  <a:cxn ang="10800000">
                    <a:pos x="wd2" y="hd2"/>
                  </a:cxn>
                  <a:cxn ang="16200000">
                    <a:pos x="wd2" y="hd2"/>
                  </a:cxn>
                </a:cxnLst>
                <a:rect l="0" t="0" r="r" b="b"/>
                <a:pathLst>
                  <a:path w="21553" h="21600" fill="norm" stroke="1" extrusionOk="0">
                    <a:moveTo>
                      <a:pt x="21301" y="0"/>
                    </a:moveTo>
                    <a:lnTo>
                      <a:pt x="0" y="18728"/>
                    </a:lnTo>
                    <a:cubicBezTo>
                      <a:pt x="150" y="19819"/>
                      <a:pt x="372" y="20809"/>
                      <a:pt x="634" y="21600"/>
                    </a:cubicBezTo>
                    <a:lnTo>
                      <a:pt x="21525" y="3172"/>
                    </a:lnTo>
                    <a:cubicBezTo>
                      <a:pt x="21600" y="2081"/>
                      <a:pt x="21525" y="896"/>
                      <a:pt x="21301"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44" name="Google Shape;401;p38"/>
              <p:cNvSpPr/>
              <p:nvPr/>
            </p:nvSpPr>
            <p:spPr>
              <a:xfrm>
                <a:off x="5871367" y="6052973"/>
                <a:ext cx="219290" cy="342044"/>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0" y="0"/>
                    </a:moveTo>
                    <a:cubicBezTo>
                      <a:pt x="172" y="519"/>
                      <a:pt x="344" y="1038"/>
                      <a:pt x="515" y="1662"/>
                    </a:cubicBezTo>
                    <a:cubicBezTo>
                      <a:pt x="7996" y="3325"/>
                      <a:pt x="13948" y="6749"/>
                      <a:pt x="16842" y="11217"/>
                    </a:cubicBezTo>
                    <a:cubicBezTo>
                      <a:pt x="19221" y="14542"/>
                      <a:pt x="19221" y="18275"/>
                      <a:pt x="16842" y="21600"/>
                    </a:cubicBezTo>
                    <a:lnTo>
                      <a:pt x="19736" y="21081"/>
                    </a:lnTo>
                    <a:cubicBezTo>
                      <a:pt x="21600" y="17657"/>
                      <a:pt x="21437" y="14022"/>
                      <a:pt x="19221" y="10698"/>
                    </a:cubicBezTo>
                    <a:cubicBezTo>
                      <a:pt x="15820" y="5611"/>
                      <a:pt x="8674" y="1662"/>
                      <a:pt x="0"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45" name="Google Shape;402;p38"/>
              <p:cNvSpPr/>
              <p:nvPr/>
            </p:nvSpPr>
            <p:spPr>
              <a:xfrm>
                <a:off x="6304112" y="5907237"/>
                <a:ext cx="92059" cy="65852"/>
              </a:xfrm>
              <a:custGeom>
                <a:avLst/>
                <a:gdLst/>
                <a:ahLst/>
                <a:cxnLst>
                  <a:cxn ang="0">
                    <a:pos x="wd2" y="hd2"/>
                  </a:cxn>
                  <a:cxn ang="5400000">
                    <a:pos x="wd2" y="hd2"/>
                  </a:cxn>
                  <a:cxn ang="10800000">
                    <a:pos x="wd2" y="hd2"/>
                  </a:cxn>
                  <a:cxn ang="16200000">
                    <a:pos x="wd2" y="hd2"/>
                  </a:cxn>
                </a:cxnLst>
                <a:rect l="0" t="0" r="r" b="b"/>
                <a:pathLst>
                  <a:path w="18571" h="21600" fill="norm" stroke="1" extrusionOk="0">
                    <a:moveTo>
                      <a:pt x="14973" y="0"/>
                    </a:moveTo>
                    <a:cubicBezTo>
                      <a:pt x="14341" y="0"/>
                      <a:pt x="13636" y="245"/>
                      <a:pt x="12931" y="872"/>
                    </a:cubicBezTo>
                    <a:lnTo>
                      <a:pt x="1471" y="12203"/>
                    </a:lnTo>
                    <a:cubicBezTo>
                      <a:pt x="-1439" y="15145"/>
                      <a:pt x="332" y="21600"/>
                      <a:pt x="3622" y="21600"/>
                    </a:cubicBezTo>
                    <a:cubicBezTo>
                      <a:pt x="3966" y="21600"/>
                      <a:pt x="4327" y="21546"/>
                      <a:pt x="4707" y="21382"/>
                    </a:cubicBezTo>
                    <a:cubicBezTo>
                      <a:pt x="4707" y="21382"/>
                      <a:pt x="5050" y="21382"/>
                      <a:pt x="5412" y="20837"/>
                    </a:cubicBezTo>
                    <a:lnTo>
                      <a:pt x="16871" y="10051"/>
                    </a:lnTo>
                    <a:cubicBezTo>
                      <a:pt x="20161" y="6891"/>
                      <a:pt x="18209" y="0"/>
                      <a:pt x="1497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46" name="Google Shape;403;p38"/>
              <p:cNvSpPr/>
              <p:nvPr/>
            </p:nvSpPr>
            <p:spPr>
              <a:xfrm>
                <a:off x="6232702" y="5880748"/>
                <a:ext cx="90750" cy="66018"/>
              </a:xfrm>
              <a:custGeom>
                <a:avLst/>
                <a:gdLst/>
                <a:ahLst/>
                <a:cxnLst>
                  <a:cxn ang="0">
                    <a:pos x="wd2" y="hd2"/>
                  </a:cxn>
                  <a:cxn ang="5400000">
                    <a:pos x="wd2" y="hd2"/>
                  </a:cxn>
                  <a:cxn ang="10800000">
                    <a:pos x="wd2" y="hd2"/>
                  </a:cxn>
                  <a:cxn ang="16200000">
                    <a:pos x="wd2" y="hd2"/>
                  </a:cxn>
                </a:cxnLst>
                <a:rect l="0" t="0" r="r" b="b"/>
                <a:pathLst>
                  <a:path w="18634" h="21600" fill="norm" stroke="1" extrusionOk="0">
                    <a:moveTo>
                      <a:pt x="15259" y="0"/>
                    </a:moveTo>
                    <a:cubicBezTo>
                      <a:pt x="14633" y="0"/>
                      <a:pt x="13952" y="299"/>
                      <a:pt x="13253" y="951"/>
                    </a:cubicBezTo>
                    <a:lnTo>
                      <a:pt x="1589" y="11710"/>
                    </a:lnTo>
                    <a:cubicBezTo>
                      <a:pt x="-1392" y="14645"/>
                      <a:pt x="153" y="21600"/>
                      <a:pt x="3484" y="21600"/>
                    </a:cubicBezTo>
                    <a:cubicBezTo>
                      <a:pt x="3815" y="21600"/>
                      <a:pt x="4146" y="21518"/>
                      <a:pt x="4514" y="21383"/>
                    </a:cubicBezTo>
                    <a:cubicBezTo>
                      <a:pt x="4882" y="20839"/>
                      <a:pt x="4882" y="20839"/>
                      <a:pt x="5232" y="20839"/>
                    </a:cubicBezTo>
                    <a:lnTo>
                      <a:pt x="16896" y="9537"/>
                    </a:lnTo>
                    <a:cubicBezTo>
                      <a:pt x="20208" y="6439"/>
                      <a:pt x="18295" y="0"/>
                      <a:pt x="1525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47" name="Google Shape;404;p38"/>
              <p:cNvSpPr/>
              <p:nvPr/>
            </p:nvSpPr>
            <p:spPr>
              <a:xfrm>
                <a:off x="6378600" y="5923015"/>
                <a:ext cx="90202" cy="64856"/>
              </a:xfrm>
              <a:custGeom>
                <a:avLst/>
                <a:gdLst/>
                <a:ahLst/>
                <a:cxnLst>
                  <a:cxn ang="0">
                    <a:pos x="wd2" y="hd2"/>
                  </a:cxn>
                  <a:cxn ang="5400000">
                    <a:pos x="wd2" y="hd2"/>
                  </a:cxn>
                  <a:cxn ang="10800000">
                    <a:pos x="wd2" y="hd2"/>
                  </a:cxn>
                  <a:cxn ang="16200000">
                    <a:pos x="wd2" y="hd2"/>
                  </a:cxn>
                </a:cxnLst>
                <a:rect l="0" t="0" r="r" b="b"/>
                <a:pathLst>
                  <a:path w="18665" h="21600" fill="norm" stroke="1" extrusionOk="0">
                    <a:moveTo>
                      <a:pt x="14963" y="0"/>
                    </a:moveTo>
                    <a:cubicBezTo>
                      <a:pt x="14425" y="0"/>
                      <a:pt x="13869" y="166"/>
                      <a:pt x="13276" y="581"/>
                    </a:cubicBezTo>
                    <a:lnTo>
                      <a:pt x="1521" y="11533"/>
                    </a:lnTo>
                    <a:cubicBezTo>
                      <a:pt x="-1464" y="14990"/>
                      <a:pt x="353" y="21600"/>
                      <a:pt x="3449" y="21600"/>
                    </a:cubicBezTo>
                    <a:cubicBezTo>
                      <a:pt x="3783" y="21600"/>
                      <a:pt x="4117" y="21545"/>
                      <a:pt x="4469" y="21379"/>
                    </a:cubicBezTo>
                    <a:cubicBezTo>
                      <a:pt x="4821" y="21379"/>
                      <a:pt x="5192" y="20826"/>
                      <a:pt x="5192" y="20826"/>
                    </a:cubicBezTo>
                    <a:lnTo>
                      <a:pt x="17318" y="9873"/>
                    </a:lnTo>
                    <a:cubicBezTo>
                      <a:pt x="20136" y="6140"/>
                      <a:pt x="18134" y="0"/>
                      <a:pt x="1496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48" name="Google Shape;405;p38"/>
              <p:cNvSpPr/>
              <p:nvPr/>
            </p:nvSpPr>
            <p:spPr>
              <a:xfrm>
                <a:off x="6452164" y="5935139"/>
                <a:ext cx="91163" cy="65686"/>
              </a:xfrm>
              <a:custGeom>
                <a:avLst/>
                <a:gdLst/>
                <a:ahLst/>
                <a:cxnLst>
                  <a:cxn ang="0">
                    <a:pos x="wd2" y="hd2"/>
                  </a:cxn>
                  <a:cxn ang="5400000">
                    <a:pos x="wd2" y="hd2"/>
                  </a:cxn>
                  <a:cxn ang="10800000">
                    <a:pos x="wd2" y="hd2"/>
                  </a:cxn>
                  <a:cxn ang="16200000">
                    <a:pos x="wd2" y="hd2"/>
                  </a:cxn>
                </a:cxnLst>
                <a:rect l="0" t="0" r="r" b="b"/>
                <a:pathLst>
                  <a:path w="20558" h="21600" fill="norm" stroke="1" extrusionOk="0">
                    <a:moveTo>
                      <a:pt x="16712" y="0"/>
                    </a:moveTo>
                    <a:cubicBezTo>
                      <a:pt x="15984" y="0"/>
                      <a:pt x="15277" y="300"/>
                      <a:pt x="14691" y="901"/>
                    </a:cubicBezTo>
                    <a:lnTo>
                      <a:pt x="1880" y="11715"/>
                    </a:lnTo>
                    <a:cubicBezTo>
                      <a:pt x="-120" y="13326"/>
                      <a:pt x="-524" y="16575"/>
                      <a:pt x="668" y="19279"/>
                    </a:cubicBezTo>
                    <a:cubicBezTo>
                      <a:pt x="1335" y="20617"/>
                      <a:pt x="2810" y="21600"/>
                      <a:pt x="4204" y="21600"/>
                    </a:cubicBezTo>
                    <a:cubicBezTo>
                      <a:pt x="4507" y="21600"/>
                      <a:pt x="4790" y="21545"/>
                      <a:pt x="5073" y="21463"/>
                    </a:cubicBezTo>
                    <a:lnTo>
                      <a:pt x="5881" y="20917"/>
                    </a:lnTo>
                    <a:lnTo>
                      <a:pt x="18692" y="9558"/>
                    </a:lnTo>
                    <a:cubicBezTo>
                      <a:pt x="20692" y="7919"/>
                      <a:pt x="21076" y="4697"/>
                      <a:pt x="19884" y="2512"/>
                    </a:cubicBezTo>
                    <a:cubicBezTo>
                      <a:pt x="19136" y="847"/>
                      <a:pt x="17904" y="0"/>
                      <a:pt x="1671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49" name="Google Shape;406;p38"/>
              <p:cNvSpPr/>
              <p:nvPr/>
            </p:nvSpPr>
            <p:spPr>
              <a:xfrm>
                <a:off x="6530007" y="5945436"/>
                <a:ext cx="89632" cy="64274"/>
              </a:xfrm>
              <a:custGeom>
                <a:avLst/>
                <a:gdLst/>
                <a:ahLst/>
                <a:cxnLst>
                  <a:cxn ang="0">
                    <a:pos x="wd2" y="hd2"/>
                  </a:cxn>
                  <a:cxn ang="5400000">
                    <a:pos x="wd2" y="hd2"/>
                  </a:cxn>
                  <a:cxn ang="10800000">
                    <a:pos x="wd2" y="hd2"/>
                  </a:cxn>
                  <a:cxn ang="16200000">
                    <a:pos x="wd2" y="hd2"/>
                  </a:cxn>
                </a:cxnLst>
                <a:rect l="0" t="0" r="r" b="b"/>
                <a:pathLst>
                  <a:path w="18691" h="21600" fill="norm" stroke="1" extrusionOk="0">
                    <a:moveTo>
                      <a:pt x="15345" y="0"/>
                    </a:moveTo>
                    <a:cubicBezTo>
                      <a:pt x="14803" y="0"/>
                      <a:pt x="14224" y="251"/>
                      <a:pt x="13626" y="781"/>
                    </a:cubicBezTo>
                    <a:lnTo>
                      <a:pt x="1780" y="11833"/>
                    </a:lnTo>
                    <a:cubicBezTo>
                      <a:pt x="-1490" y="14763"/>
                      <a:pt x="154" y="21600"/>
                      <a:pt x="3406" y="21600"/>
                    </a:cubicBezTo>
                    <a:cubicBezTo>
                      <a:pt x="3835" y="21600"/>
                      <a:pt x="4284" y="21488"/>
                      <a:pt x="4751" y="21237"/>
                    </a:cubicBezTo>
                    <a:cubicBezTo>
                      <a:pt x="5106" y="21237"/>
                      <a:pt x="5106" y="21237"/>
                      <a:pt x="5480" y="20679"/>
                    </a:cubicBezTo>
                    <a:lnTo>
                      <a:pt x="17326" y="9628"/>
                    </a:lnTo>
                    <a:cubicBezTo>
                      <a:pt x="20110" y="6363"/>
                      <a:pt x="18223" y="0"/>
                      <a:pt x="1534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50" name="Google Shape;407;p38"/>
              <p:cNvSpPr/>
              <p:nvPr/>
            </p:nvSpPr>
            <p:spPr>
              <a:xfrm>
                <a:off x="6612881" y="5947180"/>
                <a:ext cx="90902" cy="65353"/>
              </a:xfrm>
              <a:custGeom>
                <a:avLst/>
                <a:gdLst/>
                <a:ahLst/>
                <a:cxnLst>
                  <a:cxn ang="0">
                    <a:pos x="wd2" y="hd2"/>
                  </a:cxn>
                  <a:cxn ang="5400000">
                    <a:pos x="wd2" y="hd2"/>
                  </a:cxn>
                  <a:cxn ang="10800000">
                    <a:pos x="wd2" y="hd2"/>
                  </a:cxn>
                  <a:cxn ang="16200000">
                    <a:pos x="wd2" y="hd2"/>
                  </a:cxn>
                </a:cxnLst>
                <a:rect l="0" t="0" r="r" b="b"/>
                <a:pathLst>
                  <a:path w="18570" h="21600" fill="norm" stroke="1" extrusionOk="0">
                    <a:moveTo>
                      <a:pt x="14870" y="0"/>
                    </a:moveTo>
                    <a:cubicBezTo>
                      <a:pt x="14303" y="0"/>
                      <a:pt x="13699" y="220"/>
                      <a:pt x="13095" y="741"/>
                    </a:cubicBezTo>
                    <a:lnTo>
                      <a:pt x="1489" y="12131"/>
                    </a:lnTo>
                    <a:cubicBezTo>
                      <a:pt x="-1458" y="15095"/>
                      <a:pt x="336" y="21600"/>
                      <a:pt x="3667" y="21600"/>
                    </a:cubicBezTo>
                    <a:cubicBezTo>
                      <a:pt x="4015" y="21600"/>
                      <a:pt x="4381" y="21545"/>
                      <a:pt x="4747" y="21380"/>
                    </a:cubicBezTo>
                    <a:cubicBezTo>
                      <a:pt x="4747" y="21380"/>
                      <a:pt x="5114" y="20832"/>
                      <a:pt x="5480" y="20832"/>
                    </a:cubicBezTo>
                    <a:lnTo>
                      <a:pt x="17085" y="9963"/>
                    </a:lnTo>
                    <a:cubicBezTo>
                      <a:pt x="20142" y="6752"/>
                      <a:pt x="18019" y="0"/>
                      <a:pt x="1487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51" name="Google Shape;408;p38"/>
              <p:cNvSpPr/>
              <p:nvPr/>
            </p:nvSpPr>
            <p:spPr>
              <a:xfrm>
                <a:off x="3434913" y="4076780"/>
                <a:ext cx="2727483" cy="1760788"/>
              </a:xfrm>
              <a:custGeom>
                <a:avLst/>
                <a:gdLst/>
                <a:ahLst/>
                <a:cxnLst>
                  <a:cxn ang="0">
                    <a:pos x="wd2" y="hd2"/>
                  </a:cxn>
                  <a:cxn ang="5400000">
                    <a:pos x="wd2" y="hd2"/>
                  </a:cxn>
                  <a:cxn ang="10800000">
                    <a:pos x="wd2" y="hd2"/>
                  </a:cxn>
                  <a:cxn ang="16200000">
                    <a:pos x="wd2" y="hd2"/>
                  </a:cxn>
                </a:cxnLst>
                <a:rect l="0" t="0" r="r" b="b"/>
                <a:pathLst>
                  <a:path w="21380" h="21600" fill="norm" stroke="1" extrusionOk="0">
                    <a:moveTo>
                      <a:pt x="14168" y="0"/>
                    </a:moveTo>
                    <a:cubicBezTo>
                      <a:pt x="10847" y="0"/>
                      <a:pt x="6108" y="359"/>
                      <a:pt x="6108" y="359"/>
                    </a:cubicBezTo>
                    <a:cubicBezTo>
                      <a:pt x="6108" y="359"/>
                      <a:pt x="1282" y="1832"/>
                      <a:pt x="3" y="3466"/>
                    </a:cubicBezTo>
                    <a:cubicBezTo>
                      <a:pt x="3" y="3466"/>
                      <a:pt x="-220" y="10021"/>
                      <a:pt x="3340" y="10728"/>
                    </a:cubicBezTo>
                    <a:cubicBezTo>
                      <a:pt x="3656" y="10790"/>
                      <a:pt x="4006" y="10819"/>
                      <a:pt x="4381" y="10819"/>
                    </a:cubicBezTo>
                    <a:cubicBezTo>
                      <a:pt x="8095" y="10819"/>
                      <a:pt x="14287" y="7937"/>
                      <a:pt x="15288" y="6201"/>
                    </a:cubicBezTo>
                    <a:cubicBezTo>
                      <a:pt x="15059" y="6721"/>
                      <a:pt x="14494" y="8382"/>
                      <a:pt x="15316" y="10667"/>
                    </a:cubicBezTo>
                    <a:cubicBezTo>
                      <a:pt x="16498" y="13914"/>
                      <a:pt x="18877" y="21600"/>
                      <a:pt x="18877" y="21600"/>
                    </a:cubicBezTo>
                    <a:lnTo>
                      <a:pt x="21380" y="20571"/>
                    </a:lnTo>
                    <a:cubicBezTo>
                      <a:pt x="21380" y="20571"/>
                      <a:pt x="18863" y="742"/>
                      <a:pt x="17013" y="198"/>
                    </a:cubicBezTo>
                    <a:cubicBezTo>
                      <a:pt x="16501" y="52"/>
                      <a:pt x="15438" y="0"/>
                      <a:pt x="14168"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52" name="Google Shape;409;p38"/>
              <p:cNvSpPr/>
              <p:nvPr/>
            </p:nvSpPr>
            <p:spPr>
              <a:xfrm>
                <a:off x="5464759" y="4716688"/>
                <a:ext cx="399113" cy="994243"/>
              </a:xfrm>
              <a:custGeom>
                <a:avLst/>
                <a:gdLst/>
                <a:ahLst/>
                <a:cxnLst>
                  <a:cxn ang="0">
                    <a:pos x="wd2" y="hd2"/>
                  </a:cxn>
                  <a:cxn ang="5400000">
                    <a:pos x="wd2" y="hd2"/>
                  </a:cxn>
                  <a:cxn ang="10800000">
                    <a:pos x="wd2" y="hd2"/>
                  </a:cxn>
                  <a:cxn ang="16200000">
                    <a:pos x="wd2" y="hd2"/>
                  </a:cxn>
                </a:cxnLst>
                <a:rect l="0" t="0" r="r" b="b"/>
                <a:pathLst>
                  <a:path w="21404" h="21600" fill="norm" stroke="1" extrusionOk="0">
                    <a:moveTo>
                      <a:pt x="889" y="0"/>
                    </a:moveTo>
                    <a:cubicBezTo>
                      <a:pt x="793" y="0"/>
                      <a:pt x="692" y="7"/>
                      <a:pt x="586" y="23"/>
                    </a:cubicBezTo>
                    <a:cubicBezTo>
                      <a:pt x="207" y="58"/>
                      <a:pt x="-77" y="236"/>
                      <a:pt x="19" y="415"/>
                    </a:cubicBezTo>
                    <a:cubicBezTo>
                      <a:pt x="207" y="559"/>
                      <a:pt x="13911" y="16742"/>
                      <a:pt x="19716" y="21421"/>
                    </a:cubicBezTo>
                    <a:cubicBezTo>
                      <a:pt x="19856" y="21526"/>
                      <a:pt x="20149" y="21593"/>
                      <a:pt x="20442" y="21593"/>
                    </a:cubicBezTo>
                    <a:cubicBezTo>
                      <a:pt x="20552" y="21593"/>
                      <a:pt x="20658" y="21584"/>
                      <a:pt x="20764" y="21564"/>
                    </a:cubicBezTo>
                    <a:lnTo>
                      <a:pt x="20855" y="21600"/>
                    </a:lnTo>
                    <a:cubicBezTo>
                      <a:pt x="21331" y="21494"/>
                      <a:pt x="21523" y="21315"/>
                      <a:pt x="21331" y="21136"/>
                    </a:cubicBezTo>
                    <a:cubicBezTo>
                      <a:pt x="15526" y="16527"/>
                      <a:pt x="1826" y="381"/>
                      <a:pt x="1730" y="236"/>
                    </a:cubicBezTo>
                    <a:cubicBezTo>
                      <a:pt x="1581" y="97"/>
                      <a:pt x="1254" y="0"/>
                      <a:pt x="88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53" name="Google Shape;410;p38"/>
              <p:cNvSpPr/>
              <p:nvPr/>
            </p:nvSpPr>
            <p:spPr>
              <a:xfrm>
                <a:off x="5787059" y="5614603"/>
                <a:ext cx="349786" cy="121572"/>
              </a:xfrm>
              <a:custGeom>
                <a:avLst/>
                <a:gdLst/>
                <a:ahLst/>
                <a:cxnLst>
                  <a:cxn ang="0">
                    <a:pos x="wd2" y="hd2"/>
                  </a:cxn>
                  <a:cxn ang="5400000">
                    <a:pos x="wd2" y="hd2"/>
                  </a:cxn>
                  <a:cxn ang="10800000">
                    <a:pos x="wd2" y="hd2"/>
                  </a:cxn>
                  <a:cxn ang="16200000">
                    <a:pos x="wd2" y="hd2"/>
                  </a:cxn>
                </a:cxnLst>
                <a:rect l="0" t="0" r="r" b="b"/>
                <a:pathLst>
                  <a:path w="20692" h="21600" fill="norm" stroke="1" extrusionOk="0">
                    <a:moveTo>
                      <a:pt x="19819" y="0"/>
                    </a:moveTo>
                    <a:cubicBezTo>
                      <a:pt x="19707" y="0"/>
                      <a:pt x="19596" y="44"/>
                      <a:pt x="19474" y="177"/>
                    </a:cubicBezTo>
                    <a:lnTo>
                      <a:pt x="689" y="16244"/>
                    </a:lnTo>
                    <a:cubicBezTo>
                      <a:pt x="-472" y="17321"/>
                      <a:pt x="-32" y="21600"/>
                      <a:pt x="1023" y="21600"/>
                    </a:cubicBezTo>
                    <a:cubicBezTo>
                      <a:pt x="1118" y="21600"/>
                      <a:pt x="1214" y="21570"/>
                      <a:pt x="1314" y="21497"/>
                    </a:cubicBezTo>
                    <a:lnTo>
                      <a:pt x="19999" y="5134"/>
                    </a:lnTo>
                    <a:cubicBezTo>
                      <a:pt x="21128" y="4087"/>
                      <a:pt x="20741" y="0"/>
                      <a:pt x="1981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54" name="Google Shape;411;p38"/>
              <p:cNvSpPr/>
              <p:nvPr/>
            </p:nvSpPr>
            <p:spPr>
              <a:xfrm>
                <a:off x="5348001" y="5659943"/>
                <a:ext cx="402763" cy="455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06" y="0"/>
                    </a:moveTo>
                    <a:lnTo>
                      <a:pt x="0" y="5926"/>
                    </a:lnTo>
                    <a:lnTo>
                      <a:pt x="6372" y="21600"/>
                    </a:lnTo>
                    <a:lnTo>
                      <a:pt x="21600" y="18403"/>
                    </a:lnTo>
                    <a:lnTo>
                      <a:pt x="17506"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55" name="Google Shape;412;p38"/>
              <p:cNvSpPr/>
              <p:nvPr/>
            </p:nvSpPr>
            <p:spPr>
              <a:xfrm>
                <a:off x="5193616" y="6095739"/>
                <a:ext cx="1797421" cy="695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44" y="0"/>
                    </a:moveTo>
                    <a:lnTo>
                      <a:pt x="0" y="15267"/>
                    </a:lnTo>
                    <a:lnTo>
                      <a:pt x="618" y="21600"/>
                    </a:lnTo>
                    <a:lnTo>
                      <a:pt x="21600" y="5771"/>
                    </a:lnTo>
                    <a:lnTo>
                      <a:pt x="21344" y="0"/>
                    </a:ln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56" name="Google Shape;413;p38"/>
              <p:cNvSpPr/>
              <p:nvPr/>
            </p:nvSpPr>
            <p:spPr>
              <a:xfrm>
                <a:off x="5427007" y="5979814"/>
                <a:ext cx="1111122" cy="558281"/>
              </a:xfrm>
              <a:custGeom>
                <a:avLst/>
                <a:gdLst/>
                <a:ahLst/>
                <a:cxnLst>
                  <a:cxn ang="0">
                    <a:pos x="wd2" y="hd2"/>
                  </a:cxn>
                  <a:cxn ang="5400000">
                    <a:pos x="wd2" y="hd2"/>
                  </a:cxn>
                  <a:cxn ang="10800000">
                    <a:pos x="wd2" y="hd2"/>
                  </a:cxn>
                  <a:cxn ang="16200000">
                    <a:pos x="wd2" y="hd2"/>
                  </a:cxn>
                </a:cxnLst>
                <a:rect l="0" t="0" r="r" b="b"/>
                <a:pathLst>
                  <a:path w="21235" h="21600" fill="norm" stroke="1" extrusionOk="0">
                    <a:moveTo>
                      <a:pt x="5943" y="0"/>
                    </a:moveTo>
                    <a:cubicBezTo>
                      <a:pt x="4751" y="0"/>
                      <a:pt x="3681" y="3974"/>
                      <a:pt x="1970" y="3974"/>
                    </a:cubicBezTo>
                    <a:cubicBezTo>
                      <a:pt x="1638" y="3974"/>
                      <a:pt x="1283" y="3823"/>
                      <a:pt x="898" y="3467"/>
                    </a:cubicBezTo>
                    <a:cubicBezTo>
                      <a:pt x="898" y="3467"/>
                      <a:pt x="-323" y="3785"/>
                      <a:pt x="83" y="6268"/>
                    </a:cubicBezTo>
                    <a:cubicBezTo>
                      <a:pt x="151" y="6647"/>
                      <a:pt x="220" y="7094"/>
                      <a:pt x="252" y="7541"/>
                    </a:cubicBezTo>
                    <a:cubicBezTo>
                      <a:pt x="287" y="7859"/>
                      <a:pt x="321" y="8177"/>
                      <a:pt x="355" y="8556"/>
                    </a:cubicBezTo>
                    <a:cubicBezTo>
                      <a:pt x="626" y="11740"/>
                      <a:pt x="965" y="16893"/>
                      <a:pt x="1610" y="19817"/>
                    </a:cubicBezTo>
                    <a:cubicBezTo>
                      <a:pt x="1746" y="20453"/>
                      <a:pt x="1949" y="21092"/>
                      <a:pt x="2220" y="21600"/>
                    </a:cubicBezTo>
                    <a:lnTo>
                      <a:pt x="21209" y="9828"/>
                    </a:lnTo>
                    <a:cubicBezTo>
                      <a:pt x="21277" y="9131"/>
                      <a:pt x="21209" y="8366"/>
                      <a:pt x="21039" y="7730"/>
                    </a:cubicBezTo>
                    <a:cubicBezTo>
                      <a:pt x="20599" y="6329"/>
                      <a:pt x="19412" y="4614"/>
                      <a:pt x="16191" y="4167"/>
                    </a:cubicBezTo>
                    <a:cubicBezTo>
                      <a:pt x="13715" y="3785"/>
                      <a:pt x="10867" y="3720"/>
                      <a:pt x="8900" y="2130"/>
                    </a:cubicBezTo>
                    <a:cubicBezTo>
                      <a:pt x="6934" y="479"/>
                      <a:pt x="6254" y="96"/>
                      <a:pt x="6254" y="96"/>
                    </a:cubicBezTo>
                    <a:cubicBezTo>
                      <a:pt x="6150" y="32"/>
                      <a:pt x="6045" y="0"/>
                      <a:pt x="594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57" name="Google Shape;414;p38"/>
              <p:cNvSpPr/>
              <p:nvPr/>
            </p:nvSpPr>
            <p:spPr>
              <a:xfrm>
                <a:off x="5511256" y="6179610"/>
                <a:ext cx="1026873" cy="358485"/>
              </a:xfrm>
              <a:custGeom>
                <a:avLst/>
                <a:gdLst/>
                <a:ahLst/>
                <a:cxnLst>
                  <a:cxn ang="0">
                    <a:pos x="wd2" y="hd2"/>
                  </a:cxn>
                  <a:cxn ang="5400000">
                    <a:pos x="wd2" y="hd2"/>
                  </a:cxn>
                  <a:cxn ang="10800000">
                    <a:pos x="wd2" y="hd2"/>
                  </a:cxn>
                  <a:cxn ang="16200000">
                    <a:pos x="wd2" y="hd2"/>
                  </a:cxn>
                </a:cxnLst>
                <a:rect l="0" t="0" r="r" b="b"/>
                <a:pathLst>
                  <a:path w="21554" h="21600" fill="norm" stroke="1" extrusionOk="0">
                    <a:moveTo>
                      <a:pt x="21339" y="0"/>
                    </a:moveTo>
                    <a:lnTo>
                      <a:pt x="0" y="18823"/>
                    </a:lnTo>
                    <a:cubicBezTo>
                      <a:pt x="149" y="19814"/>
                      <a:pt x="372" y="20809"/>
                      <a:pt x="670" y="21600"/>
                    </a:cubicBezTo>
                    <a:lnTo>
                      <a:pt x="21525" y="3267"/>
                    </a:lnTo>
                    <a:cubicBezTo>
                      <a:pt x="21600" y="2182"/>
                      <a:pt x="21525" y="991"/>
                      <a:pt x="2133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58" name="Google Shape;415;p38"/>
              <p:cNvSpPr/>
              <p:nvPr/>
            </p:nvSpPr>
            <p:spPr>
              <a:xfrm>
                <a:off x="5440202" y="6173049"/>
                <a:ext cx="217533" cy="343705"/>
              </a:xfrm>
              <a:custGeom>
                <a:avLst/>
                <a:gdLst/>
                <a:ahLst/>
                <a:cxnLst>
                  <a:cxn ang="0">
                    <a:pos x="wd2" y="hd2"/>
                  </a:cxn>
                  <a:cxn ang="5400000">
                    <a:pos x="wd2" y="hd2"/>
                  </a:cxn>
                  <a:cxn ang="10800000">
                    <a:pos x="wd2" y="hd2"/>
                  </a:cxn>
                  <a:cxn ang="16200000">
                    <a:pos x="wd2" y="hd2"/>
                  </a:cxn>
                </a:cxnLst>
                <a:rect l="0" t="0" r="r" b="b"/>
                <a:pathLst>
                  <a:path w="21009" h="21600" fill="norm" stroke="1" extrusionOk="0">
                    <a:moveTo>
                      <a:pt x="0" y="0"/>
                    </a:moveTo>
                    <a:cubicBezTo>
                      <a:pt x="173" y="517"/>
                      <a:pt x="346" y="1138"/>
                      <a:pt x="519" y="1654"/>
                    </a:cubicBezTo>
                    <a:cubicBezTo>
                      <a:pt x="7884" y="3408"/>
                      <a:pt x="13881" y="6821"/>
                      <a:pt x="16970" y="11262"/>
                    </a:cubicBezTo>
                    <a:cubicBezTo>
                      <a:pt x="19194" y="14570"/>
                      <a:pt x="19194" y="18291"/>
                      <a:pt x="16970" y="21600"/>
                    </a:cubicBezTo>
                    <a:lnTo>
                      <a:pt x="19713" y="21078"/>
                    </a:lnTo>
                    <a:cubicBezTo>
                      <a:pt x="21600" y="17670"/>
                      <a:pt x="21427" y="14054"/>
                      <a:pt x="19194" y="10745"/>
                    </a:cubicBezTo>
                    <a:cubicBezTo>
                      <a:pt x="15767" y="5579"/>
                      <a:pt x="8740" y="1654"/>
                      <a:pt x="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59" name="Google Shape;416;p38"/>
              <p:cNvSpPr/>
              <p:nvPr/>
            </p:nvSpPr>
            <p:spPr>
              <a:xfrm>
                <a:off x="5872399" y="6029888"/>
                <a:ext cx="90692" cy="64606"/>
              </a:xfrm>
              <a:custGeom>
                <a:avLst/>
                <a:gdLst/>
                <a:ahLst/>
                <a:cxnLst>
                  <a:cxn ang="0">
                    <a:pos x="wd2" y="hd2"/>
                  </a:cxn>
                  <a:cxn ang="5400000">
                    <a:pos x="wd2" y="hd2"/>
                  </a:cxn>
                  <a:cxn ang="10800000">
                    <a:pos x="wd2" y="hd2"/>
                  </a:cxn>
                  <a:cxn ang="16200000">
                    <a:pos x="wd2" y="hd2"/>
                  </a:cxn>
                </a:cxnLst>
                <a:rect l="0" t="0" r="r" b="b"/>
                <a:pathLst>
                  <a:path w="19485" h="21600" fill="norm" stroke="1" extrusionOk="0">
                    <a:moveTo>
                      <a:pt x="15660" y="0"/>
                    </a:moveTo>
                    <a:cubicBezTo>
                      <a:pt x="15102" y="0"/>
                      <a:pt x="14505" y="167"/>
                      <a:pt x="13889" y="583"/>
                    </a:cubicBezTo>
                    <a:lnTo>
                      <a:pt x="1684" y="11577"/>
                    </a:lnTo>
                    <a:cubicBezTo>
                      <a:pt x="163" y="13215"/>
                      <a:pt x="-588" y="16519"/>
                      <a:pt x="548" y="19268"/>
                    </a:cubicBezTo>
                    <a:cubicBezTo>
                      <a:pt x="1183" y="20628"/>
                      <a:pt x="2569" y="21600"/>
                      <a:pt x="3898" y="21600"/>
                    </a:cubicBezTo>
                    <a:cubicBezTo>
                      <a:pt x="4186" y="21600"/>
                      <a:pt x="4475" y="21572"/>
                      <a:pt x="4745" y="21461"/>
                    </a:cubicBezTo>
                    <a:lnTo>
                      <a:pt x="5880" y="20906"/>
                    </a:lnTo>
                    <a:lnTo>
                      <a:pt x="18086" y="9384"/>
                    </a:lnTo>
                    <a:cubicBezTo>
                      <a:pt x="21012" y="6080"/>
                      <a:pt x="18933" y="0"/>
                      <a:pt x="1566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60" name="Google Shape;417;p38"/>
              <p:cNvSpPr/>
              <p:nvPr/>
            </p:nvSpPr>
            <p:spPr>
              <a:xfrm>
                <a:off x="5798989" y="6002568"/>
                <a:ext cx="92712" cy="64689"/>
              </a:xfrm>
              <a:custGeom>
                <a:avLst/>
                <a:gdLst/>
                <a:ahLst/>
                <a:cxnLst>
                  <a:cxn ang="0">
                    <a:pos x="wd2" y="hd2"/>
                  </a:cxn>
                  <a:cxn ang="5400000">
                    <a:pos x="wd2" y="hd2"/>
                  </a:cxn>
                  <a:cxn ang="10800000">
                    <a:pos x="wd2" y="hd2"/>
                  </a:cxn>
                  <a:cxn ang="16200000">
                    <a:pos x="wd2" y="hd2"/>
                  </a:cxn>
                </a:cxnLst>
                <a:rect l="0" t="0" r="r" b="b"/>
                <a:pathLst>
                  <a:path w="19502" h="21600" fill="norm" stroke="1" extrusionOk="0">
                    <a:moveTo>
                      <a:pt x="15923" y="0"/>
                    </a:moveTo>
                    <a:cubicBezTo>
                      <a:pt x="15187" y="0"/>
                      <a:pt x="14434" y="305"/>
                      <a:pt x="13736" y="915"/>
                    </a:cubicBezTo>
                    <a:lnTo>
                      <a:pt x="1805" y="11895"/>
                    </a:lnTo>
                    <a:cubicBezTo>
                      <a:pt x="-1512" y="14807"/>
                      <a:pt x="165" y="21600"/>
                      <a:pt x="3426" y="21600"/>
                    </a:cubicBezTo>
                    <a:cubicBezTo>
                      <a:pt x="3860" y="21600"/>
                      <a:pt x="4312" y="21489"/>
                      <a:pt x="4783" y="21240"/>
                    </a:cubicBezTo>
                    <a:cubicBezTo>
                      <a:pt x="5160" y="21240"/>
                      <a:pt x="5537" y="21240"/>
                      <a:pt x="5895" y="20685"/>
                    </a:cubicBezTo>
                    <a:lnTo>
                      <a:pt x="17845" y="9705"/>
                    </a:lnTo>
                    <a:cubicBezTo>
                      <a:pt x="19334" y="8041"/>
                      <a:pt x="20088" y="4769"/>
                      <a:pt x="18957" y="2551"/>
                    </a:cubicBezTo>
                    <a:cubicBezTo>
                      <a:pt x="18260" y="832"/>
                      <a:pt x="17129" y="0"/>
                      <a:pt x="1592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61" name="Google Shape;418;p38"/>
              <p:cNvSpPr/>
              <p:nvPr/>
            </p:nvSpPr>
            <p:spPr>
              <a:xfrm>
                <a:off x="5946266" y="6043672"/>
                <a:ext cx="91386" cy="65852"/>
              </a:xfrm>
              <a:custGeom>
                <a:avLst/>
                <a:gdLst/>
                <a:ahLst/>
                <a:cxnLst>
                  <a:cxn ang="0">
                    <a:pos x="wd2" y="hd2"/>
                  </a:cxn>
                  <a:cxn ang="5400000">
                    <a:pos x="wd2" y="hd2"/>
                  </a:cxn>
                  <a:cxn ang="10800000">
                    <a:pos x="wd2" y="hd2"/>
                  </a:cxn>
                  <a:cxn ang="16200000">
                    <a:pos x="wd2" y="hd2"/>
                  </a:cxn>
                </a:cxnLst>
                <a:rect l="0" t="0" r="r" b="b"/>
                <a:pathLst>
                  <a:path w="19478" h="21600" fill="norm" stroke="1" extrusionOk="0">
                    <a:moveTo>
                      <a:pt x="15834" y="0"/>
                    </a:moveTo>
                    <a:cubicBezTo>
                      <a:pt x="15165" y="0"/>
                      <a:pt x="14497" y="300"/>
                      <a:pt x="13924" y="899"/>
                    </a:cubicBezTo>
                    <a:lnTo>
                      <a:pt x="1816" y="11685"/>
                    </a:lnTo>
                    <a:cubicBezTo>
                      <a:pt x="-1622" y="14627"/>
                      <a:pt x="269" y="21600"/>
                      <a:pt x="3764" y="21600"/>
                    </a:cubicBezTo>
                    <a:cubicBezTo>
                      <a:pt x="4107" y="21600"/>
                      <a:pt x="4470" y="21546"/>
                      <a:pt x="4852" y="21382"/>
                    </a:cubicBezTo>
                    <a:lnTo>
                      <a:pt x="5597" y="20865"/>
                    </a:lnTo>
                    <a:lnTo>
                      <a:pt x="17705" y="9533"/>
                    </a:lnTo>
                    <a:cubicBezTo>
                      <a:pt x="19596" y="7899"/>
                      <a:pt x="19978" y="4685"/>
                      <a:pt x="18832" y="2506"/>
                    </a:cubicBezTo>
                    <a:cubicBezTo>
                      <a:pt x="18125" y="844"/>
                      <a:pt x="16980" y="0"/>
                      <a:pt x="158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62" name="Google Shape;419;p38"/>
              <p:cNvSpPr/>
              <p:nvPr/>
            </p:nvSpPr>
            <p:spPr>
              <a:xfrm>
                <a:off x="6020252" y="6056710"/>
                <a:ext cx="90893" cy="64357"/>
              </a:xfrm>
              <a:custGeom>
                <a:avLst/>
                <a:gdLst/>
                <a:ahLst/>
                <a:cxnLst>
                  <a:cxn ang="0">
                    <a:pos x="wd2" y="hd2"/>
                  </a:cxn>
                  <a:cxn ang="5400000">
                    <a:pos x="wd2" y="hd2"/>
                  </a:cxn>
                  <a:cxn ang="10800000">
                    <a:pos x="wd2" y="hd2"/>
                  </a:cxn>
                  <a:cxn ang="16200000">
                    <a:pos x="wd2" y="hd2"/>
                  </a:cxn>
                </a:cxnLst>
                <a:rect l="0" t="0" r="r" b="b"/>
                <a:pathLst>
                  <a:path w="18632" h="21600" fill="norm" stroke="1" extrusionOk="0">
                    <a:moveTo>
                      <a:pt x="15142" y="0"/>
                    </a:moveTo>
                    <a:cubicBezTo>
                      <a:pt x="14499" y="0"/>
                      <a:pt x="13820" y="279"/>
                      <a:pt x="13140" y="948"/>
                    </a:cubicBezTo>
                    <a:lnTo>
                      <a:pt x="1495" y="11985"/>
                    </a:lnTo>
                    <a:cubicBezTo>
                      <a:pt x="-1462" y="14995"/>
                      <a:pt x="338" y="21600"/>
                      <a:pt x="3681" y="21600"/>
                    </a:cubicBezTo>
                    <a:cubicBezTo>
                      <a:pt x="4030" y="21600"/>
                      <a:pt x="4397" y="21544"/>
                      <a:pt x="4765" y="21377"/>
                    </a:cubicBezTo>
                    <a:cubicBezTo>
                      <a:pt x="4765" y="21377"/>
                      <a:pt x="5132" y="21377"/>
                      <a:pt x="5499" y="20820"/>
                    </a:cubicBezTo>
                    <a:lnTo>
                      <a:pt x="17144" y="9783"/>
                    </a:lnTo>
                    <a:cubicBezTo>
                      <a:pt x="20138" y="6605"/>
                      <a:pt x="18173" y="0"/>
                      <a:pt x="1514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63" name="Google Shape;420;p38"/>
              <p:cNvSpPr/>
              <p:nvPr/>
            </p:nvSpPr>
            <p:spPr>
              <a:xfrm>
                <a:off x="6098861" y="6065595"/>
                <a:ext cx="91500" cy="65354"/>
              </a:xfrm>
              <a:custGeom>
                <a:avLst/>
                <a:gdLst/>
                <a:ahLst/>
                <a:cxnLst>
                  <a:cxn ang="0">
                    <a:pos x="wd2" y="hd2"/>
                  </a:cxn>
                  <a:cxn ang="5400000">
                    <a:pos x="wd2" y="hd2"/>
                  </a:cxn>
                  <a:cxn ang="10800000">
                    <a:pos x="wd2" y="hd2"/>
                  </a:cxn>
                  <a:cxn ang="16200000">
                    <a:pos x="wd2" y="hd2"/>
                  </a:cxn>
                </a:cxnLst>
                <a:rect l="0" t="0" r="r" b="b"/>
                <a:pathLst>
                  <a:path w="18458" h="21600" fill="norm" stroke="1" extrusionOk="0">
                    <a:moveTo>
                      <a:pt x="14932" y="0"/>
                    </a:moveTo>
                    <a:cubicBezTo>
                      <a:pt x="14371" y="0"/>
                      <a:pt x="13775" y="220"/>
                      <a:pt x="13178" y="714"/>
                    </a:cubicBezTo>
                    <a:lnTo>
                      <a:pt x="1718" y="11582"/>
                    </a:lnTo>
                    <a:cubicBezTo>
                      <a:pt x="-1517" y="15040"/>
                      <a:pt x="236" y="21600"/>
                      <a:pt x="3508" y="21600"/>
                    </a:cubicBezTo>
                    <a:cubicBezTo>
                      <a:pt x="3851" y="21600"/>
                      <a:pt x="4213" y="21545"/>
                      <a:pt x="4592" y="21380"/>
                    </a:cubicBezTo>
                    <a:lnTo>
                      <a:pt x="5297" y="20832"/>
                    </a:lnTo>
                    <a:lnTo>
                      <a:pt x="16757" y="9963"/>
                    </a:lnTo>
                    <a:cubicBezTo>
                      <a:pt x="20083" y="6752"/>
                      <a:pt x="18022" y="0"/>
                      <a:pt x="1493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64" name="Google Shape;421;p38"/>
              <p:cNvSpPr/>
              <p:nvPr/>
            </p:nvSpPr>
            <p:spPr>
              <a:xfrm>
                <a:off x="6180486" y="6069332"/>
                <a:ext cx="89623" cy="64855"/>
              </a:xfrm>
              <a:custGeom>
                <a:avLst/>
                <a:gdLst/>
                <a:ahLst/>
                <a:cxnLst>
                  <a:cxn ang="0">
                    <a:pos x="wd2" y="hd2"/>
                  </a:cxn>
                  <a:cxn ang="5400000">
                    <a:pos x="wd2" y="hd2"/>
                  </a:cxn>
                  <a:cxn ang="10800000">
                    <a:pos x="wd2" y="hd2"/>
                  </a:cxn>
                  <a:cxn ang="16200000">
                    <a:pos x="wd2" y="hd2"/>
                  </a:cxn>
                </a:cxnLst>
                <a:rect l="0" t="0" r="r" b="b"/>
                <a:pathLst>
                  <a:path w="18561" h="21600" fill="norm" stroke="1" extrusionOk="0">
                    <a:moveTo>
                      <a:pt x="15088" y="0"/>
                    </a:moveTo>
                    <a:cubicBezTo>
                      <a:pt x="14587" y="0"/>
                      <a:pt x="14067" y="194"/>
                      <a:pt x="13529" y="581"/>
                    </a:cubicBezTo>
                    <a:lnTo>
                      <a:pt x="1764" y="11533"/>
                    </a:lnTo>
                    <a:cubicBezTo>
                      <a:pt x="-1576" y="14520"/>
                      <a:pt x="261" y="21600"/>
                      <a:pt x="3657" y="21600"/>
                    </a:cubicBezTo>
                    <a:cubicBezTo>
                      <a:pt x="3991" y="21600"/>
                      <a:pt x="4344" y="21545"/>
                      <a:pt x="4696" y="21406"/>
                    </a:cubicBezTo>
                    <a:cubicBezTo>
                      <a:pt x="5067" y="20853"/>
                      <a:pt x="5438" y="20853"/>
                      <a:pt x="5438" y="20853"/>
                    </a:cubicBezTo>
                    <a:lnTo>
                      <a:pt x="17203" y="9348"/>
                    </a:lnTo>
                    <a:cubicBezTo>
                      <a:pt x="20024" y="6085"/>
                      <a:pt x="18020" y="0"/>
                      <a:pt x="150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65" name="Google Shape;422;p38"/>
              <p:cNvSpPr/>
              <p:nvPr/>
            </p:nvSpPr>
            <p:spPr>
              <a:xfrm>
                <a:off x="3001890" y="4296505"/>
                <a:ext cx="2713391" cy="1651257"/>
              </a:xfrm>
              <a:custGeom>
                <a:avLst/>
                <a:gdLst/>
                <a:ahLst/>
                <a:cxnLst>
                  <a:cxn ang="0">
                    <a:pos x="wd2" y="hd2"/>
                  </a:cxn>
                  <a:cxn ang="5400000">
                    <a:pos x="wd2" y="hd2"/>
                  </a:cxn>
                  <a:cxn ang="10800000">
                    <a:pos x="wd2" y="hd2"/>
                  </a:cxn>
                  <a:cxn ang="16200000">
                    <a:pos x="wd2" y="hd2"/>
                  </a:cxn>
                </a:cxnLst>
                <a:rect l="0" t="0" r="r" b="b"/>
                <a:pathLst>
                  <a:path w="21366" h="21600" fill="norm" stroke="1" extrusionOk="0">
                    <a:moveTo>
                      <a:pt x="17420" y="0"/>
                    </a:moveTo>
                    <a:cubicBezTo>
                      <a:pt x="14295" y="0"/>
                      <a:pt x="6053" y="1789"/>
                      <a:pt x="6053" y="1789"/>
                    </a:cubicBezTo>
                    <a:cubicBezTo>
                      <a:pt x="6053" y="1789"/>
                      <a:pt x="5637" y="1756"/>
                      <a:pt x="5017" y="1756"/>
                    </a:cubicBezTo>
                    <a:cubicBezTo>
                      <a:pt x="3540" y="1756"/>
                      <a:pt x="909" y="1938"/>
                      <a:pt x="4" y="3165"/>
                    </a:cubicBezTo>
                    <a:cubicBezTo>
                      <a:pt x="4" y="3165"/>
                      <a:pt x="-234" y="10651"/>
                      <a:pt x="3343" y="11403"/>
                    </a:cubicBezTo>
                    <a:cubicBezTo>
                      <a:pt x="3704" y="11477"/>
                      <a:pt x="4108" y="11512"/>
                      <a:pt x="4542" y="11512"/>
                    </a:cubicBezTo>
                    <a:cubicBezTo>
                      <a:pt x="8404" y="11512"/>
                      <a:pt x="14690" y="8792"/>
                      <a:pt x="15330" y="6994"/>
                    </a:cubicBezTo>
                    <a:cubicBezTo>
                      <a:pt x="15442" y="9038"/>
                      <a:pt x="15819" y="11038"/>
                      <a:pt x="16434" y="12867"/>
                    </a:cubicBezTo>
                    <a:cubicBezTo>
                      <a:pt x="17622" y="16330"/>
                      <a:pt x="18837" y="21600"/>
                      <a:pt x="18837" y="21600"/>
                    </a:cubicBezTo>
                    <a:lnTo>
                      <a:pt x="21366" y="20374"/>
                    </a:lnTo>
                    <a:cubicBezTo>
                      <a:pt x="21366" y="20374"/>
                      <a:pt x="20179" y="648"/>
                      <a:pt x="18320" y="89"/>
                    </a:cubicBezTo>
                    <a:cubicBezTo>
                      <a:pt x="18116" y="28"/>
                      <a:pt x="17807" y="0"/>
                      <a:pt x="1742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66" name="Google Shape;423;p38"/>
              <p:cNvSpPr/>
              <p:nvPr/>
            </p:nvSpPr>
            <p:spPr>
              <a:xfrm>
                <a:off x="4212383" y="4197603"/>
                <a:ext cx="1485504" cy="1268359"/>
              </a:xfrm>
              <a:custGeom>
                <a:avLst/>
                <a:gdLst/>
                <a:ahLst/>
                <a:cxnLst>
                  <a:cxn ang="0">
                    <a:pos x="wd2" y="hd2"/>
                  </a:cxn>
                  <a:cxn ang="5400000">
                    <a:pos x="wd2" y="hd2"/>
                  </a:cxn>
                  <a:cxn ang="10800000">
                    <a:pos x="wd2" y="hd2"/>
                  </a:cxn>
                  <a:cxn ang="16200000">
                    <a:pos x="wd2" y="hd2"/>
                  </a:cxn>
                </a:cxnLst>
                <a:rect l="0" t="0" r="r" b="b"/>
                <a:pathLst>
                  <a:path w="21579" h="21600" fill="norm" stroke="1" extrusionOk="0">
                    <a:moveTo>
                      <a:pt x="13470" y="0"/>
                    </a:moveTo>
                    <a:cubicBezTo>
                      <a:pt x="8598" y="0"/>
                      <a:pt x="640" y="1260"/>
                      <a:pt x="207" y="1325"/>
                    </a:cubicBezTo>
                    <a:cubicBezTo>
                      <a:pt x="78" y="1353"/>
                      <a:pt x="0" y="1465"/>
                      <a:pt x="0" y="1605"/>
                    </a:cubicBezTo>
                    <a:cubicBezTo>
                      <a:pt x="23" y="1730"/>
                      <a:pt x="129" y="1833"/>
                      <a:pt x="243" y="1833"/>
                    </a:cubicBezTo>
                    <a:cubicBezTo>
                      <a:pt x="256" y="1833"/>
                      <a:pt x="271" y="1831"/>
                      <a:pt x="284" y="1829"/>
                    </a:cubicBezTo>
                    <a:cubicBezTo>
                      <a:pt x="384" y="1807"/>
                      <a:pt x="8723" y="496"/>
                      <a:pt x="13573" y="496"/>
                    </a:cubicBezTo>
                    <a:cubicBezTo>
                      <a:pt x="14957" y="496"/>
                      <a:pt x="16055" y="604"/>
                      <a:pt x="16599" y="877"/>
                    </a:cubicBezTo>
                    <a:cubicBezTo>
                      <a:pt x="16960" y="1072"/>
                      <a:pt x="17965" y="2473"/>
                      <a:pt x="19563" y="11434"/>
                    </a:cubicBezTo>
                    <a:cubicBezTo>
                      <a:pt x="20465" y="16418"/>
                      <a:pt x="21109" y="21320"/>
                      <a:pt x="21109" y="21375"/>
                    </a:cubicBezTo>
                    <a:cubicBezTo>
                      <a:pt x="21109" y="21515"/>
                      <a:pt x="21238" y="21600"/>
                      <a:pt x="21367" y="21600"/>
                    </a:cubicBezTo>
                    <a:lnTo>
                      <a:pt x="21419" y="21600"/>
                    </a:lnTo>
                    <a:cubicBezTo>
                      <a:pt x="21522" y="21543"/>
                      <a:pt x="21600" y="21432"/>
                      <a:pt x="21574" y="21292"/>
                    </a:cubicBezTo>
                    <a:cubicBezTo>
                      <a:pt x="21548" y="21263"/>
                      <a:pt x="20930" y="16335"/>
                      <a:pt x="20028" y="11350"/>
                    </a:cubicBezTo>
                    <a:cubicBezTo>
                      <a:pt x="19512" y="8410"/>
                      <a:pt x="18997" y="6030"/>
                      <a:pt x="18532" y="4265"/>
                    </a:cubicBezTo>
                    <a:cubicBezTo>
                      <a:pt x="17707" y="1185"/>
                      <a:pt x="17141" y="597"/>
                      <a:pt x="16780" y="428"/>
                    </a:cubicBezTo>
                    <a:cubicBezTo>
                      <a:pt x="16174" y="119"/>
                      <a:pt x="14968" y="0"/>
                      <a:pt x="13470"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67" name="Google Shape;424;p38"/>
              <p:cNvSpPr/>
              <p:nvPr/>
            </p:nvSpPr>
            <p:spPr>
              <a:xfrm>
                <a:off x="5357533" y="5752699"/>
                <a:ext cx="339339" cy="118749"/>
              </a:xfrm>
              <a:custGeom>
                <a:avLst/>
                <a:gdLst/>
                <a:ahLst/>
                <a:cxnLst>
                  <a:cxn ang="0">
                    <a:pos x="wd2" y="hd2"/>
                  </a:cxn>
                  <a:cxn ang="5400000">
                    <a:pos x="wd2" y="hd2"/>
                  </a:cxn>
                  <a:cxn ang="10800000">
                    <a:pos x="wd2" y="hd2"/>
                  </a:cxn>
                  <a:cxn ang="16200000">
                    <a:pos x="wd2" y="hd2"/>
                  </a:cxn>
                </a:cxnLst>
                <a:rect l="0" t="0" r="r" b="b"/>
                <a:pathLst>
                  <a:path w="20986" h="21600" fill="norm" stroke="1" extrusionOk="0">
                    <a:moveTo>
                      <a:pt x="20057" y="0"/>
                    </a:moveTo>
                    <a:cubicBezTo>
                      <a:pt x="19941" y="0"/>
                      <a:pt x="19825" y="60"/>
                      <a:pt x="19708" y="181"/>
                    </a:cubicBezTo>
                    <a:lnTo>
                      <a:pt x="724" y="16328"/>
                    </a:lnTo>
                    <a:cubicBezTo>
                      <a:pt x="-462" y="17144"/>
                      <a:pt x="-46" y="21600"/>
                      <a:pt x="934" y="21600"/>
                    </a:cubicBezTo>
                    <a:cubicBezTo>
                      <a:pt x="1040" y="21600"/>
                      <a:pt x="1156" y="21540"/>
                      <a:pt x="1272" y="21419"/>
                    </a:cubicBezTo>
                    <a:lnTo>
                      <a:pt x="20257" y="5272"/>
                    </a:lnTo>
                    <a:cubicBezTo>
                      <a:pt x="20806" y="4970"/>
                      <a:pt x="21138" y="3474"/>
                      <a:pt x="20916" y="1979"/>
                    </a:cubicBezTo>
                    <a:cubicBezTo>
                      <a:pt x="20828" y="801"/>
                      <a:pt x="20473" y="0"/>
                      <a:pt x="2005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68" name="Google Shape;425;p38"/>
              <p:cNvSpPr/>
              <p:nvPr/>
            </p:nvSpPr>
            <p:spPr>
              <a:xfrm>
                <a:off x="3065281" y="4538235"/>
                <a:ext cx="2385167" cy="1316190"/>
              </a:xfrm>
              <a:custGeom>
                <a:avLst/>
                <a:gdLst/>
                <a:ahLst/>
                <a:cxnLst>
                  <a:cxn ang="0">
                    <a:pos x="wd2" y="hd2"/>
                  </a:cxn>
                  <a:cxn ang="5400000">
                    <a:pos x="wd2" y="hd2"/>
                  </a:cxn>
                  <a:cxn ang="10800000">
                    <a:pos x="wd2" y="hd2"/>
                  </a:cxn>
                  <a:cxn ang="16200000">
                    <a:pos x="wd2" y="hd2"/>
                  </a:cxn>
                </a:cxnLst>
                <a:rect l="0" t="0" r="r" b="b"/>
                <a:pathLst>
                  <a:path w="21556" h="21600" fill="norm" stroke="1" extrusionOk="0">
                    <a:moveTo>
                      <a:pt x="128" y="0"/>
                    </a:moveTo>
                    <a:cubicBezTo>
                      <a:pt x="59" y="0"/>
                      <a:pt x="8" y="99"/>
                      <a:pt x="8" y="221"/>
                    </a:cubicBezTo>
                    <a:cubicBezTo>
                      <a:pt x="-24" y="1488"/>
                      <a:pt x="40" y="2730"/>
                      <a:pt x="185" y="3971"/>
                    </a:cubicBezTo>
                    <a:cubicBezTo>
                      <a:pt x="506" y="6644"/>
                      <a:pt x="1195" y="8585"/>
                      <a:pt x="2189" y="9612"/>
                    </a:cubicBezTo>
                    <a:cubicBezTo>
                      <a:pt x="2613" y="10053"/>
                      <a:pt x="3273" y="10247"/>
                      <a:pt x="4091" y="10247"/>
                    </a:cubicBezTo>
                    <a:cubicBezTo>
                      <a:pt x="7824" y="10247"/>
                      <a:pt x="14820" y="6187"/>
                      <a:pt x="17359" y="2999"/>
                    </a:cubicBezTo>
                    <a:cubicBezTo>
                      <a:pt x="17503" y="5563"/>
                      <a:pt x="17920" y="8073"/>
                      <a:pt x="18545" y="10421"/>
                    </a:cubicBezTo>
                    <a:cubicBezTo>
                      <a:pt x="19283" y="13066"/>
                      <a:pt x="21255" y="21351"/>
                      <a:pt x="21272" y="21431"/>
                    </a:cubicBezTo>
                    <a:cubicBezTo>
                      <a:pt x="21298" y="21544"/>
                      <a:pt x="21358" y="21600"/>
                      <a:pt x="21415" y="21600"/>
                    </a:cubicBezTo>
                    <a:cubicBezTo>
                      <a:pt x="21426" y="21600"/>
                      <a:pt x="21437" y="21597"/>
                      <a:pt x="21448" y="21593"/>
                    </a:cubicBezTo>
                    <a:lnTo>
                      <a:pt x="21463" y="21566"/>
                    </a:lnTo>
                    <a:cubicBezTo>
                      <a:pt x="21544" y="21539"/>
                      <a:pt x="21576" y="21378"/>
                      <a:pt x="21544" y="21243"/>
                    </a:cubicBezTo>
                    <a:cubicBezTo>
                      <a:pt x="21528" y="21161"/>
                      <a:pt x="19556" y="12850"/>
                      <a:pt x="18818" y="10204"/>
                    </a:cubicBezTo>
                    <a:cubicBezTo>
                      <a:pt x="18160" y="7776"/>
                      <a:pt x="17760" y="5185"/>
                      <a:pt x="17615" y="2514"/>
                    </a:cubicBezTo>
                    <a:cubicBezTo>
                      <a:pt x="17615" y="2433"/>
                      <a:pt x="17583" y="2352"/>
                      <a:pt x="17535" y="2298"/>
                    </a:cubicBezTo>
                    <a:cubicBezTo>
                      <a:pt x="17517" y="2288"/>
                      <a:pt x="17498" y="2281"/>
                      <a:pt x="17478" y="2281"/>
                    </a:cubicBezTo>
                    <a:cubicBezTo>
                      <a:pt x="17442" y="2281"/>
                      <a:pt x="17405" y="2300"/>
                      <a:pt x="17375" y="2352"/>
                    </a:cubicBezTo>
                    <a:cubicBezTo>
                      <a:pt x="16044" y="4186"/>
                      <a:pt x="12932" y="6509"/>
                      <a:pt x="9646" y="8100"/>
                    </a:cubicBezTo>
                    <a:cubicBezTo>
                      <a:pt x="7369" y="9200"/>
                      <a:pt x="5437" y="9763"/>
                      <a:pt x="4073" y="9763"/>
                    </a:cubicBezTo>
                    <a:cubicBezTo>
                      <a:pt x="3294" y="9763"/>
                      <a:pt x="2701" y="9579"/>
                      <a:pt x="2333" y="9207"/>
                    </a:cubicBezTo>
                    <a:cubicBezTo>
                      <a:pt x="120" y="6886"/>
                      <a:pt x="297" y="328"/>
                      <a:pt x="297" y="247"/>
                    </a:cubicBezTo>
                    <a:cubicBezTo>
                      <a:pt x="297" y="112"/>
                      <a:pt x="233" y="4"/>
                      <a:pt x="153" y="4"/>
                    </a:cubicBezTo>
                    <a:cubicBezTo>
                      <a:pt x="144" y="1"/>
                      <a:pt x="136" y="0"/>
                      <a:pt x="1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69" name="Google Shape;426;p38"/>
              <p:cNvSpPr/>
              <p:nvPr/>
            </p:nvSpPr>
            <p:spPr>
              <a:xfrm>
                <a:off x="2793654" y="2307025"/>
                <a:ext cx="1592736" cy="2390399"/>
              </a:xfrm>
              <a:custGeom>
                <a:avLst/>
                <a:gdLst/>
                <a:ahLst/>
                <a:cxnLst>
                  <a:cxn ang="0">
                    <a:pos x="wd2" y="hd2"/>
                  </a:cxn>
                  <a:cxn ang="5400000">
                    <a:pos x="wd2" y="hd2"/>
                  </a:cxn>
                  <a:cxn ang="10800000">
                    <a:pos x="wd2" y="hd2"/>
                  </a:cxn>
                  <a:cxn ang="16200000">
                    <a:pos x="wd2" y="hd2"/>
                  </a:cxn>
                </a:cxnLst>
                <a:rect l="0" t="0" r="r" b="b"/>
                <a:pathLst>
                  <a:path w="20324" h="21600" fill="norm" stroke="1" extrusionOk="0">
                    <a:moveTo>
                      <a:pt x="8435" y="0"/>
                    </a:moveTo>
                    <a:cubicBezTo>
                      <a:pt x="8435" y="0"/>
                      <a:pt x="2956" y="1531"/>
                      <a:pt x="1259" y="2571"/>
                    </a:cubicBezTo>
                    <a:cubicBezTo>
                      <a:pt x="-1051" y="3982"/>
                      <a:pt x="512" y="9034"/>
                      <a:pt x="579" y="11813"/>
                    </a:cubicBezTo>
                    <a:cubicBezTo>
                      <a:pt x="647" y="14592"/>
                      <a:pt x="1938" y="20105"/>
                      <a:pt x="2799" y="21249"/>
                    </a:cubicBezTo>
                    <a:cubicBezTo>
                      <a:pt x="2938" y="21442"/>
                      <a:pt x="3692" y="21600"/>
                      <a:pt x="4675" y="21600"/>
                    </a:cubicBezTo>
                    <a:cubicBezTo>
                      <a:pt x="5130" y="21600"/>
                      <a:pt x="5634" y="21566"/>
                      <a:pt x="6149" y="21487"/>
                    </a:cubicBezTo>
                    <a:lnTo>
                      <a:pt x="6466" y="21412"/>
                    </a:lnTo>
                    <a:cubicBezTo>
                      <a:pt x="7190" y="21263"/>
                      <a:pt x="7892" y="21040"/>
                      <a:pt x="8504" y="20743"/>
                    </a:cubicBezTo>
                    <a:cubicBezTo>
                      <a:pt x="9545" y="20223"/>
                      <a:pt x="11583" y="19377"/>
                      <a:pt x="13983" y="19109"/>
                    </a:cubicBezTo>
                    <a:cubicBezTo>
                      <a:pt x="15115" y="18975"/>
                      <a:pt x="16542" y="18722"/>
                      <a:pt x="17311" y="18604"/>
                    </a:cubicBezTo>
                    <a:cubicBezTo>
                      <a:pt x="17515" y="18574"/>
                      <a:pt x="17696" y="18514"/>
                      <a:pt x="17877" y="18455"/>
                    </a:cubicBezTo>
                    <a:cubicBezTo>
                      <a:pt x="20232" y="17578"/>
                      <a:pt x="20549" y="16969"/>
                      <a:pt x="20209" y="16286"/>
                    </a:cubicBezTo>
                    <a:cubicBezTo>
                      <a:pt x="18420" y="12660"/>
                      <a:pt x="18533" y="12155"/>
                      <a:pt x="18783" y="9941"/>
                    </a:cubicBezTo>
                    <a:cubicBezTo>
                      <a:pt x="18805" y="9703"/>
                      <a:pt x="18828" y="9436"/>
                      <a:pt x="18851" y="9153"/>
                    </a:cubicBezTo>
                    <a:cubicBezTo>
                      <a:pt x="18873" y="9064"/>
                      <a:pt x="18873" y="8990"/>
                      <a:pt x="18873" y="8901"/>
                    </a:cubicBezTo>
                    <a:cubicBezTo>
                      <a:pt x="18896" y="8693"/>
                      <a:pt x="18919" y="8484"/>
                      <a:pt x="18941" y="8277"/>
                    </a:cubicBezTo>
                    <a:cubicBezTo>
                      <a:pt x="18964" y="8009"/>
                      <a:pt x="19009" y="7742"/>
                      <a:pt x="19032" y="7489"/>
                    </a:cubicBezTo>
                    <a:cubicBezTo>
                      <a:pt x="19078" y="7147"/>
                      <a:pt x="19122" y="6806"/>
                      <a:pt x="19168" y="6494"/>
                    </a:cubicBezTo>
                    <a:cubicBezTo>
                      <a:pt x="19212" y="6212"/>
                      <a:pt x="19258" y="5944"/>
                      <a:pt x="19304" y="5691"/>
                    </a:cubicBezTo>
                    <a:cubicBezTo>
                      <a:pt x="19530" y="4176"/>
                      <a:pt x="19757" y="3447"/>
                      <a:pt x="19348" y="2645"/>
                    </a:cubicBezTo>
                    <a:cubicBezTo>
                      <a:pt x="18783" y="1605"/>
                      <a:pt x="12828" y="282"/>
                      <a:pt x="12828" y="282"/>
                    </a:cubicBezTo>
                    <a:lnTo>
                      <a:pt x="8435"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70" name="Google Shape;427;p38"/>
              <p:cNvSpPr/>
              <p:nvPr/>
            </p:nvSpPr>
            <p:spPr>
              <a:xfrm>
                <a:off x="3415731" y="2034072"/>
                <a:ext cx="395684" cy="404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92" y="0"/>
                    </a:moveTo>
                    <a:lnTo>
                      <a:pt x="0" y="16421"/>
                    </a:lnTo>
                    <a:cubicBezTo>
                      <a:pt x="0" y="16421"/>
                      <a:pt x="5713" y="21600"/>
                      <a:pt x="13255" y="21600"/>
                    </a:cubicBezTo>
                    <a:cubicBezTo>
                      <a:pt x="14928" y="21600"/>
                      <a:pt x="16689" y="21343"/>
                      <a:pt x="18499" y="20722"/>
                    </a:cubicBezTo>
                    <a:cubicBezTo>
                      <a:pt x="19272" y="20460"/>
                      <a:pt x="19952" y="20194"/>
                      <a:pt x="20632" y="19844"/>
                    </a:cubicBezTo>
                    <a:lnTo>
                      <a:pt x="21600" y="15192"/>
                    </a:lnTo>
                    <a:lnTo>
                      <a:pt x="19370" y="13348"/>
                    </a:lnTo>
                    <a:lnTo>
                      <a:pt x="3292"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71" name="Google Shape;428;p38"/>
              <p:cNvSpPr/>
              <p:nvPr/>
            </p:nvSpPr>
            <p:spPr>
              <a:xfrm>
                <a:off x="3550582" y="2191931"/>
                <a:ext cx="260832" cy="230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6174" y="14501"/>
                      <a:pt x="16896" y="21600"/>
                    </a:cubicBezTo>
                    <a:cubicBezTo>
                      <a:pt x="18068" y="21140"/>
                      <a:pt x="19099" y="20673"/>
                      <a:pt x="20131" y="20057"/>
                    </a:cubicBezTo>
                    <a:lnTo>
                      <a:pt x="21600" y="11883"/>
                    </a:lnTo>
                    <a:lnTo>
                      <a:pt x="18365" y="8642"/>
                    </a:ln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72" name="Google Shape;429;p38"/>
              <p:cNvSpPr/>
              <p:nvPr/>
            </p:nvSpPr>
            <p:spPr>
              <a:xfrm>
                <a:off x="3293349" y="1724913"/>
                <a:ext cx="283684" cy="434966"/>
              </a:xfrm>
              <a:custGeom>
                <a:avLst/>
                <a:gdLst/>
                <a:ahLst/>
                <a:cxnLst>
                  <a:cxn ang="0">
                    <a:pos x="wd2" y="hd2"/>
                  </a:cxn>
                  <a:cxn ang="5400000">
                    <a:pos x="wd2" y="hd2"/>
                  </a:cxn>
                  <a:cxn ang="10800000">
                    <a:pos x="wd2" y="hd2"/>
                  </a:cxn>
                  <a:cxn ang="16200000">
                    <a:pos x="wd2" y="hd2"/>
                  </a:cxn>
                </a:cxnLst>
                <a:rect l="0" t="0" r="r" b="b"/>
                <a:pathLst>
                  <a:path w="16848" h="21600" fill="norm" stroke="1" extrusionOk="0">
                    <a:moveTo>
                      <a:pt x="8743" y="0"/>
                    </a:moveTo>
                    <a:cubicBezTo>
                      <a:pt x="8743" y="0"/>
                      <a:pt x="2421" y="652"/>
                      <a:pt x="2421" y="3513"/>
                    </a:cubicBezTo>
                    <a:cubicBezTo>
                      <a:pt x="2208" y="4981"/>
                      <a:pt x="3581" y="6289"/>
                      <a:pt x="5475" y="6449"/>
                    </a:cubicBezTo>
                    <a:cubicBezTo>
                      <a:pt x="5475" y="6449"/>
                      <a:pt x="-1794" y="9555"/>
                      <a:pt x="420" y="12004"/>
                    </a:cubicBezTo>
                    <a:cubicBezTo>
                      <a:pt x="1175" y="13118"/>
                      <a:pt x="2681" y="13757"/>
                      <a:pt x="4283" y="13757"/>
                    </a:cubicBezTo>
                    <a:cubicBezTo>
                      <a:pt x="4677" y="13757"/>
                      <a:pt x="5081" y="13720"/>
                      <a:pt x="5475" y="13637"/>
                    </a:cubicBezTo>
                    <a:cubicBezTo>
                      <a:pt x="5475" y="13637"/>
                      <a:pt x="840" y="19109"/>
                      <a:pt x="4948" y="21151"/>
                    </a:cubicBezTo>
                    <a:cubicBezTo>
                      <a:pt x="5614" y="21468"/>
                      <a:pt x="6364" y="21600"/>
                      <a:pt x="7151" y="21600"/>
                    </a:cubicBezTo>
                    <a:cubicBezTo>
                      <a:pt x="11228" y="21600"/>
                      <a:pt x="16331" y="18045"/>
                      <a:pt x="16331" y="18045"/>
                    </a:cubicBezTo>
                    <a:cubicBezTo>
                      <a:pt x="16331" y="18045"/>
                      <a:pt x="19806" y="816"/>
                      <a:pt x="874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73" name="Google Shape;430;p38"/>
              <p:cNvSpPr/>
              <p:nvPr/>
            </p:nvSpPr>
            <p:spPr>
              <a:xfrm>
                <a:off x="4002619" y="1593377"/>
                <a:ext cx="110615" cy="203865"/>
              </a:xfrm>
              <a:custGeom>
                <a:avLst/>
                <a:gdLst/>
                <a:ahLst/>
                <a:cxnLst>
                  <a:cxn ang="0">
                    <a:pos x="wd2" y="hd2"/>
                  </a:cxn>
                  <a:cxn ang="5400000">
                    <a:pos x="wd2" y="hd2"/>
                  </a:cxn>
                  <a:cxn ang="10800000">
                    <a:pos x="wd2" y="hd2"/>
                  </a:cxn>
                  <a:cxn ang="16200000">
                    <a:pos x="wd2" y="hd2"/>
                  </a:cxn>
                </a:cxnLst>
                <a:rect l="0" t="0" r="r" b="b"/>
                <a:pathLst>
                  <a:path w="12351" h="21600" fill="norm" stroke="1" extrusionOk="0">
                    <a:moveTo>
                      <a:pt x="241" y="0"/>
                    </a:moveTo>
                    <a:cubicBezTo>
                      <a:pt x="-1740" y="6097"/>
                      <a:pt x="9155" y="21600"/>
                      <a:pt x="9155" y="21600"/>
                    </a:cubicBezTo>
                    <a:cubicBezTo>
                      <a:pt x="19860" y="8015"/>
                      <a:pt x="241" y="0"/>
                      <a:pt x="24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74" name="Google Shape;431;p38"/>
              <p:cNvSpPr/>
              <p:nvPr/>
            </p:nvSpPr>
            <p:spPr>
              <a:xfrm>
                <a:off x="3985242" y="1928777"/>
                <a:ext cx="110877" cy="185097"/>
              </a:xfrm>
              <a:custGeom>
                <a:avLst/>
                <a:gdLst/>
                <a:ahLst/>
                <a:cxnLst>
                  <a:cxn ang="0">
                    <a:pos x="wd2" y="hd2"/>
                  </a:cxn>
                  <a:cxn ang="5400000">
                    <a:pos x="wd2" y="hd2"/>
                  </a:cxn>
                  <a:cxn ang="10800000">
                    <a:pos x="wd2" y="hd2"/>
                  </a:cxn>
                  <a:cxn ang="16200000">
                    <a:pos x="wd2" y="hd2"/>
                  </a:cxn>
                </a:cxnLst>
                <a:rect l="0" t="0" r="r" b="b"/>
                <a:pathLst>
                  <a:path w="19368" h="21600" fill="norm" stroke="1" extrusionOk="0">
                    <a:moveTo>
                      <a:pt x="12256" y="0"/>
                    </a:moveTo>
                    <a:cubicBezTo>
                      <a:pt x="8249" y="0"/>
                      <a:pt x="4038" y="2113"/>
                      <a:pt x="4038" y="2113"/>
                    </a:cubicBezTo>
                    <a:lnTo>
                      <a:pt x="0" y="20922"/>
                    </a:lnTo>
                    <a:cubicBezTo>
                      <a:pt x="1659" y="21387"/>
                      <a:pt x="3224" y="21600"/>
                      <a:pt x="4711" y="21600"/>
                    </a:cubicBezTo>
                    <a:cubicBezTo>
                      <a:pt x="15496" y="21600"/>
                      <a:pt x="21600" y="10417"/>
                      <a:pt x="18610" y="3847"/>
                    </a:cubicBezTo>
                    <a:cubicBezTo>
                      <a:pt x="17390" y="892"/>
                      <a:pt x="14870" y="0"/>
                      <a:pt x="1225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75" name="Google Shape;432;p38"/>
              <p:cNvSpPr/>
              <p:nvPr/>
            </p:nvSpPr>
            <p:spPr>
              <a:xfrm>
                <a:off x="4061583" y="1905442"/>
                <a:ext cx="88868" cy="38200"/>
              </a:xfrm>
              <a:custGeom>
                <a:avLst/>
                <a:gdLst/>
                <a:ahLst/>
                <a:cxnLst>
                  <a:cxn ang="0">
                    <a:pos x="wd2" y="hd2"/>
                  </a:cxn>
                  <a:cxn ang="5400000">
                    <a:pos x="wd2" y="hd2"/>
                  </a:cxn>
                  <a:cxn ang="10800000">
                    <a:pos x="wd2" y="hd2"/>
                  </a:cxn>
                  <a:cxn ang="16200000">
                    <a:pos x="wd2" y="hd2"/>
                  </a:cxn>
                </a:cxnLst>
                <a:rect l="0" t="0" r="r" b="b"/>
                <a:pathLst>
                  <a:path w="21211" h="21600" fill="norm" stroke="1" extrusionOk="0">
                    <a:moveTo>
                      <a:pt x="2459" y="0"/>
                    </a:moveTo>
                    <a:cubicBezTo>
                      <a:pt x="1369" y="0"/>
                      <a:pt x="364" y="2536"/>
                      <a:pt x="0" y="5776"/>
                    </a:cubicBezTo>
                    <a:cubicBezTo>
                      <a:pt x="0" y="8593"/>
                      <a:pt x="1262" y="11363"/>
                      <a:pt x="2545" y="11363"/>
                    </a:cubicBezTo>
                    <a:cubicBezTo>
                      <a:pt x="7613" y="12303"/>
                      <a:pt x="12703" y="15073"/>
                      <a:pt x="16938" y="20661"/>
                    </a:cubicBezTo>
                    <a:cubicBezTo>
                      <a:pt x="17366" y="21600"/>
                      <a:pt x="17793" y="21600"/>
                      <a:pt x="18627" y="21600"/>
                    </a:cubicBezTo>
                    <a:cubicBezTo>
                      <a:pt x="19483" y="21600"/>
                      <a:pt x="20317" y="20661"/>
                      <a:pt x="20745" y="19722"/>
                    </a:cubicBezTo>
                    <a:cubicBezTo>
                      <a:pt x="21600" y="16951"/>
                      <a:pt x="21172" y="13242"/>
                      <a:pt x="20317" y="11363"/>
                    </a:cubicBezTo>
                    <a:cubicBezTo>
                      <a:pt x="14821" y="4837"/>
                      <a:pt x="8897" y="1127"/>
                      <a:pt x="2973" y="188"/>
                    </a:cubicBezTo>
                    <a:cubicBezTo>
                      <a:pt x="2802" y="94"/>
                      <a:pt x="2630" y="0"/>
                      <a:pt x="2459"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76" name="Google Shape;433;p38"/>
              <p:cNvSpPr/>
              <p:nvPr/>
            </p:nvSpPr>
            <p:spPr>
              <a:xfrm>
                <a:off x="3465370" y="1552189"/>
                <a:ext cx="623599" cy="764138"/>
              </a:xfrm>
              <a:custGeom>
                <a:avLst/>
                <a:gdLst/>
                <a:ahLst/>
                <a:cxnLst>
                  <a:cxn ang="0">
                    <a:pos x="wd2" y="hd2"/>
                  </a:cxn>
                  <a:cxn ang="5400000">
                    <a:pos x="wd2" y="hd2"/>
                  </a:cxn>
                  <a:cxn ang="10800000">
                    <a:pos x="wd2" y="hd2"/>
                  </a:cxn>
                  <a:cxn ang="16200000">
                    <a:pos x="wd2" y="hd2"/>
                  </a:cxn>
                </a:cxnLst>
                <a:rect l="0" t="0" r="r" b="b"/>
                <a:pathLst>
                  <a:path w="21503" h="21600" fill="norm" stroke="1" extrusionOk="0">
                    <a:moveTo>
                      <a:pt x="9380" y="0"/>
                    </a:moveTo>
                    <a:cubicBezTo>
                      <a:pt x="9294" y="0"/>
                      <a:pt x="9204" y="0"/>
                      <a:pt x="9118" y="2"/>
                    </a:cubicBezTo>
                    <a:cubicBezTo>
                      <a:pt x="2082" y="49"/>
                      <a:pt x="1653" y="5580"/>
                      <a:pt x="1653" y="5580"/>
                    </a:cubicBezTo>
                    <a:lnTo>
                      <a:pt x="1162" y="8601"/>
                    </a:lnTo>
                    <a:lnTo>
                      <a:pt x="185" y="14272"/>
                    </a:lnTo>
                    <a:lnTo>
                      <a:pt x="0" y="15387"/>
                    </a:lnTo>
                    <a:cubicBezTo>
                      <a:pt x="185" y="15619"/>
                      <a:pt x="3918" y="20455"/>
                      <a:pt x="10953" y="21478"/>
                    </a:cubicBezTo>
                    <a:cubicBezTo>
                      <a:pt x="11565" y="21560"/>
                      <a:pt x="12136" y="21600"/>
                      <a:pt x="12665" y="21600"/>
                    </a:cubicBezTo>
                    <a:cubicBezTo>
                      <a:pt x="18251" y="21600"/>
                      <a:pt x="19273" y="17293"/>
                      <a:pt x="19273" y="17293"/>
                    </a:cubicBezTo>
                    <a:lnTo>
                      <a:pt x="20068" y="13204"/>
                    </a:lnTo>
                    <a:lnTo>
                      <a:pt x="20373" y="11854"/>
                    </a:lnTo>
                    <a:lnTo>
                      <a:pt x="21476" y="6418"/>
                    </a:lnTo>
                    <a:cubicBezTo>
                      <a:pt x="21600" y="5441"/>
                      <a:pt x="21294" y="4418"/>
                      <a:pt x="20559" y="3535"/>
                    </a:cubicBezTo>
                    <a:cubicBezTo>
                      <a:pt x="18754" y="1296"/>
                      <a:pt x="14352" y="0"/>
                      <a:pt x="9380"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77" name="Google Shape;434;p38"/>
              <p:cNvSpPr/>
              <p:nvPr/>
            </p:nvSpPr>
            <p:spPr>
              <a:xfrm>
                <a:off x="3939625" y="1765935"/>
                <a:ext cx="138528" cy="83705"/>
              </a:xfrm>
              <a:custGeom>
                <a:avLst/>
                <a:gdLst/>
                <a:ahLst/>
                <a:cxnLst>
                  <a:cxn ang="0">
                    <a:pos x="wd2" y="hd2"/>
                  </a:cxn>
                  <a:cxn ang="5400000">
                    <a:pos x="wd2" y="hd2"/>
                  </a:cxn>
                  <a:cxn ang="10800000">
                    <a:pos x="wd2" y="hd2"/>
                  </a:cxn>
                  <a:cxn ang="16200000">
                    <a:pos x="wd2" y="hd2"/>
                  </a:cxn>
                </a:cxnLst>
                <a:rect l="0" t="0" r="r" b="b"/>
                <a:pathLst>
                  <a:path w="18460" h="21600" fill="norm" stroke="1" extrusionOk="0">
                    <a:moveTo>
                      <a:pt x="6532" y="0"/>
                    </a:moveTo>
                    <a:cubicBezTo>
                      <a:pt x="-1253" y="0"/>
                      <a:pt x="-1396" y="9879"/>
                      <a:pt x="2532" y="14443"/>
                    </a:cubicBezTo>
                    <a:cubicBezTo>
                      <a:pt x="5613" y="17421"/>
                      <a:pt x="9159" y="19543"/>
                      <a:pt x="12705" y="21236"/>
                    </a:cubicBezTo>
                    <a:cubicBezTo>
                      <a:pt x="13279" y="21471"/>
                      <a:pt x="13828" y="21600"/>
                      <a:pt x="14329" y="21600"/>
                    </a:cubicBezTo>
                    <a:cubicBezTo>
                      <a:pt x="19141" y="21600"/>
                      <a:pt x="20204" y="11314"/>
                      <a:pt x="15070" y="5550"/>
                    </a:cubicBezTo>
                    <a:cubicBezTo>
                      <a:pt x="12705" y="2143"/>
                      <a:pt x="9864" y="450"/>
                      <a:pt x="7034" y="21"/>
                    </a:cubicBezTo>
                    <a:cubicBezTo>
                      <a:pt x="6867" y="21"/>
                      <a:pt x="6700" y="0"/>
                      <a:pt x="6532"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78" name="Google Shape;435;p38"/>
              <p:cNvSpPr/>
              <p:nvPr/>
            </p:nvSpPr>
            <p:spPr>
              <a:xfrm>
                <a:off x="3651657" y="1912750"/>
                <a:ext cx="133223" cy="52482"/>
              </a:xfrm>
              <a:custGeom>
                <a:avLst/>
                <a:gdLst/>
                <a:ahLst/>
                <a:cxnLst>
                  <a:cxn ang="0">
                    <a:pos x="wd2" y="hd2"/>
                  </a:cxn>
                  <a:cxn ang="5400000">
                    <a:pos x="wd2" y="hd2"/>
                  </a:cxn>
                  <a:cxn ang="10800000">
                    <a:pos x="wd2" y="hd2"/>
                  </a:cxn>
                  <a:cxn ang="16200000">
                    <a:pos x="wd2" y="hd2"/>
                  </a:cxn>
                </a:cxnLst>
                <a:rect l="0" t="0" r="r" b="b"/>
                <a:pathLst>
                  <a:path w="21073" h="21600" fill="norm" stroke="1" extrusionOk="0">
                    <a:moveTo>
                      <a:pt x="6462" y="0"/>
                    </a:moveTo>
                    <a:cubicBezTo>
                      <a:pt x="3004" y="0"/>
                      <a:pt x="396" y="2153"/>
                      <a:pt x="13" y="5947"/>
                    </a:cubicBezTo>
                    <a:cubicBezTo>
                      <a:pt x="-270" y="11347"/>
                      <a:pt x="3939" y="18114"/>
                      <a:pt x="9836" y="20814"/>
                    </a:cubicBezTo>
                    <a:cubicBezTo>
                      <a:pt x="11267" y="21361"/>
                      <a:pt x="12656" y="21600"/>
                      <a:pt x="13960" y="21600"/>
                    </a:cubicBezTo>
                    <a:cubicBezTo>
                      <a:pt x="17730" y="21600"/>
                      <a:pt x="20636" y="19447"/>
                      <a:pt x="21061" y="15414"/>
                    </a:cubicBezTo>
                    <a:cubicBezTo>
                      <a:pt x="21330" y="10014"/>
                      <a:pt x="17121" y="3247"/>
                      <a:pt x="11239" y="1196"/>
                    </a:cubicBezTo>
                    <a:cubicBezTo>
                      <a:pt x="9552" y="376"/>
                      <a:pt x="7936" y="0"/>
                      <a:pt x="6462"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79" name="Google Shape;436;p38"/>
              <p:cNvSpPr/>
              <p:nvPr/>
            </p:nvSpPr>
            <p:spPr>
              <a:xfrm>
                <a:off x="3970779" y="1967058"/>
                <a:ext cx="85429" cy="52233"/>
              </a:xfrm>
              <a:custGeom>
                <a:avLst/>
                <a:gdLst/>
                <a:ahLst/>
                <a:cxnLst>
                  <a:cxn ang="0">
                    <a:pos x="wd2" y="hd2"/>
                  </a:cxn>
                  <a:cxn ang="5400000">
                    <a:pos x="wd2" y="hd2"/>
                  </a:cxn>
                  <a:cxn ang="10800000">
                    <a:pos x="wd2" y="hd2"/>
                  </a:cxn>
                  <a:cxn ang="16200000">
                    <a:pos x="wd2" y="hd2"/>
                  </a:cxn>
                </a:cxnLst>
                <a:rect l="0" t="0" r="r" b="b"/>
                <a:pathLst>
                  <a:path w="20802" h="21600" fill="norm" stroke="1" extrusionOk="0">
                    <a:moveTo>
                      <a:pt x="9893" y="0"/>
                    </a:moveTo>
                    <a:cubicBezTo>
                      <a:pt x="4373" y="0"/>
                      <a:pt x="380" y="2301"/>
                      <a:pt x="75" y="6628"/>
                    </a:cubicBezTo>
                    <a:cubicBezTo>
                      <a:pt x="-798" y="12053"/>
                      <a:pt x="6118" y="18200"/>
                      <a:pt x="14758" y="20913"/>
                    </a:cubicBezTo>
                    <a:cubicBezTo>
                      <a:pt x="16067" y="21600"/>
                      <a:pt x="17355" y="21600"/>
                      <a:pt x="18642" y="21600"/>
                    </a:cubicBezTo>
                    <a:lnTo>
                      <a:pt x="20802" y="2541"/>
                    </a:lnTo>
                    <a:cubicBezTo>
                      <a:pt x="19515" y="1854"/>
                      <a:pt x="18642" y="1202"/>
                      <a:pt x="17355" y="1202"/>
                    </a:cubicBezTo>
                    <a:cubicBezTo>
                      <a:pt x="14715" y="378"/>
                      <a:pt x="12162" y="0"/>
                      <a:pt x="9893"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80" name="Google Shape;437;p38"/>
              <p:cNvSpPr/>
              <p:nvPr/>
            </p:nvSpPr>
            <p:spPr>
              <a:xfrm>
                <a:off x="3918403" y="1798902"/>
                <a:ext cx="244358" cy="226950"/>
              </a:xfrm>
              <a:custGeom>
                <a:avLst/>
                <a:gdLst/>
                <a:ahLst/>
                <a:cxnLst>
                  <a:cxn ang="0">
                    <a:pos x="wd2" y="hd2"/>
                  </a:cxn>
                  <a:cxn ang="5400000">
                    <a:pos x="wd2" y="hd2"/>
                  </a:cxn>
                  <a:cxn ang="10800000">
                    <a:pos x="wd2" y="hd2"/>
                  </a:cxn>
                  <a:cxn ang="16200000">
                    <a:pos x="wd2" y="hd2"/>
                  </a:cxn>
                </a:cxnLst>
                <a:rect l="0" t="0" r="r" b="b"/>
                <a:pathLst>
                  <a:path w="18397" h="21600" fill="norm" stroke="1" extrusionOk="0">
                    <a:moveTo>
                      <a:pt x="9309" y="1565"/>
                    </a:moveTo>
                    <a:cubicBezTo>
                      <a:pt x="13586" y="1723"/>
                      <a:pt x="17060" y="5793"/>
                      <a:pt x="17060" y="10804"/>
                    </a:cubicBezTo>
                    <a:cubicBezTo>
                      <a:pt x="17060" y="16376"/>
                      <a:pt x="13194" y="20043"/>
                      <a:pt x="9160" y="20043"/>
                    </a:cubicBezTo>
                    <a:cubicBezTo>
                      <a:pt x="7197" y="20043"/>
                      <a:pt x="5187" y="19166"/>
                      <a:pt x="3568" y="17214"/>
                    </a:cubicBezTo>
                    <a:cubicBezTo>
                      <a:pt x="-1377" y="11428"/>
                      <a:pt x="2232" y="1565"/>
                      <a:pt x="9174" y="1565"/>
                    </a:cubicBezTo>
                    <a:close/>
                    <a:moveTo>
                      <a:pt x="9147" y="0"/>
                    </a:moveTo>
                    <a:cubicBezTo>
                      <a:pt x="6894" y="0"/>
                      <a:pt x="4607" y="972"/>
                      <a:pt x="2765" y="3130"/>
                    </a:cubicBezTo>
                    <a:cubicBezTo>
                      <a:pt x="-3117" y="9863"/>
                      <a:pt x="1025" y="21600"/>
                      <a:pt x="9174" y="21600"/>
                    </a:cubicBezTo>
                    <a:cubicBezTo>
                      <a:pt x="14253" y="21600"/>
                      <a:pt x="18395" y="16747"/>
                      <a:pt x="18395" y="10804"/>
                    </a:cubicBezTo>
                    <a:cubicBezTo>
                      <a:pt x="18483" y="4323"/>
                      <a:pt x="13896" y="0"/>
                      <a:pt x="9147"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81" name="Google Shape;438;p38"/>
              <p:cNvSpPr/>
              <p:nvPr/>
            </p:nvSpPr>
            <p:spPr>
              <a:xfrm>
                <a:off x="3887665" y="1867576"/>
                <a:ext cx="70966" cy="114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73" y="0"/>
                    </a:moveTo>
                    <a:cubicBezTo>
                      <a:pt x="4500" y="0"/>
                      <a:pt x="3791" y="501"/>
                      <a:pt x="3791" y="1002"/>
                    </a:cubicBezTo>
                    <a:lnTo>
                      <a:pt x="1636" y="8458"/>
                    </a:lnTo>
                    <a:cubicBezTo>
                      <a:pt x="1636" y="8756"/>
                      <a:pt x="1636" y="9069"/>
                      <a:pt x="2155" y="9382"/>
                    </a:cubicBezTo>
                    <a:lnTo>
                      <a:pt x="15682" y="18373"/>
                    </a:lnTo>
                    <a:cubicBezTo>
                      <a:pt x="12518" y="18828"/>
                      <a:pt x="9055" y="19125"/>
                      <a:pt x="5727" y="19125"/>
                    </a:cubicBezTo>
                    <a:cubicBezTo>
                      <a:pt x="4527" y="19125"/>
                      <a:pt x="3327" y="19078"/>
                      <a:pt x="2155" y="19000"/>
                    </a:cubicBezTo>
                    <a:cubicBezTo>
                      <a:pt x="1091" y="19000"/>
                      <a:pt x="0" y="19611"/>
                      <a:pt x="0" y="20237"/>
                    </a:cubicBezTo>
                    <a:cubicBezTo>
                      <a:pt x="0" y="20864"/>
                      <a:pt x="1091" y="21475"/>
                      <a:pt x="2155" y="21475"/>
                    </a:cubicBezTo>
                    <a:cubicBezTo>
                      <a:pt x="3273" y="21569"/>
                      <a:pt x="4391" y="21600"/>
                      <a:pt x="5482" y="21600"/>
                    </a:cubicBezTo>
                    <a:cubicBezTo>
                      <a:pt x="8155" y="21600"/>
                      <a:pt x="10827" y="21381"/>
                      <a:pt x="13500" y="21161"/>
                    </a:cubicBezTo>
                    <a:cubicBezTo>
                      <a:pt x="15682" y="21161"/>
                      <a:pt x="17836" y="20864"/>
                      <a:pt x="19991" y="20237"/>
                    </a:cubicBezTo>
                    <a:cubicBezTo>
                      <a:pt x="20536" y="19924"/>
                      <a:pt x="21082" y="19611"/>
                      <a:pt x="21600" y="19313"/>
                    </a:cubicBezTo>
                    <a:cubicBezTo>
                      <a:pt x="21600" y="19000"/>
                      <a:pt x="21082" y="18687"/>
                      <a:pt x="21082" y="18373"/>
                    </a:cubicBezTo>
                    <a:lnTo>
                      <a:pt x="5945" y="8458"/>
                    </a:lnTo>
                    <a:lnTo>
                      <a:pt x="8100" y="1316"/>
                    </a:lnTo>
                    <a:cubicBezTo>
                      <a:pt x="8100" y="689"/>
                      <a:pt x="7036" y="78"/>
                      <a:pt x="5945" y="78"/>
                    </a:cubicBezTo>
                    <a:cubicBezTo>
                      <a:pt x="5755" y="16"/>
                      <a:pt x="5564" y="0"/>
                      <a:pt x="537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82" name="Google Shape;439;p38"/>
              <p:cNvSpPr/>
              <p:nvPr/>
            </p:nvSpPr>
            <p:spPr>
              <a:xfrm>
                <a:off x="3727552" y="1742766"/>
                <a:ext cx="142570" cy="77893"/>
              </a:xfrm>
              <a:custGeom>
                <a:avLst/>
                <a:gdLst/>
                <a:ahLst/>
                <a:cxnLst>
                  <a:cxn ang="0">
                    <a:pos x="wd2" y="hd2"/>
                  </a:cxn>
                  <a:cxn ang="5400000">
                    <a:pos x="wd2" y="hd2"/>
                  </a:cxn>
                  <a:cxn ang="10800000">
                    <a:pos x="wd2" y="hd2"/>
                  </a:cxn>
                  <a:cxn ang="16200000">
                    <a:pos x="wd2" y="hd2"/>
                  </a:cxn>
                </a:cxnLst>
                <a:rect l="0" t="0" r="r" b="b"/>
                <a:pathLst>
                  <a:path w="18310" h="21600" fill="norm" stroke="1" extrusionOk="0">
                    <a:moveTo>
                      <a:pt x="11001" y="0"/>
                    </a:moveTo>
                    <a:cubicBezTo>
                      <a:pt x="8377" y="0"/>
                      <a:pt x="5949" y="1727"/>
                      <a:pt x="3705" y="4168"/>
                    </a:cubicBezTo>
                    <a:cubicBezTo>
                      <a:pt x="-1715" y="9372"/>
                      <a:pt x="-944" y="21600"/>
                      <a:pt x="4430" y="21600"/>
                    </a:cubicBezTo>
                    <a:cubicBezTo>
                      <a:pt x="4706" y="21600"/>
                      <a:pt x="4994" y="21554"/>
                      <a:pt x="5293" y="21508"/>
                    </a:cubicBezTo>
                    <a:cubicBezTo>
                      <a:pt x="8723" y="20587"/>
                      <a:pt x="12140" y="18768"/>
                      <a:pt x="15328" y="16488"/>
                    </a:cubicBezTo>
                    <a:cubicBezTo>
                      <a:pt x="19655" y="12389"/>
                      <a:pt x="19885" y="1428"/>
                      <a:pt x="11910" y="69"/>
                    </a:cubicBezTo>
                    <a:cubicBezTo>
                      <a:pt x="11599" y="23"/>
                      <a:pt x="11300" y="0"/>
                      <a:pt x="1100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83" name="Google Shape;440;p38"/>
              <p:cNvSpPr/>
              <p:nvPr/>
            </p:nvSpPr>
            <p:spPr>
              <a:xfrm>
                <a:off x="3642480" y="1764440"/>
                <a:ext cx="245186" cy="226867"/>
              </a:xfrm>
              <a:custGeom>
                <a:avLst/>
                <a:gdLst/>
                <a:ahLst/>
                <a:cxnLst>
                  <a:cxn ang="0">
                    <a:pos x="wd2" y="hd2"/>
                  </a:cxn>
                  <a:cxn ang="5400000">
                    <a:pos x="wd2" y="hd2"/>
                  </a:cxn>
                  <a:cxn ang="10800000">
                    <a:pos x="wd2" y="hd2"/>
                  </a:cxn>
                  <a:cxn ang="16200000">
                    <a:pos x="wd2" y="hd2"/>
                  </a:cxn>
                </a:cxnLst>
                <a:rect l="0" t="0" r="r" b="b"/>
                <a:pathLst>
                  <a:path w="18540" h="21600" fill="norm" stroke="1" extrusionOk="0">
                    <a:moveTo>
                      <a:pt x="9285" y="1558"/>
                    </a:moveTo>
                    <a:cubicBezTo>
                      <a:pt x="13709" y="1558"/>
                      <a:pt x="17198" y="5787"/>
                      <a:pt x="17198" y="10800"/>
                    </a:cubicBezTo>
                    <a:cubicBezTo>
                      <a:pt x="17198" y="16413"/>
                      <a:pt x="13269" y="20090"/>
                      <a:pt x="9190" y="20090"/>
                    </a:cubicBezTo>
                    <a:cubicBezTo>
                      <a:pt x="7239" y="20090"/>
                      <a:pt x="5253" y="19244"/>
                      <a:pt x="3648" y="17370"/>
                    </a:cubicBezTo>
                    <a:cubicBezTo>
                      <a:pt x="-1319" y="11425"/>
                      <a:pt x="2306" y="1558"/>
                      <a:pt x="9285" y="1558"/>
                    </a:cubicBezTo>
                    <a:close/>
                    <a:moveTo>
                      <a:pt x="9183" y="0"/>
                    </a:moveTo>
                    <a:cubicBezTo>
                      <a:pt x="6920" y="0"/>
                      <a:pt x="4603" y="965"/>
                      <a:pt x="2713" y="3123"/>
                    </a:cubicBezTo>
                    <a:cubicBezTo>
                      <a:pt x="-3060" y="9859"/>
                      <a:pt x="965" y="21600"/>
                      <a:pt x="9285" y="21600"/>
                    </a:cubicBezTo>
                    <a:cubicBezTo>
                      <a:pt x="14380" y="21600"/>
                      <a:pt x="18540" y="16746"/>
                      <a:pt x="18540" y="10800"/>
                    </a:cubicBezTo>
                    <a:cubicBezTo>
                      <a:pt x="18540" y="4317"/>
                      <a:pt x="13967" y="0"/>
                      <a:pt x="918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84" name="Google Shape;441;p38"/>
              <p:cNvSpPr/>
              <p:nvPr/>
            </p:nvSpPr>
            <p:spPr>
              <a:xfrm>
                <a:off x="3875300" y="1880364"/>
                <a:ext cx="65590" cy="28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05" y="0"/>
                    </a:moveTo>
                    <a:cubicBezTo>
                      <a:pt x="5695" y="0"/>
                      <a:pt x="2626" y="1810"/>
                      <a:pt x="0" y="5494"/>
                    </a:cubicBezTo>
                    <a:lnTo>
                      <a:pt x="2921" y="16668"/>
                    </a:lnTo>
                    <a:cubicBezTo>
                      <a:pt x="4662" y="14296"/>
                      <a:pt x="6610" y="13235"/>
                      <a:pt x="8528" y="13235"/>
                    </a:cubicBezTo>
                    <a:cubicBezTo>
                      <a:pt x="11656" y="13235"/>
                      <a:pt x="14754" y="16231"/>
                      <a:pt x="16938" y="21600"/>
                    </a:cubicBezTo>
                    <a:lnTo>
                      <a:pt x="21600" y="14171"/>
                    </a:lnTo>
                    <a:cubicBezTo>
                      <a:pt x="18708" y="4932"/>
                      <a:pt x="13721" y="0"/>
                      <a:pt x="8705"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85" name="Google Shape;442;p38"/>
              <p:cNvSpPr/>
              <p:nvPr/>
            </p:nvSpPr>
            <p:spPr>
              <a:xfrm>
                <a:off x="3562947" y="1802223"/>
                <a:ext cx="103115" cy="42767"/>
              </a:xfrm>
              <a:custGeom>
                <a:avLst/>
                <a:gdLst/>
                <a:ahLst/>
                <a:cxnLst>
                  <a:cxn ang="0">
                    <a:pos x="wd2" y="hd2"/>
                  </a:cxn>
                  <a:cxn ang="5400000">
                    <a:pos x="wd2" y="hd2"/>
                  </a:cxn>
                  <a:cxn ang="10800000">
                    <a:pos x="wd2" y="hd2"/>
                  </a:cxn>
                  <a:cxn ang="16200000">
                    <a:pos x="wd2" y="hd2"/>
                  </a:cxn>
                </a:cxnLst>
                <a:rect l="0" t="0" r="r" b="b"/>
                <a:pathLst>
                  <a:path w="21264" h="21600" fill="norm" stroke="1" extrusionOk="0">
                    <a:moveTo>
                      <a:pt x="2199" y="0"/>
                    </a:moveTo>
                    <a:cubicBezTo>
                      <a:pt x="1109" y="0"/>
                      <a:pt x="370" y="1636"/>
                      <a:pt x="0" y="4152"/>
                    </a:cubicBezTo>
                    <a:cubicBezTo>
                      <a:pt x="0" y="5788"/>
                      <a:pt x="739" y="8304"/>
                      <a:pt x="1829" y="8304"/>
                    </a:cubicBezTo>
                    <a:cubicBezTo>
                      <a:pt x="15004" y="13296"/>
                      <a:pt x="17941" y="19922"/>
                      <a:pt x="17941" y="19922"/>
                    </a:cubicBezTo>
                    <a:cubicBezTo>
                      <a:pt x="18311" y="21600"/>
                      <a:pt x="19032" y="21600"/>
                      <a:pt x="19401" y="21600"/>
                    </a:cubicBezTo>
                    <a:cubicBezTo>
                      <a:pt x="19771" y="21600"/>
                      <a:pt x="20140" y="21600"/>
                      <a:pt x="20491" y="20761"/>
                    </a:cubicBezTo>
                    <a:cubicBezTo>
                      <a:pt x="21230" y="19922"/>
                      <a:pt x="21600" y="17448"/>
                      <a:pt x="20861" y="14931"/>
                    </a:cubicBezTo>
                    <a:cubicBezTo>
                      <a:pt x="20491" y="13296"/>
                      <a:pt x="17572" y="5788"/>
                      <a:pt x="2199"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86" name="Google Shape;443;p38"/>
              <p:cNvSpPr/>
              <p:nvPr/>
            </p:nvSpPr>
            <p:spPr>
              <a:xfrm>
                <a:off x="3780896" y="2025851"/>
                <a:ext cx="168864" cy="91843"/>
              </a:xfrm>
              <a:custGeom>
                <a:avLst/>
                <a:gdLst/>
                <a:ahLst/>
                <a:cxnLst>
                  <a:cxn ang="0">
                    <a:pos x="wd2" y="hd2"/>
                  </a:cxn>
                  <a:cxn ang="5400000">
                    <a:pos x="wd2" y="hd2"/>
                  </a:cxn>
                  <a:cxn ang="10800000">
                    <a:pos x="wd2" y="hd2"/>
                  </a:cxn>
                  <a:cxn ang="16200000">
                    <a:pos x="wd2" y="hd2"/>
                  </a:cxn>
                </a:cxnLst>
                <a:rect l="0" t="0" r="r" b="b"/>
                <a:pathLst>
                  <a:path w="21191" h="21600" fill="norm" stroke="1" extrusionOk="0">
                    <a:moveTo>
                      <a:pt x="41" y="0"/>
                    </a:moveTo>
                    <a:cubicBezTo>
                      <a:pt x="-409" y="9667"/>
                      <a:pt x="2942" y="18182"/>
                      <a:pt x="8283" y="20877"/>
                    </a:cubicBezTo>
                    <a:cubicBezTo>
                      <a:pt x="9362" y="21385"/>
                      <a:pt x="10363" y="21600"/>
                      <a:pt x="11296" y="21600"/>
                    </a:cubicBezTo>
                    <a:cubicBezTo>
                      <a:pt x="18256" y="21600"/>
                      <a:pt x="21191" y="9277"/>
                      <a:pt x="21191" y="9277"/>
                    </a:cubicBezTo>
                    <a:cubicBezTo>
                      <a:pt x="14073" y="6953"/>
                      <a:pt x="6945" y="3867"/>
                      <a:pt x="4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87" name="Google Shape;444;p38"/>
              <p:cNvSpPr/>
              <p:nvPr/>
            </p:nvSpPr>
            <p:spPr>
              <a:xfrm>
                <a:off x="3812597" y="2135464"/>
                <a:ext cx="66815" cy="27404"/>
              </a:xfrm>
              <a:custGeom>
                <a:avLst/>
                <a:gdLst/>
                <a:ahLst/>
                <a:cxnLst>
                  <a:cxn ang="0">
                    <a:pos x="wd2" y="hd2"/>
                  </a:cxn>
                  <a:cxn ang="5400000">
                    <a:pos x="wd2" y="hd2"/>
                  </a:cxn>
                  <a:cxn ang="10800000">
                    <a:pos x="wd2" y="hd2"/>
                  </a:cxn>
                  <a:cxn ang="16200000">
                    <a:pos x="wd2" y="hd2"/>
                  </a:cxn>
                </a:cxnLst>
                <a:rect l="0" t="0" r="r" b="b"/>
                <a:pathLst>
                  <a:path w="19642" h="21600" fill="norm" stroke="1" extrusionOk="0">
                    <a:moveTo>
                      <a:pt x="2260" y="0"/>
                    </a:moveTo>
                    <a:cubicBezTo>
                      <a:pt x="548" y="0"/>
                      <a:pt x="-901" y="5498"/>
                      <a:pt x="679" y="9491"/>
                    </a:cubicBezTo>
                    <a:lnTo>
                      <a:pt x="1733" y="12109"/>
                    </a:lnTo>
                    <a:cubicBezTo>
                      <a:pt x="5026" y="18458"/>
                      <a:pt x="9082" y="21600"/>
                      <a:pt x="13007" y="21600"/>
                    </a:cubicBezTo>
                    <a:cubicBezTo>
                      <a:pt x="14667" y="21600"/>
                      <a:pt x="16326" y="21076"/>
                      <a:pt x="17907" y="19898"/>
                    </a:cubicBezTo>
                    <a:cubicBezTo>
                      <a:pt x="20699" y="17542"/>
                      <a:pt x="19751" y="9098"/>
                      <a:pt x="17670" y="9098"/>
                    </a:cubicBezTo>
                    <a:cubicBezTo>
                      <a:pt x="17406" y="9098"/>
                      <a:pt x="17143" y="9229"/>
                      <a:pt x="16853" y="9491"/>
                    </a:cubicBezTo>
                    <a:cubicBezTo>
                      <a:pt x="15694" y="10145"/>
                      <a:pt x="14482" y="10473"/>
                      <a:pt x="13271" y="10473"/>
                    </a:cubicBezTo>
                    <a:cubicBezTo>
                      <a:pt x="9688" y="10473"/>
                      <a:pt x="6159" y="7593"/>
                      <a:pt x="3814" y="1702"/>
                    </a:cubicBezTo>
                    <a:cubicBezTo>
                      <a:pt x="3340" y="524"/>
                      <a:pt x="2787" y="0"/>
                      <a:pt x="2260"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88" name="Google Shape;445;p38"/>
              <p:cNvSpPr/>
              <p:nvPr/>
            </p:nvSpPr>
            <p:spPr>
              <a:xfrm>
                <a:off x="3778354" y="1841501"/>
                <a:ext cx="37672" cy="59541"/>
              </a:xfrm>
              <a:custGeom>
                <a:avLst/>
                <a:gdLst/>
                <a:ahLst/>
                <a:cxnLst>
                  <a:cxn ang="0">
                    <a:pos x="wd2" y="hd2"/>
                  </a:cxn>
                  <a:cxn ang="5400000">
                    <a:pos x="wd2" y="hd2"/>
                  </a:cxn>
                  <a:cxn ang="10800000">
                    <a:pos x="wd2" y="hd2"/>
                  </a:cxn>
                  <a:cxn ang="16200000">
                    <a:pos x="wd2" y="hd2"/>
                  </a:cxn>
                </a:cxnLst>
                <a:rect l="0" t="0" r="r" b="b"/>
                <a:pathLst>
                  <a:path w="19118" h="21600" fill="norm" stroke="1" extrusionOk="0">
                    <a:moveTo>
                      <a:pt x="11230" y="0"/>
                    </a:moveTo>
                    <a:cubicBezTo>
                      <a:pt x="6182" y="0"/>
                      <a:pt x="1407" y="4007"/>
                      <a:pt x="543" y="9610"/>
                    </a:cubicBezTo>
                    <a:cubicBezTo>
                      <a:pt x="-1230" y="15575"/>
                      <a:pt x="1453" y="20937"/>
                      <a:pt x="6864" y="21540"/>
                    </a:cubicBezTo>
                    <a:cubicBezTo>
                      <a:pt x="7137" y="21570"/>
                      <a:pt x="7455" y="21600"/>
                      <a:pt x="7728" y="21600"/>
                    </a:cubicBezTo>
                    <a:cubicBezTo>
                      <a:pt x="12048" y="21600"/>
                      <a:pt x="16869" y="17563"/>
                      <a:pt x="18551" y="11990"/>
                    </a:cubicBezTo>
                    <a:cubicBezTo>
                      <a:pt x="20370" y="6025"/>
                      <a:pt x="17687" y="663"/>
                      <a:pt x="12276" y="60"/>
                    </a:cubicBezTo>
                    <a:cubicBezTo>
                      <a:pt x="11912" y="30"/>
                      <a:pt x="11594" y="0"/>
                      <a:pt x="1123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89" name="Google Shape;446;p38"/>
              <p:cNvSpPr/>
              <p:nvPr/>
            </p:nvSpPr>
            <p:spPr>
              <a:xfrm>
                <a:off x="3942337" y="1866164"/>
                <a:ext cx="38562" cy="58212"/>
              </a:xfrm>
              <a:custGeom>
                <a:avLst/>
                <a:gdLst/>
                <a:ahLst/>
                <a:cxnLst>
                  <a:cxn ang="0">
                    <a:pos x="wd2" y="hd2"/>
                  </a:cxn>
                  <a:cxn ang="5400000">
                    <a:pos x="wd2" y="hd2"/>
                  </a:cxn>
                  <a:cxn ang="10800000">
                    <a:pos x="wd2" y="hd2"/>
                  </a:cxn>
                  <a:cxn ang="16200000">
                    <a:pos x="wd2" y="hd2"/>
                  </a:cxn>
                </a:cxnLst>
                <a:rect l="0" t="0" r="r" b="b"/>
                <a:pathLst>
                  <a:path w="19529" h="21600" fill="norm" stroke="1" extrusionOk="0">
                    <a:moveTo>
                      <a:pt x="11745" y="0"/>
                    </a:moveTo>
                    <a:cubicBezTo>
                      <a:pt x="6708" y="0"/>
                      <a:pt x="1853" y="4098"/>
                      <a:pt x="174" y="9829"/>
                    </a:cubicBezTo>
                    <a:cubicBezTo>
                      <a:pt x="-734" y="15314"/>
                      <a:pt x="1989" y="20799"/>
                      <a:pt x="6481" y="21415"/>
                    </a:cubicBezTo>
                    <a:cubicBezTo>
                      <a:pt x="7026" y="21538"/>
                      <a:pt x="7616" y="21600"/>
                      <a:pt x="8160" y="21600"/>
                    </a:cubicBezTo>
                    <a:cubicBezTo>
                      <a:pt x="12925" y="21600"/>
                      <a:pt x="17417" y="17132"/>
                      <a:pt x="19051" y="11647"/>
                    </a:cubicBezTo>
                    <a:cubicBezTo>
                      <a:pt x="20866" y="6163"/>
                      <a:pt x="17236" y="678"/>
                      <a:pt x="12743" y="62"/>
                    </a:cubicBezTo>
                    <a:cubicBezTo>
                      <a:pt x="12426" y="31"/>
                      <a:pt x="12063" y="0"/>
                      <a:pt x="1174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90" name="Google Shape;447;p38"/>
              <p:cNvSpPr/>
              <p:nvPr/>
            </p:nvSpPr>
            <p:spPr>
              <a:xfrm>
                <a:off x="3441251" y="1552189"/>
                <a:ext cx="620333" cy="383232"/>
              </a:xfrm>
              <a:custGeom>
                <a:avLst/>
                <a:gdLst/>
                <a:ahLst/>
                <a:cxnLst>
                  <a:cxn ang="0">
                    <a:pos x="wd2" y="hd2"/>
                  </a:cxn>
                  <a:cxn ang="5400000">
                    <a:pos x="wd2" y="hd2"/>
                  </a:cxn>
                  <a:cxn ang="10800000">
                    <a:pos x="wd2" y="hd2"/>
                  </a:cxn>
                  <a:cxn ang="16200000">
                    <a:pos x="wd2" y="hd2"/>
                  </a:cxn>
                </a:cxnLst>
                <a:rect l="0" t="0" r="r" b="b"/>
                <a:pathLst>
                  <a:path w="21514" h="21600" fill="norm" stroke="1" extrusionOk="0">
                    <a:moveTo>
                      <a:pt x="10271" y="0"/>
                    </a:moveTo>
                    <a:cubicBezTo>
                      <a:pt x="10184" y="0"/>
                      <a:pt x="10094" y="0"/>
                      <a:pt x="10007" y="5"/>
                    </a:cubicBezTo>
                    <a:cubicBezTo>
                      <a:pt x="2931" y="98"/>
                      <a:pt x="775" y="4638"/>
                      <a:pt x="775" y="4638"/>
                    </a:cubicBezTo>
                    <a:cubicBezTo>
                      <a:pt x="-86" y="6955"/>
                      <a:pt x="159" y="9178"/>
                      <a:pt x="38" y="11401"/>
                    </a:cubicBezTo>
                    <a:cubicBezTo>
                      <a:pt x="-86" y="12979"/>
                      <a:pt x="100" y="14556"/>
                      <a:pt x="529" y="15946"/>
                    </a:cubicBezTo>
                    <a:cubicBezTo>
                      <a:pt x="2005" y="16686"/>
                      <a:pt x="3053" y="18445"/>
                      <a:pt x="3360" y="20767"/>
                    </a:cubicBezTo>
                    <a:lnTo>
                      <a:pt x="5085" y="21600"/>
                    </a:lnTo>
                    <a:cubicBezTo>
                      <a:pt x="5514" y="19096"/>
                      <a:pt x="5759" y="16409"/>
                      <a:pt x="5700" y="13812"/>
                    </a:cubicBezTo>
                    <a:cubicBezTo>
                      <a:pt x="5514" y="11125"/>
                      <a:pt x="7238" y="10756"/>
                      <a:pt x="7854" y="8715"/>
                    </a:cubicBezTo>
                    <a:cubicBezTo>
                      <a:pt x="8037" y="8069"/>
                      <a:pt x="8161" y="7418"/>
                      <a:pt x="8099" y="6679"/>
                    </a:cubicBezTo>
                    <a:cubicBezTo>
                      <a:pt x="8991" y="6028"/>
                      <a:pt x="9960" y="5705"/>
                      <a:pt x="10936" y="5705"/>
                    </a:cubicBezTo>
                    <a:cubicBezTo>
                      <a:pt x="11915" y="5705"/>
                      <a:pt x="12900" y="6028"/>
                      <a:pt x="13823" y="6679"/>
                    </a:cubicBezTo>
                    <a:cubicBezTo>
                      <a:pt x="15582" y="8120"/>
                      <a:pt x="17297" y="9131"/>
                      <a:pt x="18755" y="9131"/>
                    </a:cubicBezTo>
                    <a:cubicBezTo>
                      <a:pt x="19640" y="9131"/>
                      <a:pt x="20433" y="8757"/>
                      <a:pt x="21082" y="7882"/>
                    </a:cubicBezTo>
                    <a:cubicBezTo>
                      <a:pt x="21269" y="7606"/>
                      <a:pt x="21390" y="7325"/>
                      <a:pt x="21514" y="7049"/>
                    </a:cubicBezTo>
                    <a:cubicBezTo>
                      <a:pt x="19699" y="2584"/>
                      <a:pt x="15271" y="0"/>
                      <a:pt x="1027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91" name="Google Shape;448;p38"/>
              <p:cNvSpPr/>
              <p:nvPr/>
            </p:nvSpPr>
            <p:spPr>
              <a:xfrm>
                <a:off x="3433472" y="1406868"/>
                <a:ext cx="652932" cy="217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39" y="0"/>
                    </a:moveTo>
                    <a:cubicBezTo>
                      <a:pt x="8979" y="0"/>
                      <a:pt x="8406" y="157"/>
                      <a:pt x="7808" y="395"/>
                    </a:cubicBezTo>
                    <a:lnTo>
                      <a:pt x="7277" y="717"/>
                    </a:lnTo>
                    <a:cubicBezTo>
                      <a:pt x="6044" y="1376"/>
                      <a:pt x="4870" y="2677"/>
                      <a:pt x="3874" y="4473"/>
                    </a:cubicBezTo>
                    <a:cubicBezTo>
                      <a:pt x="3581" y="4959"/>
                      <a:pt x="3287" y="5610"/>
                      <a:pt x="2994" y="6104"/>
                    </a:cubicBezTo>
                    <a:cubicBezTo>
                      <a:pt x="1289" y="10017"/>
                      <a:pt x="234" y="15562"/>
                      <a:pt x="0" y="21600"/>
                    </a:cubicBezTo>
                    <a:cubicBezTo>
                      <a:pt x="0" y="21600"/>
                      <a:pt x="7250" y="17629"/>
                      <a:pt x="13997" y="17629"/>
                    </a:cubicBezTo>
                    <a:cubicBezTo>
                      <a:pt x="15683" y="17629"/>
                      <a:pt x="17338" y="17885"/>
                      <a:pt x="18840" y="18503"/>
                    </a:cubicBezTo>
                    <a:lnTo>
                      <a:pt x="19427" y="18824"/>
                    </a:lnTo>
                    <a:cubicBezTo>
                      <a:pt x="20192" y="19153"/>
                      <a:pt x="20895" y="19639"/>
                      <a:pt x="21600" y="20298"/>
                    </a:cubicBezTo>
                    <a:cubicBezTo>
                      <a:pt x="21600" y="20298"/>
                      <a:pt x="20895" y="8872"/>
                      <a:pt x="15965" y="3163"/>
                    </a:cubicBezTo>
                    <a:cubicBezTo>
                      <a:pt x="15378" y="2513"/>
                      <a:pt x="14732" y="1862"/>
                      <a:pt x="14145" y="1376"/>
                    </a:cubicBezTo>
                    <a:cubicBezTo>
                      <a:pt x="13149" y="717"/>
                      <a:pt x="12150" y="231"/>
                      <a:pt x="11151" y="66"/>
                    </a:cubicBezTo>
                    <a:lnTo>
                      <a:pt x="10155" y="66"/>
                    </a:lnTo>
                    <a:cubicBezTo>
                      <a:pt x="9951" y="25"/>
                      <a:pt x="9746" y="0"/>
                      <a:pt x="953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92" name="Google Shape;449;p38"/>
              <p:cNvSpPr/>
              <p:nvPr/>
            </p:nvSpPr>
            <p:spPr>
              <a:xfrm>
                <a:off x="3861053" y="1420736"/>
                <a:ext cx="163256" cy="189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389" y="4316"/>
                      <a:pt x="16206" y="11459"/>
                      <a:pt x="18778" y="19722"/>
                    </a:cubicBezTo>
                    <a:cubicBezTo>
                      <a:pt x="19016" y="20281"/>
                      <a:pt x="19253" y="20851"/>
                      <a:pt x="19490" y="21600"/>
                    </a:cubicBezTo>
                    <a:lnTo>
                      <a:pt x="21600" y="21221"/>
                    </a:lnTo>
                    <a:cubicBezTo>
                      <a:pt x="21600" y="20851"/>
                      <a:pt x="21363" y="20471"/>
                      <a:pt x="21126" y="20092"/>
                    </a:cubicBezTo>
                    <a:cubicBezTo>
                      <a:pt x="19253" y="12958"/>
                      <a:pt x="14321" y="6574"/>
                      <a:pt x="7279" y="2058"/>
                    </a:cubicBezTo>
                    <a:cubicBezTo>
                      <a:pt x="4932" y="1309"/>
                      <a:pt x="2347" y="560"/>
                      <a:pt x="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93" name="Google Shape;450;p38"/>
              <p:cNvSpPr/>
              <p:nvPr/>
            </p:nvSpPr>
            <p:spPr>
              <a:xfrm>
                <a:off x="3740449" y="1405872"/>
                <a:ext cx="111735" cy="138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065" y="7204"/>
                      <a:pt x="18517" y="21340"/>
                      <a:pt x="18517" y="21600"/>
                    </a:cubicBezTo>
                    <a:lnTo>
                      <a:pt x="21600" y="21081"/>
                    </a:lnTo>
                    <a:cubicBezTo>
                      <a:pt x="19210" y="13111"/>
                      <a:pt x="13719" y="5919"/>
                      <a:pt x="5820" y="260"/>
                    </a:cubicBezTo>
                    <a:lnTo>
                      <a:pt x="5145" y="260"/>
                    </a:lnTo>
                    <a:lnTo>
                      <a:pt x="0"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94" name="Google Shape;451;p38"/>
              <p:cNvSpPr/>
              <p:nvPr/>
            </p:nvSpPr>
            <p:spPr>
              <a:xfrm>
                <a:off x="3653140" y="1410854"/>
                <a:ext cx="74855" cy="172642"/>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4630" y="0"/>
                    </a:moveTo>
                    <a:lnTo>
                      <a:pt x="86" y="405"/>
                    </a:lnTo>
                    <a:cubicBezTo>
                      <a:pt x="-396" y="5143"/>
                      <a:pt x="594" y="15221"/>
                      <a:pt x="17676" y="21600"/>
                    </a:cubicBezTo>
                    <a:lnTo>
                      <a:pt x="21204" y="20156"/>
                    </a:lnTo>
                    <a:cubicBezTo>
                      <a:pt x="5112" y="14192"/>
                      <a:pt x="4122" y="4322"/>
                      <a:pt x="46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95" name="Google Shape;452;p38"/>
              <p:cNvSpPr/>
              <p:nvPr/>
            </p:nvSpPr>
            <p:spPr>
              <a:xfrm>
                <a:off x="3505894" y="1451959"/>
                <a:ext cx="44688" cy="157861"/>
              </a:xfrm>
              <a:custGeom>
                <a:avLst/>
                <a:gdLst/>
                <a:ahLst/>
                <a:cxnLst>
                  <a:cxn ang="0">
                    <a:pos x="wd2" y="hd2"/>
                  </a:cxn>
                  <a:cxn ang="5400000">
                    <a:pos x="wd2" y="hd2"/>
                  </a:cxn>
                  <a:cxn ang="10800000">
                    <a:pos x="wd2" y="hd2"/>
                  </a:cxn>
                  <a:cxn ang="16200000">
                    <a:pos x="wd2" y="hd2"/>
                  </a:cxn>
                </a:cxnLst>
                <a:rect l="0" t="0" r="r" b="b"/>
                <a:pathLst>
                  <a:path w="19410" h="21600" fill="norm" stroke="1" extrusionOk="0">
                    <a:moveTo>
                      <a:pt x="19410" y="0"/>
                    </a:moveTo>
                    <a:cubicBezTo>
                      <a:pt x="15557" y="670"/>
                      <a:pt x="11704" y="1352"/>
                      <a:pt x="7851" y="2250"/>
                    </a:cubicBezTo>
                    <a:cubicBezTo>
                      <a:pt x="-1412" y="8329"/>
                      <a:pt x="-2190" y="15294"/>
                      <a:pt x="3998" y="21600"/>
                    </a:cubicBezTo>
                    <a:lnTo>
                      <a:pt x="10926" y="20918"/>
                    </a:lnTo>
                    <a:cubicBezTo>
                      <a:pt x="1663" y="13953"/>
                      <a:pt x="10926" y="5624"/>
                      <a:pt x="1941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96" name="Google Shape;453;p38"/>
              <p:cNvSpPr/>
              <p:nvPr/>
            </p:nvSpPr>
            <p:spPr>
              <a:xfrm>
                <a:off x="3422368" y="1529602"/>
                <a:ext cx="684347" cy="195312"/>
              </a:xfrm>
              <a:custGeom>
                <a:avLst/>
                <a:gdLst/>
                <a:ahLst/>
                <a:cxnLst>
                  <a:cxn ang="0">
                    <a:pos x="wd2" y="hd2"/>
                  </a:cxn>
                  <a:cxn ang="5400000">
                    <a:pos x="wd2" y="hd2"/>
                  </a:cxn>
                  <a:cxn ang="10800000">
                    <a:pos x="wd2" y="hd2"/>
                  </a:cxn>
                  <a:cxn ang="16200000">
                    <a:pos x="wd2" y="hd2"/>
                  </a:cxn>
                </a:cxnLst>
                <a:rect l="0" t="0" r="r" b="b"/>
                <a:pathLst>
                  <a:path w="21254" h="21600" fill="norm" stroke="1" extrusionOk="0">
                    <a:moveTo>
                      <a:pt x="11841" y="0"/>
                    </a:moveTo>
                    <a:cubicBezTo>
                      <a:pt x="5357" y="0"/>
                      <a:pt x="345" y="10139"/>
                      <a:pt x="345" y="10139"/>
                    </a:cubicBezTo>
                    <a:cubicBezTo>
                      <a:pt x="-206" y="13785"/>
                      <a:pt x="-97" y="18147"/>
                      <a:pt x="676" y="21600"/>
                    </a:cubicBezTo>
                    <a:cubicBezTo>
                      <a:pt x="4472" y="14951"/>
                      <a:pt x="8696" y="11544"/>
                      <a:pt x="12940" y="11544"/>
                    </a:cubicBezTo>
                    <a:cubicBezTo>
                      <a:pt x="15659" y="11544"/>
                      <a:pt x="18383" y="12940"/>
                      <a:pt x="21010" y="15778"/>
                    </a:cubicBezTo>
                    <a:cubicBezTo>
                      <a:pt x="21394" y="13050"/>
                      <a:pt x="21341" y="9781"/>
                      <a:pt x="20734" y="7237"/>
                    </a:cubicBezTo>
                    <a:cubicBezTo>
                      <a:pt x="17685" y="1873"/>
                      <a:pt x="14626" y="0"/>
                      <a:pt x="118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97" name="Google Shape;454;p38"/>
              <p:cNvSpPr/>
              <p:nvPr/>
            </p:nvSpPr>
            <p:spPr>
              <a:xfrm>
                <a:off x="3465370" y="2034072"/>
                <a:ext cx="78134" cy="62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705" y="4538"/>
                      <a:pt x="8843" y="7382"/>
                      <a:pt x="1486" y="7956"/>
                    </a:cubicBezTo>
                    <a:lnTo>
                      <a:pt x="0" y="21600"/>
                    </a:lnTo>
                    <a:cubicBezTo>
                      <a:pt x="11295" y="18211"/>
                      <a:pt x="21105" y="574"/>
                      <a:pt x="216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98" name="Google Shape;455;p38"/>
              <p:cNvSpPr/>
              <p:nvPr/>
            </p:nvSpPr>
            <p:spPr>
              <a:xfrm>
                <a:off x="3375146" y="1834858"/>
                <a:ext cx="157695" cy="222881"/>
              </a:xfrm>
              <a:custGeom>
                <a:avLst/>
                <a:gdLst/>
                <a:ahLst/>
                <a:cxnLst>
                  <a:cxn ang="0">
                    <a:pos x="wd2" y="hd2"/>
                  </a:cxn>
                  <a:cxn ang="5400000">
                    <a:pos x="wd2" y="hd2"/>
                  </a:cxn>
                  <a:cxn ang="10800000">
                    <a:pos x="wd2" y="hd2"/>
                  </a:cxn>
                  <a:cxn ang="16200000">
                    <a:pos x="wd2" y="hd2"/>
                  </a:cxn>
                </a:cxnLst>
                <a:rect l="0" t="0" r="r" b="b"/>
                <a:pathLst>
                  <a:path w="18163" h="21600" fill="norm" stroke="1" extrusionOk="0">
                    <a:moveTo>
                      <a:pt x="8441" y="0"/>
                    </a:moveTo>
                    <a:cubicBezTo>
                      <a:pt x="6708" y="0"/>
                      <a:pt x="4819" y="579"/>
                      <a:pt x="2838" y="2092"/>
                    </a:cubicBezTo>
                    <a:cubicBezTo>
                      <a:pt x="-3437" y="6985"/>
                      <a:pt x="1279" y="21600"/>
                      <a:pt x="11259" y="21600"/>
                    </a:cubicBezTo>
                    <a:cubicBezTo>
                      <a:pt x="12342" y="21600"/>
                      <a:pt x="13488" y="21431"/>
                      <a:pt x="14685" y="21061"/>
                    </a:cubicBezTo>
                    <a:lnTo>
                      <a:pt x="18163" y="6398"/>
                    </a:lnTo>
                    <a:cubicBezTo>
                      <a:pt x="18163" y="6398"/>
                      <a:pt x="14179" y="0"/>
                      <a:pt x="844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099" name="Google Shape;456;p38"/>
              <p:cNvSpPr/>
              <p:nvPr/>
            </p:nvSpPr>
            <p:spPr>
              <a:xfrm>
                <a:off x="3429437" y="1992718"/>
                <a:ext cx="36340" cy="34213"/>
              </a:xfrm>
              <a:custGeom>
                <a:avLst/>
                <a:gdLst/>
                <a:ahLst/>
                <a:cxnLst>
                  <a:cxn ang="0">
                    <a:pos x="wd2" y="hd2"/>
                  </a:cxn>
                  <a:cxn ang="5400000">
                    <a:pos x="wd2" y="hd2"/>
                  </a:cxn>
                  <a:cxn ang="10800000">
                    <a:pos x="wd2" y="hd2"/>
                  </a:cxn>
                  <a:cxn ang="16200000">
                    <a:pos x="wd2" y="hd2"/>
                  </a:cxn>
                </a:cxnLst>
                <a:rect l="0" t="0" r="r" b="b"/>
                <a:pathLst>
                  <a:path w="18025" h="21600" fill="norm" stroke="1" extrusionOk="0">
                    <a:moveTo>
                      <a:pt x="9201" y="0"/>
                    </a:moveTo>
                    <a:cubicBezTo>
                      <a:pt x="4623" y="0"/>
                      <a:pt x="1023" y="3932"/>
                      <a:pt x="223" y="9489"/>
                    </a:cubicBezTo>
                    <a:cubicBezTo>
                      <a:pt x="-1110" y="15885"/>
                      <a:pt x="3734" y="21600"/>
                      <a:pt x="9246" y="21600"/>
                    </a:cubicBezTo>
                    <a:cubicBezTo>
                      <a:pt x="10934" y="21600"/>
                      <a:pt x="12668" y="21076"/>
                      <a:pt x="14312" y="19870"/>
                    </a:cubicBezTo>
                    <a:cubicBezTo>
                      <a:pt x="20490" y="14680"/>
                      <a:pt x="18712" y="2202"/>
                      <a:pt x="10801" y="157"/>
                    </a:cubicBezTo>
                    <a:cubicBezTo>
                      <a:pt x="10268" y="52"/>
                      <a:pt x="9734" y="0"/>
                      <a:pt x="920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00" name="Google Shape;457;p38"/>
              <p:cNvSpPr/>
              <p:nvPr/>
            </p:nvSpPr>
            <p:spPr>
              <a:xfrm>
                <a:off x="3427991" y="1883354"/>
                <a:ext cx="78904" cy="137515"/>
              </a:xfrm>
              <a:custGeom>
                <a:avLst/>
                <a:gdLst/>
                <a:ahLst/>
                <a:cxnLst>
                  <a:cxn ang="0">
                    <a:pos x="wd2" y="hd2"/>
                  </a:cxn>
                  <a:cxn ang="5400000">
                    <a:pos x="wd2" y="hd2"/>
                  </a:cxn>
                  <a:cxn ang="10800000">
                    <a:pos x="wd2" y="hd2"/>
                  </a:cxn>
                  <a:cxn ang="16200000">
                    <a:pos x="wd2" y="hd2"/>
                  </a:cxn>
                </a:cxnLst>
                <a:rect l="0" t="0" r="r" b="b"/>
                <a:pathLst>
                  <a:path w="19508" h="21600" fill="norm" stroke="1" extrusionOk="0">
                    <a:moveTo>
                      <a:pt x="2108" y="0"/>
                    </a:moveTo>
                    <a:cubicBezTo>
                      <a:pt x="336" y="0"/>
                      <a:pt x="-949" y="1578"/>
                      <a:pt x="912" y="2230"/>
                    </a:cubicBezTo>
                    <a:cubicBezTo>
                      <a:pt x="10992" y="6104"/>
                      <a:pt x="16708" y="13083"/>
                      <a:pt x="15821" y="20309"/>
                    </a:cubicBezTo>
                    <a:cubicBezTo>
                      <a:pt x="15378" y="20830"/>
                      <a:pt x="16265" y="21352"/>
                      <a:pt x="17151" y="21600"/>
                    </a:cubicBezTo>
                    <a:cubicBezTo>
                      <a:pt x="18458" y="21600"/>
                      <a:pt x="19344" y="21091"/>
                      <a:pt x="19344" y="20309"/>
                    </a:cubicBezTo>
                    <a:cubicBezTo>
                      <a:pt x="20651" y="12313"/>
                      <a:pt x="14071" y="4813"/>
                      <a:pt x="3105" y="170"/>
                    </a:cubicBezTo>
                    <a:cubicBezTo>
                      <a:pt x="2773" y="52"/>
                      <a:pt x="2441" y="0"/>
                      <a:pt x="210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01" name="Google Shape;458;p38"/>
              <p:cNvSpPr/>
              <p:nvPr/>
            </p:nvSpPr>
            <p:spPr>
              <a:xfrm>
                <a:off x="3425390" y="1938077"/>
                <a:ext cx="67635" cy="25245"/>
              </a:xfrm>
              <a:custGeom>
                <a:avLst/>
                <a:gdLst/>
                <a:ahLst/>
                <a:cxnLst>
                  <a:cxn ang="0">
                    <a:pos x="wd2" y="hd2"/>
                  </a:cxn>
                  <a:cxn ang="5400000">
                    <a:pos x="wd2" y="hd2"/>
                  </a:cxn>
                  <a:cxn ang="10800000">
                    <a:pos x="wd2" y="hd2"/>
                  </a:cxn>
                  <a:cxn ang="16200000">
                    <a:pos x="wd2" y="hd2"/>
                  </a:cxn>
                </a:cxnLst>
                <a:rect l="0" t="0" r="r" b="b"/>
                <a:pathLst>
                  <a:path w="19883" h="21600" fill="norm" stroke="1" extrusionOk="0">
                    <a:moveTo>
                      <a:pt x="13097" y="0"/>
                    </a:moveTo>
                    <a:cubicBezTo>
                      <a:pt x="9040" y="0"/>
                      <a:pt x="4931" y="3126"/>
                      <a:pt x="1322" y="8953"/>
                    </a:cubicBezTo>
                    <a:cubicBezTo>
                      <a:pt x="-759" y="11795"/>
                      <a:pt x="-232" y="20250"/>
                      <a:pt x="1849" y="21600"/>
                    </a:cubicBezTo>
                    <a:lnTo>
                      <a:pt x="1849" y="20250"/>
                    </a:lnTo>
                    <a:lnTo>
                      <a:pt x="3403" y="20250"/>
                    </a:lnTo>
                    <a:cubicBezTo>
                      <a:pt x="5510" y="17976"/>
                      <a:pt x="10331" y="12008"/>
                      <a:pt x="14308" y="12008"/>
                    </a:cubicBezTo>
                    <a:cubicBezTo>
                      <a:pt x="15257" y="12008"/>
                      <a:pt x="16179" y="12363"/>
                      <a:pt x="16969" y="13216"/>
                    </a:cubicBezTo>
                    <a:cubicBezTo>
                      <a:pt x="17285" y="13500"/>
                      <a:pt x="17601" y="13713"/>
                      <a:pt x="17864" y="13713"/>
                    </a:cubicBezTo>
                    <a:cubicBezTo>
                      <a:pt x="19893" y="13713"/>
                      <a:pt x="20841" y="5613"/>
                      <a:pt x="18549" y="1918"/>
                    </a:cubicBezTo>
                    <a:cubicBezTo>
                      <a:pt x="16758" y="639"/>
                      <a:pt x="14941" y="0"/>
                      <a:pt x="1309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02" name="Google Shape;459;p38"/>
              <p:cNvSpPr/>
              <p:nvPr/>
            </p:nvSpPr>
            <p:spPr>
              <a:xfrm>
                <a:off x="3018233" y="2936803"/>
                <a:ext cx="1288233" cy="211754"/>
              </a:xfrm>
              <a:custGeom>
                <a:avLst/>
                <a:gdLst/>
                <a:ahLst/>
                <a:cxnLst>
                  <a:cxn ang="0">
                    <a:pos x="wd2" y="hd2"/>
                  </a:cxn>
                  <a:cxn ang="5400000">
                    <a:pos x="wd2" y="hd2"/>
                  </a:cxn>
                  <a:cxn ang="10800000">
                    <a:pos x="wd2" y="hd2"/>
                  </a:cxn>
                  <a:cxn ang="16200000">
                    <a:pos x="wd2" y="hd2"/>
                  </a:cxn>
                </a:cxnLst>
                <a:rect l="0" t="0" r="r" b="b"/>
                <a:pathLst>
                  <a:path w="21344" h="21600" fill="norm" stroke="1" extrusionOk="0">
                    <a:moveTo>
                      <a:pt x="21344" y="0"/>
                    </a:moveTo>
                    <a:cubicBezTo>
                      <a:pt x="19267" y="2770"/>
                      <a:pt x="10963" y="13019"/>
                      <a:pt x="2979" y="13019"/>
                    </a:cubicBezTo>
                    <a:cubicBezTo>
                      <a:pt x="2256" y="13019"/>
                      <a:pt x="1536" y="12935"/>
                      <a:pt x="823" y="12748"/>
                    </a:cubicBezTo>
                    <a:cubicBezTo>
                      <a:pt x="788" y="12731"/>
                      <a:pt x="752" y="12714"/>
                      <a:pt x="718" y="12714"/>
                    </a:cubicBezTo>
                    <a:cubicBezTo>
                      <a:pt x="-228" y="12714"/>
                      <a:pt x="-256" y="21312"/>
                      <a:pt x="737" y="21312"/>
                    </a:cubicBezTo>
                    <a:cubicBezTo>
                      <a:pt x="746" y="21312"/>
                      <a:pt x="756" y="21312"/>
                      <a:pt x="765" y="21304"/>
                    </a:cubicBezTo>
                    <a:cubicBezTo>
                      <a:pt x="1522" y="21507"/>
                      <a:pt x="2287" y="21600"/>
                      <a:pt x="3055" y="21600"/>
                    </a:cubicBezTo>
                    <a:cubicBezTo>
                      <a:pt x="10632" y="21600"/>
                      <a:pt x="18445" y="12562"/>
                      <a:pt x="21167" y="9064"/>
                    </a:cubicBezTo>
                    <a:cubicBezTo>
                      <a:pt x="21225" y="5879"/>
                      <a:pt x="21285" y="2855"/>
                      <a:pt x="21344"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03" name="Google Shape;460;p38"/>
              <p:cNvSpPr/>
              <p:nvPr/>
            </p:nvSpPr>
            <p:spPr>
              <a:xfrm>
                <a:off x="3034197" y="3135850"/>
                <a:ext cx="1250944" cy="204945"/>
              </a:xfrm>
              <a:custGeom>
                <a:avLst/>
                <a:gdLst/>
                <a:ahLst/>
                <a:cxnLst>
                  <a:cxn ang="0">
                    <a:pos x="wd2" y="hd2"/>
                  </a:cxn>
                  <a:cxn ang="5400000">
                    <a:pos x="wd2" y="hd2"/>
                  </a:cxn>
                  <a:cxn ang="10800000">
                    <a:pos x="wd2" y="hd2"/>
                  </a:cxn>
                  <a:cxn ang="16200000">
                    <a:pos x="wd2" y="hd2"/>
                  </a:cxn>
                </a:cxnLst>
                <a:rect l="0" t="0" r="r" b="b"/>
                <a:pathLst>
                  <a:path w="21328" h="21600" fill="norm" stroke="1" extrusionOk="0">
                    <a:moveTo>
                      <a:pt x="21328" y="0"/>
                    </a:moveTo>
                    <a:cubicBezTo>
                      <a:pt x="18538" y="3475"/>
                      <a:pt x="10578" y="12743"/>
                      <a:pt x="2927" y="12743"/>
                    </a:cubicBezTo>
                    <a:cubicBezTo>
                      <a:pt x="2200" y="12743"/>
                      <a:pt x="1474" y="12655"/>
                      <a:pt x="756" y="12472"/>
                    </a:cubicBezTo>
                    <a:cubicBezTo>
                      <a:pt x="-211" y="12472"/>
                      <a:pt x="-272" y="20795"/>
                      <a:pt x="697" y="21311"/>
                    </a:cubicBezTo>
                    <a:cubicBezTo>
                      <a:pt x="1447" y="21504"/>
                      <a:pt x="2206" y="21600"/>
                      <a:pt x="2968" y="21600"/>
                    </a:cubicBezTo>
                    <a:cubicBezTo>
                      <a:pt x="10367" y="21600"/>
                      <a:pt x="18025" y="13111"/>
                      <a:pt x="21207" y="9181"/>
                    </a:cubicBezTo>
                    <a:cubicBezTo>
                      <a:pt x="21238" y="6065"/>
                      <a:pt x="21297" y="2941"/>
                      <a:pt x="213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04" name="Google Shape;461;p38"/>
              <p:cNvSpPr/>
              <p:nvPr/>
            </p:nvSpPr>
            <p:spPr>
              <a:xfrm>
                <a:off x="3038185" y="3319951"/>
                <a:ext cx="1232799" cy="201456"/>
              </a:xfrm>
              <a:custGeom>
                <a:avLst/>
                <a:gdLst/>
                <a:ahLst/>
                <a:cxnLst>
                  <a:cxn ang="0">
                    <a:pos x="wd2" y="hd2"/>
                  </a:cxn>
                  <a:cxn ang="5400000">
                    <a:pos x="wd2" y="hd2"/>
                  </a:cxn>
                  <a:cxn ang="10800000">
                    <a:pos x="wd2" y="hd2"/>
                  </a:cxn>
                  <a:cxn ang="16200000">
                    <a:pos x="wd2" y="hd2"/>
                  </a:cxn>
                </a:cxnLst>
                <a:rect l="0" t="0" r="r" b="b"/>
                <a:pathLst>
                  <a:path w="21317" h="21600" fill="norm" stroke="1" extrusionOk="0">
                    <a:moveTo>
                      <a:pt x="21317" y="0"/>
                    </a:moveTo>
                    <a:cubicBezTo>
                      <a:pt x="18257" y="3837"/>
                      <a:pt x="10532" y="12456"/>
                      <a:pt x="3079" y="12456"/>
                    </a:cubicBezTo>
                    <a:cubicBezTo>
                      <a:pt x="2312" y="12456"/>
                      <a:pt x="1547" y="12367"/>
                      <a:pt x="791" y="12171"/>
                    </a:cubicBezTo>
                    <a:cubicBezTo>
                      <a:pt x="-223" y="12349"/>
                      <a:pt x="-283" y="20808"/>
                      <a:pt x="729" y="21342"/>
                    </a:cubicBezTo>
                    <a:cubicBezTo>
                      <a:pt x="1460" y="21520"/>
                      <a:pt x="2198" y="21600"/>
                      <a:pt x="2938" y="21600"/>
                    </a:cubicBezTo>
                    <a:cubicBezTo>
                      <a:pt x="10247" y="21600"/>
                      <a:pt x="17797" y="13516"/>
                      <a:pt x="21224" y="9349"/>
                    </a:cubicBezTo>
                    <a:cubicBezTo>
                      <a:pt x="21255" y="6526"/>
                      <a:pt x="21286" y="3357"/>
                      <a:pt x="2131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05" name="Google Shape;462;p38"/>
              <p:cNvSpPr/>
              <p:nvPr/>
            </p:nvSpPr>
            <p:spPr>
              <a:xfrm>
                <a:off x="4245439" y="2603313"/>
                <a:ext cx="61575" cy="641072"/>
              </a:xfrm>
              <a:custGeom>
                <a:avLst/>
                <a:gdLst/>
                <a:ahLst/>
                <a:cxnLst>
                  <a:cxn ang="0">
                    <a:pos x="wd2" y="hd2"/>
                  </a:cxn>
                  <a:cxn ang="5400000">
                    <a:pos x="wd2" y="hd2"/>
                  </a:cxn>
                  <a:cxn ang="10800000">
                    <a:pos x="wd2" y="hd2"/>
                  </a:cxn>
                  <a:cxn ang="16200000">
                    <a:pos x="wd2" y="hd2"/>
                  </a:cxn>
                </a:cxnLst>
                <a:rect l="0" t="0" r="r" b="b"/>
                <a:pathLst>
                  <a:path w="13397" h="21600" fill="norm" stroke="1" extrusionOk="0">
                    <a:moveTo>
                      <a:pt x="2263" y="0"/>
                    </a:moveTo>
                    <a:cubicBezTo>
                      <a:pt x="1951" y="0"/>
                      <a:pt x="1620" y="14"/>
                      <a:pt x="1308" y="45"/>
                    </a:cubicBezTo>
                    <a:cubicBezTo>
                      <a:pt x="138" y="101"/>
                      <a:pt x="-232" y="269"/>
                      <a:pt x="138" y="434"/>
                    </a:cubicBezTo>
                    <a:cubicBezTo>
                      <a:pt x="16748" y="6418"/>
                      <a:pt x="4388" y="21046"/>
                      <a:pt x="4388" y="21211"/>
                    </a:cubicBezTo>
                    <a:cubicBezTo>
                      <a:pt x="3998" y="21376"/>
                      <a:pt x="5168" y="21544"/>
                      <a:pt x="6318" y="21600"/>
                    </a:cubicBezTo>
                    <a:cubicBezTo>
                      <a:pt x="6708" y="21600"/>
                      <a:pt x="7098" y="21544"/>
                      <a:pt x="7858" y="21544"/>
                    </a:cubicBezTo>
                    <a:cubicBezTo>
                      <a:pt x="8248" y="21488"/>
                      <a:pt x="9028" y="21376"/>
                      <a:pt x="9028" y="21267"/>
                    </a:cubicBezTo>
                    <a:cubicBezTo>
                      <a:pt x="9418" y="20657"/>
                      <a:pt x="21368" y="6307"/>
                      <a:pt x="3998" y="213"/>
                    </a:cubicBezTo>
                    <a:cubicBezTo>
                      <a:pt x="3725" y="92"/>
                      <a:pt x="3043" y="0"/>
                      <a:pt x="226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06" name="Google Shape;463;p38"/>
              <p:cNvSpPr/>
              <p:nvPr/>
            </p:nvSpPr>
            <p:spPr>
              <a:xfrm>
                <a:off x="2856048" y="2891047"/>
                <a:ext cx="237214" cy="1723503"/>
              </a:xfrm>
              <a:custGeom>
                <a:avLst/>
                <a:gdLst/>
                <a:ahLst/>
                <a:cxnLst>
                  <a:cxn ang="0">
                    <a:pos x="wd2" y="hd2"/>
                  </a:cxn>
                  <a:cxn ang="5400000">
                    <a:pos x="wd2" y="hd2"/>
                  </a:cxn>
                  <a:cxn ang="10800000">
                    <a:pos x="wd2" y="hd2"/>
                  </a:cxn>
                  <a:cxn ang="16200000">
                    <a:pos x="wd2" y="hd2"/>
                  </a:cxn>
                </a:cxnLst>
                <a:rect l="0" t="0" r="r" b="b"/>
                <a:pathLst>
                  <a:path w="21266" h="21600" fill="norm" stroke="1" extrusionOk="0">
                    <a:moveTo>
                      <a:pt x="1095" y="0"/>
                    </a:moveTo>
                    <a:cubicBezTo>
                      <a:pt x="445" y="0"/>
                      <a:pt x="-214" y="73"/>
                      <a:pt x="67" y="182"/>
                    </a:cubicBezTo>
                    <a:cubicBezTo>
                      <a:pt x="67" y="245"/>
                      <a:pt x="10887" y="6426"/>
                      <a:pt x="9449" y="10837"/>
                    </a:cubicBezTo>
                    <a:cubicBezTo>
                      <a:pt x="8180" y="14732"/>
                      <a:pt x="11361" y="18235"/>
                      <a:pt x="19153" y="21492"/>
                    </a:cubicBezTo>
                    <a:cubicBezTo>
                      <a:pt x="19289" y="21560"/>
                      <a:pt x="19747" y="21600"/>
                      <a:pt x="20173" y="21600"/>
                    </a:cubicBezTo>
                    <a:cubicBezTo>
                      <a:pt x="20261" y="21600"/>
                      <a:pt x="20350" y="21598"/>
                      <a:pt x="20430" y="21595"/>
                    </a:cubicBezTo>
                    <a:cubicBezTo>
                      <a:pt x="21065" y="21574"/>
                      <a:pt x="21386" y="21492"/>
                      <a:pt x="21225" y="21410"/>
                    </a:cubicBezTo>
                    <a:cubicBezTo>
                      <a:pt x="13586" y="18174"/>
                      <a:pt x="10405" y="14712"/>
                      <a:pt x="11682" y="10858"/>
                    </a:cubicBezTo>
                    <a:cubicBezTo>
                      <a:pt x="13112" y="6407"/>
                      <a:pt x="2292" y="182"/>
                      <a:pt x="2132" y="121"/>
                    </a:cubicBezTo>
                    <a:cubicBezTo>
                      <a:pt x="2003" y="35"/>
                      <a:pt x="1553" y="0"/>
                      <a:pt x="1095"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07" name="Google Shape;464;p38"/>
              <p:cNvSpPr/>
              <p:nvPr/>
            </p:nvSpPr>
            <p:spPr>
              <a:xfrm>
                <a:off x="3248570" y="3565335"/>
                <a:ext cx="864522" cy="471171"/>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21193" y="0"/>
                    </a:moveTo>
                    <a:cubicBezTo>
                      <a:pt x="21095" y="0"/>
                      <a:pt x="20999" y="80"/>
                      <a:pt x="20948" y="209"/>
                    </a:cubicBezTo>
                    <a:cubicBezTo>
                      <a:pt x="19092" y="4207"/>
                      <a:pt x="16973" y="7899"/>
                      <a:pt x="14675" y="11143"/>
                    </a:cubicBezTo>
                    <a:cubicBezTo>
                      <a:pt x="11479" y="15559"/>
                      <a:pt x="6765" y="20546"/>
                      <a:pt x="1755" y="20546"/>
                    </a:cubicBezTo>
                    <a:cubicBezTo>
                      <a:pt x="1293" y="20546"/>
                      <a:pt x="829" y="20504"/>
                      <a:pt x="363" y="20412"/>
                    </a:cubicBezTo>
                    <a:cubicBezTo>
                      <a:pt x="339" y="20405"/>
                      <a:pt x="316" y="20401"/>
                      <a:pt x="294" y="20401"/>
                    </a:cubicBezTo>
                    <a:cubicBezTo>
                      <a:pt x="142" y="20401"/>
                      <a:pt x="8" y="20606"/>
                      <a:pt x="8" y="20865"/>
                    </a:cubicBezTo>
                    <a:cubicBezTo>
                      <a:pt x="-34" y="21170"/>
                      <a:pt x="98" y="21471"/>
                      <a:pt x="274" y="21471"/>
                    </a:cubicBezTo>
                    <a:cubicBezTo>
                      <a:pt x="778" y="21558"/>
                      <a:pt x="1275" y="21600"/>
                      <a:pt x="1773" y="21600"/>
                    </a:cubicBezTo>
                    <a:cubicBezTo>
                      <a:pt x="2977" y="21600"/>
                      <a:pt x="4166" y="21349"/>
                      <a:pt x="5353" y="20865"/>
                    </a:cubicBezTo>
                    <a:cubicBezTo>
                      <a:pt x="8490" y="19510"/>
                      <a:pt x="11760" y="16571"/>
                      <a:pt x="15072" y="11973"/>
                    </a:cubicBezTo>
                    <a:cubicBezTo>
                      <a:pt x="17415" y="8653"/>
                      <a:pt x="19578" y="4960"/>
                      <a:pt x="21477" y="891"/>
                    </a:cubicBezTo>
                    <a:cubicBezTo>
                      <a:pt x="21566" y="662"/>
                      <a:pt x="21521" y="286"/>
                      <a:pt x="21390" y="137"/>
                    </a:cubicBezTo>
                    <a:cubicBezTo>
                      <a:pt x="21334" y="42"/>
                      <a:pt x="21263" y="0"/>
                      <a:pt x="2119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08" name="Google Shape;465;p38"/>
              <p:cNvSpPr/>
              <p:nvPr/>
            </p:nvSpPr>
            <p:spPr>
              <a:xfrm>
                <a:off x="3437309" y="3929965"/>
                <a:ext cx="547501" cy="301022"/>
              </a:xfrm>
              <a:custGeom>
                <a:avLst/>
                <a:gdLst/>
                <a:ahLst/>
                <a:cxnLst>
                  <a:cxn ang="0">
                    <a:pos x="wd2" y="hd2"/>
                  </a:cxn>
                  <a:cxn ang="5400000">
                    <a:pos x="wd2" y="hd2"/>
                  </a:cxn>
                  <a:cxn ang="10800000">
                    <a:pos x="wd2" y="hd2"/>
                  </a:cxn>
                  <a:cxn ang="16200000">
                    <a:pos x="wd2" y="hd2"/>
                  </a:cxn>
                </a:cxnLst>
                <a:rect l="0" t="0" r="r" b="b"/>
                <a:pathLst>
                  <a:path w="21295" h="21600" fill="norm" stroke="1" extrusionOk="0">
                    <a:moveTo>
                      <a:pt x="20782" y="0"/>
                    </a:moveTo>
                    <a:cubicBezTo>
                      <a:pt x="20611" y="0"/>
                      <a:pt x="20437" y="131"/>
                      <a:pt x="20346" y="363"/>
                    </a:cubicBezTo>
                    <a:cubicBezTo>
                      <a:pt x="15446" y="10982"/>
                      <a:pt x="8270" y="18061"/>
                      <a:pt x="401" y="19830"/>
                    </a:cubicBezTo>
                    <a:cubicBezTo>
                      <a:pt x="-219" y="20069"/>
                      <a:pt x="-80" y="21600"/>
                      <a:pt x="541" y="21600"/>
                    </a:cubicBezTo>
                    <a:cubicBezTo>
                      <a:pt x="1712" y="21248"/>
                      <a:pt x="2886" y="20891"/>
                      <a:pt x="4061" y="20420"/>
                    </a:cubicBezTo>
                    <a:cubicBezTo>
                      <a:pt x="8406" y="18531"/>
                      <a:pt x="12411" y="15111"/>
                      <a:pt x="15930" y="10392"/>
                    </a:cubicBezTo>
                    <a:cubicBezTo>
                      <a:pt x="17861" y="7794"/>
                      <a:pt x="19656" y="4844"/>
                      <a:pt x="21175" y="1424"/>
                    </a:cubicBezTo>
                    <a:cubicBezTo>
                      <a:pt x="21381" y="953"/>
                      <a:pt x="21311" y="477"/>
                      <a:pt x="21036" y="125"/>
                    </a:cubicBezTo>
                    <a:cubicBezTo>
                      <a:pt x="20963" y="42"/>
                      <a:pt x="20872" y="0"/>
                      <a:pt x="20782"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09" name="Google Shape;466;p38"/>
              <p:cNvSpPr/>
              <p:nvPr/>
            </p:nvSpPr>
            <p:spPr>
              <a:xfrm>
                <a:off x="3437099" y="2602815"/>
                <a:ext cx="451711" cy="14482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20447" y="0"/>
                    </a:moveTo>
                    <a:cubicBezTo>
                      <a:pt x="20276" y="0"/>
                      <a:pt x="20104" y="223"/>
                      <a:pt x="19966" y="768"/>
                    </a:cubicBezTo>
                    <a:cubicBezTo>
                      <a:pt x="19883" y="1016"/>
                      <a:pt x="16071" y="15977"/>
                      <a:pt x="10518" y="17934"/>
                    </a:cubicBezTo>
                    <a:cubicBezTo>
                      <a:pt x="10158" y="18045"/>
                      <a:pt x="9798" y="18095"/>
                      <a:pt x="9442" y="18095"/>
                    </a:cubicBezTo>
                    <a:cubicBezTo>
                      <a:pt x="6589" y="18095"/>
                      <a:pt x="3798" y="14639"/>
                      <a:pt x="1074" y="7877"/>
                    </a:cubicBezTo>
                    <a:cubicBezTo>
                      <a:pt x="931" y="7518"/>
                      <a:pt x="781" y="7357"/>
                      <a:pt x="638" y="7357"/>
                    </a:cubicBezTo>
                    <a:cubicBezTo>
                      <a:pt x="124" y="7357"/>
                      <a:pt x="-278" y="9425"/>
                      <a:pt x="245" y="10577"/>
                    </a:cubicBezTo>
                    <a:cubicBezTo>
                      <a:pt x="3216" y="17872"/>
                      <a:pt x="6250" y="21600"/>
                      <a:pt x="9292" y="21600"/>
                    </a:cubicBezTo>
                    <a:cubicBezTo>
                      <a:pt x="9731" y="21600"/>
                      <a:pt x="10166" y="21526"/>
                      <a:pt x="10602" y="21365"/>
                    </a:cubicBezTo>
                    <a:cubicBezTo>
                      <a:pt x="11099" y="21365"/>
                      <a:pt x="11681" y="20882"/>
                      <a:pt x="12175" y="20634"/>
                    </a:cubicBezTo>
                    <a:cubicBezTo>
                      <a:pt x="15656" y="17686"/>
                      <a:pt x="18723" y="11308"/>
                      <a:pt x="20958" y="2972"/>
                    </a:cubicBezTo>
                    <a:cubicBezTo>
                      <a:pt x="21322" y="1548"/>
                      <a:pt x="20895" y="0"/>
                      <a:pt x="2044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10" name="Google Shape;467;p38"/>
              <p:cNvSpPr/>
              <p:nvPr/>
            </p:nvSpPr>
            <p:spPr>
              <a:xfrm>
                <a:off x="3376591" y="2334345"/>
                <a:ext cx="512049" cy="314724"/>
              </a:xfrm>
              <a:custGeom>
                <a:avLst/>
                <a:gdLst/>
                <a:ahLst/>
                <a:cxnLst>
                  <a:cxn ang="0">
                    <a:pos x="wd2" y="hd2"/>
                  </a:cxn>
                  <a:cxn ang="5400000">
                    <a:pos x="wd2" y="hd2"/>
                  </a:cxn>
                  <a:cxn ang="10800000">
                    <a:pos x="wd2" y="hd2"/>
                  </a:cxn>
                  <a:cxn ang="16200000">
                    <a:pos x="wd2" y="hd2"/>
                  </a:cxn>
                </a:cxnLst>
                <a:rect l="0" t="0" r="r" b="b"/>
                <a:pathLst>
                  <a:path w="20239" h="21600" fill="norm" stroke="1" extrusionOk="0">
                    <a:moveTo>
                      <a:pt x="463" y="0"/>
                    </a:moveTo>
                    <a:cubicBezTo>
                      <a:pt x="368" y="0"/>
                      <a:pt x="276" y="57"/>
                      <a:pt x="215" y="160"/>
                    </a:cubicBezTo>
                    <a:cubicBezTo>
                      <a:pt x="3" y="382"/>
                      <a:pt x="-68" y="832"/>
                      <a:pt x="74" y="1060"/>
                    </a:cubicBezTo>
                    <a:cubicBezTo>
                      <a:pt x="424" y="1852"/>
                      <a:pt x="9119" y="21486"/>
                      <a:pt x="15292" y="21600"/>
                    </a:cubicBezTo>
                    <a:lnTo>
                      <a:pt x="15784" y="21600"/>
                    </a:lnTo>
                    <a:cubicBezTo>
                      <a:pt x="17257" y="21486"/>
                      <a:pt x="18589" y="20135"/>
                      <a:pt x="19361" y="18101"/>
                    </a:cubicBezTo>
                    <a:cubicBezTo>
                      <a:pt x="21532" y="12344"/>
                      <a:pt x="19010" y="1624"/>
                      <a:pt x="18869" y="1174"/>
                    </a:cubicBezTo>
                    <a:cubicBezTo>
                      <a:pt x="18812" y="895"/>
                      <a:pt x="18610" y="690"/>
                      <a:pt x="18426" y="690"/>
                    </a:cubicBezTo>
                    <a:cubicBezTo>
                      <a:pt x="18384" y="690"/>
                      <a:pt x="18345" y="701"/>
                      <a:pt x="18309" y="724"/>
                    </a:cubicBezTo>
                    <a:cubicBezTo>
                      <a:pt x="18097" y="832"/>
                      <a:pt x="17959" y="1288"/>
                      <a:pt x="18097" y="1624"/>
                    </a:cubicBezTo>
                    <a:cubicBezTo>
                      <a:pt x="18097" y="1738"/>
                      <a:pt x="20551" y="12231"/>
                      <a:pt x="18589" y="17422"/>
                    </a:cubicBezTo>
                    <a:cubicBezTo>
                      <a:pt x="17959" y="19115"/>
                      <a:pt x="16907" y="20135"/>
                      <a:pt x="15713" y="20244"/>
                    </a:cubicBezTo>
                    <a:cubicBezTo>
                      <a:pt x="15564" y="20278"/>
                      <a:pt x="15412" y="20289"/>
                      <a:pt x="15256" y="20289"/>
                    </a:cubicBezTo>
                    <a:cubicBezTo>
                      <a:pt x="9554" y="20289"/>
                      <a:pt x="842" y="490"/>
                      <a:pt x="775" y="268"/>
                    </a:cubicBezTo>
                    <a:cubicBezTo>
                      <a:pt x="697" y="85"/>
                      <a:pt x="577" y="0"/>
                      <a:pt x="46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11" name="Google Shape;468;p38"/>
              <p:cNvSpPr/>
              <p:nvPr/>
            </p:nvSpPr>
            <p:spPr>
              <a:xfrm>
                <a:off x="2494799" y="4153592"/>
                <a:ext cx="1923401" cy="1001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5" y="0"/>
                    </a:moveTo>
                    <a:cubicBezTo>
                      <a:pt x="374" y="0"/>
                      <a:pt x="97" y="381"/>
                      <a:pt x="20" y="924"/>
                    </a:cubicBezTo>
                    <a:cubicBezTo>
                      <a:pt x="0" y="960"/>
                      <a:pt x="0" y="995"/>
                      <a:pt x="0" y="1065"/>
                    </a:cubicBezTo>
                    <a:lnTo>
                      <a:pt x="0" y="20565"/>
                    </a:lnTo>
                    <a:cubicBezTo>
                      <a:pt x="56" y="21160"/>
                      <a:pt x="337" y="21600"/>
                      <a:pt x="665" y="21600"/>
                    </a:cubicBezTo>
                    <a:cubicBezTo>
                      <a:pt x="689" y="21600"/>
                      <a:pt x="713" y="21598"/>
                      <a:pt x="738" y="21593"/>
                    </a:cubicBezTo>
                    <a:lnTo>
                      <a:pt x="20862" y="21593"/>
                    </a:lnTo>
                    <a:cubicBezTo>
                      <a:pt x="20889" y="21598"/>
                      <a:pt x="20915" y="21600"/>
                      <a:pt x="20940" y="21600"/>
                    </a:cubicBezTo>
                    <a:cubicBezTo>
                      <a:pt x="21284" y="21600"/>
                      <a:pt x="21563" y="21160"/>
                      <a:pt x="21600" y="20565"/>
                    </a:cubicBezTo>
                    <a:lnTo>
                      <a:pt x="21600" y="1065"/>
                    </a:lnTo>
                    <a:cubicBezTo>
                      <a:pt x="21600" y="818"/>
                      <a:pt x="21541" y="569"/>
                      <a:pt x="21441" y="392"/>
                    </a:cubicBezTo>
                    <a:cubicBezTo>
                      <a:pt x="21281" y="145"/>
                      <a:pt x="21082" y="2"/>
                      <a:pt x="20862" y="2"/>
                    </a:cubicBezTo>
                    <a:lnTo>
                      <a:pt x="738" y="2"/>
                    </a:lnTo>
                    <a:cubicBezTo>
                      <a:pt x="723" y="0"/>
                      <a:pt x="709" y="0"/>
                      <a:pt x="69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12" name="Google Shape;469;p38"/>
              <p:cNvSpPr/>
              <p:nvPr/>
            </p:nvSpPr>
            <p:spPr>
              <a:xfrm>
                <a:off x="2375517" y="4138728"/>
                <a:ext cx="2210396" cy="89186"/>
              </a:xfrm>
              <a:custGeom>
                <a:avLst/>
                <a:gdLst/>
                <a:ahLst/>
                <a:cxnLst>
                  <a:cxn ang="0">
                    <a:pos x="wd2" y="hd2"/>
                  </a:cxn>
                  <a:cxn ang="5400000">
                    <a:pos x="wd2" y="hd2"/>
                  </a:cxn>
                  <a:cxn ang="10800000">
                    <a:pos x="wd2" y="hd2"/>
                  </a:cxn>
                  <a:cxn ang="16200000">
                    <a:pos x="wd2" y="hd2"/>
                  </a:cxn>
                </a:cxnLst>
                <a:rect l="0" t="0" r="r" b="b"/>
                <a:pathLst>
                  <a:path w="21302" h="21600" fill="norm" stroke="1" extrusionOk="0">
                    <a:moveTo>
                      <a:pt x="453" y="0"/>
                    </a:moveTo>
                    <a:cubicBezTo>
                      <a:pt x="-151" y="0"/>
                      <a:pt x="-151" y="21600"/>
                      <a:pt x="453" y="21600"/>
                    </a:cubicBezTo>
                    <a:cubicBezTo>
                      <a:pt x="468" y="21600"/>
                      <a:pt x="484" y="21580"/>
                      <a:pt x="500" y="21540"/>
                    </a:cubicBezTo>
                    <a:lnTo>
                      <a:pt x="20814" y="21540"/>
                    </a:lnTo>
                    <a:cubicBezTo>
                      <a:pt x="20831" y="21580"/>
                      <a:pt x="20845" y="21600"/>
                      <a:pt x="20861" y="21600"/>
                    </a:cubicBezTo>
                    <a:cubicBezTo>
                      <a:pt x="21449" y="21600"/>
                      <a:pt x="21449" y="0"/>
                      <a:pt x="20861" y="0"/>
                    </a:cubicBezTo>
                    <a:cubicBezTo>
                      <a:pt x="20845" y="0"/>
                      <a:pt x="20831" y="20"/>
                      <a:pt x="20814" y="40"/>
                    </a:cubicBezTo>
                    <a:lnTo>
                      <a:pt x="500" y="40"/>
                    </a:lnTo>
                    <a:cubicBezTo>
                      <a:pt x="484" y="20"/>
                      <a:pt x="468" y="0"/>
                      <a:pt x="45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13" name="Google Shape;470;p38"/>
              <p:cNvSpPr/>
              <p:nvPr/>
            </p:nvSpPr>
            <p:spPr>
              <a:xfrm>
                <a:off x="2251302" y="5090868"/>
                <a:ext cx="3181822" cy="2266171"/>
              </a:xfrm>
              <a:custGeom>
                <a:avLst/>
                <a:gdLst/>
                <a:ahLst/>
                <a:cxnLst>
                  <a:cxn ang="0">
                    <a:pos x="wd2" y="hd2"/>
                  </a:cxn>
                  <a:cxn ang="5400000">
                    <a:pos x="wd2" y="hd2"/>
                  </a:cxn>
                  <a:cxn ang="10800000">
                    <a:pos x="wd2" y="hd2"/>
                  </a:cxn>
                  <a:cxn ang="16200000">
                    <a:pos x="wd2" y="hd2"/>
                  </a:cxn>
                </a:cxnLst>
                <a:rect l="0" t="0" r="r" b="b"/>
                <a:pathLst>
                  <a:path w="21491" h="21600" fill="norm" stroke="1" extrusionOk="0">
                    <a:moveTo>
                      <a:pt x="317" y="0"/>
                    </a:moveTo>
                    <a:cubicBezTo>
                      <a:pt x="-109" y="0"/>
                      <a:pt x="-105" y="864"/>
                      <a:pt x="328" y="864"/>
                    </a:cubicBezTo>
                    <a:cubicBezTo>
                      <a:pt x="336" y="864"/>
                      <a:pt x="343" y="864"/>
                      <a:pt x="351" y="864"/>
                    </a:cubicBezTo>
                    <a:lnTo>
                      <a:pt x="17428" y="864"/>
                    </a:lnTo>
                    <a:lnTo>
                      <a:pt x="20844" y="18653"/>
                    </a:lnTo>
                    <a:lnTo>
                      <a:pt x="20844" y="21145"/>
                    </a:lnTo>
                    <a:cubicBezTo>
                      <a:pt x="20832" y="21396"/>
                      <a:pt x="20988" y="21600"/>
                      <a:pt x="21168" y="21600"/>
                    </a:cubicBezTo>
                    <a:cubicBezTo>
                      <a:pt x="21348" y="21600"/>
                      <a:pt x="21491" y="21396"/>
                      <a:pt x="21491" y="21161"/>
                    </a:cubicBezTo>
                    <a:lnTo>
                      <a:pt x="21491" y="18622"/>
                    </a:lnTo>
                    <a:cubicBezTo>
                      <a:pt x="21491" y="18575"/>
                      <a:pt x="21491" y="18543"/>
                      <a:pt x="21491" y="18512"/>
                    </a:cubicBezTo>
                    <a:lnTo>
                      <a:pt x="17992" y="331"/>
                    </a:lnTo>
                    <a:cubicBezTo>
                      <a:pt x="17955" y="127"/>
                      <a:pt x="17824" y="2"/>
                      <a:pt x="17680" y="2"/>
                    </a:cubicBezTo>
                    <a:lnTo>
                      <a:pt x="351" y="2"/>
                    </a:lnTo>
                    <a:cubicBezTo>
                      <a:pt x="339" y="0"/>
                      <a:pt x="328" y="0"/>
                      <a:pt x="31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14" name="Google Shape;471;p38"/>
              <p:cNvSpPr/>
              <p:nvPr/>
            </p:nvSpPr>
            <p:spPr>
              <a:xfrm>
                <a:off x="5179904" y="7103018"/>
                <a:ext cx="412446" cy="382983"/>
              </a:xfrm>
              <a:custGeom>
                <a:avLst/>
                <a:gdLst/>
                <a:ahLst/>
                <a:cxnLst>
                  <a:cxn ang="0">
                    <a:pos x="wd2" y="hd2"/>
                  </a:cxn>
                  <a:cxn ang="5400000">
                    <a:pos x="wd2" y="hd2"/>
                  </a:cxn>
                  <a:cxn ang="10800000">
                    <a:pos x="wd2" y="hd2"/>
                  </a:cxn>
                  <a:cxn ang="16200000">
                    <a:pos x="wd2" y="hd2"/>
                  </a:cxn>
                </a:cxnLst>
                <a:rect l="0" t="0" r="r" b="b"/>
                <a:pathLst>
                  <a:path w="20001" h="21600" fill="norm" stroke="1" extrusionOk="0">
                    <a:moveTo>
                      <a:pt x="9981" y="0"/>
                    </a:moveTo>
                    <a:cubicBezTo>
                      <a:pt x="9460" y="0"/>
                      <a:pt x="8934" y="47"/>
                      <a:pt x="8408" y="136"/>
                    </a:cubicBezTo>
                    <a:cubicBezTo>
                      <a:pt x="2903" y="1063"/>
                      <a:pt x="-799" y="6627"/>
                      <a:pt x="148" y="12561"/>
                    </a:cubicBezTo>
                    <a:cubicBezTo>
                      <a:pt x="926" y="17839"/>
                      <a:pt x="5206" y="21600"/>
                      <a:pt x="10021" y="21600"/>
                    </a:cubicBezTo>
                    <a:cubicBezTo>
                      <a:pt x="10542" y="21600"/>
                      <a:pt x="11063" y="21558"/>
                      <a:pt x="11594" y="21464"/>
                    </a:cubicBezTo>
                    <a:cubicBezTo>
                      <a:pt x="17099" y="20448"/>
                      <a:pt x="20801" y="14973"/>
                      <a:pt x="19854" y="9039"/>
                    </a:cubicBezTo>
                    <a:cubicBezTo>
                      <a:pt x="19076" y="3765"/>
                      <a:pt x="14792" y="0"/>
                      <a:pt x="998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15" name="Google Shape;472;p38"/>
              <p:cNvSpPr/>
              <p:nvPr/>
            </p:nvSpPr>
            <p:spPr>
              <a:xfrm>
                <a:off x="5291193" y="7207399"/>
                <a:ext cx="188601" cy="174718"/>
              </a:xfrm>
              <a:custGeom>
                <a:avLst/>
                <a:gdLst/>
                <a:ahLst/>
                <a:cxnLst>
                  <a:cxn ang="0">
                    <a:pos x="wd2" y="hd2"/>
                  </a:cxn>
                  <a:cxn ang="5400000">
                    <a:pos x="wd2" y="hd2"/>
                  </a:cxn>
                  <a:cxn ang="10800000">
                    <a:pos x="wd2" y="hd2"/>
                  </a:cxn>
                  <a:cxn ang="16200000">
                    <a:pos x="wd2" y="hd2"/>
                  </a:cxn>
                </a:cxnLst>
                <a:rect l="0" t="0" r="r" b="b"/>
                <a:pathLst>
                  <a:path w="18512" h="21600" fill="norm" stroke="1" extrusionOk="0">
                    <a:moveTo>
                      <a:pt x="9235" y="0"/>
                    </a:moveTo>
                    <a:cubicBezTo>
                      <a:pt x="4178" y="0"/>
                      <a:pt x="0" y="4876"/>
                      <a:pt x="0" y="10769"/>
                    </a:cubicBezTo>
                    <a:cubicBezTo>
                      <a:pt x="0" y="17268"/>
                      <a:pt x="4591" y="21600"/>
                      <a:pt x="9393" y="21600"/>
                    </a:cubicBezTo>
                    <a:cubicBezTo>
                      <a:pt x="11644" y="21600"/>
                      <a:pt x="13957" y="20645"/>
                      <a:pt x="15848" y="18500"/>
                    </a:cubicBezTo>
                    <a:cubicBezTo>
                      <a:pt x="21600" y="11580"/>
                      <a:pt x="17414" y="0"/>
                      <a:pt x="92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16" name="Google Shape;473;p38"/>
              <p:cNvSpPr/>
              <p:nvPr/>
            </p:nvSpPr>
            <p:spPr>
              <a:xfrm>
                <a:off x="2042398" y="5158048"/>
                <a:ext cx="2324371" cy="2149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10755" y="0"/>
                      <a:pt x="10709" y="28"/>
                      <a:pt x="10700" y="87"/>
                    </a:cubicBezTo>
                    <a:lnTo>
                      <a:pt x="10700" y="10197"/>
                    </a:lnTo>
                    <a:lnTo>
                      <a:pt x="6859" y="780"/>
                    </a:lnTo>
                    <a:cubicBezTo>
                      <a:pt x="6845" y="739"/>
                      <a:pt x="6799" y="710"/>
                      <a:pt x="6755" y="710"/>
                    </a:cubicBezTo>
                    <a:cubicBezTo>
                      <a:pt x="6745" y="710"/>
                      <a:pt x="6736" y="712"/>
                      <a:pt x="6727" y="714"/>
                    </a:cubicBezTo>
                    <a:cubicBezTo>
                      <a:pt x="6678" y="748"/>
                      <a:pt x="6645" y="797"/>
                      <a:pt x="6661" y="863"/>
                    </a:cubicBezTo>
                    <a:lnTo>
                      <a:pt x="10569" y="10412"/>
                    </a:lnTo>
                    <a:lnTo>
                      <a:pt x="3314" y="3159"/>
                    </a:lnTo>
                    <a:cubicBezTo>
                      <a:pt x="3297" y="3134"/>
                      <a:pt x="3272" y="3122"/>
                      <a:pt x="3246" y="3122"/>
                    </a:cubicBezTo>
                    <a:cubicBezTo>
                      <a:pt x="3219" y="3122"/>
                      <a:pt x="3190" y="3134"/>
                      <a:pt x="3166" y="3159"/>
                    </a:cubicBezTo>
                    <a:cubicBezTo>
                      <a:pt x="3132" y="3193"/>
                      <a:pt x="3132" y="3259"/>
                      <a:pt x="3166" y="3308"/>
                    </a:cubicBezTo>
                    <a:lnTo>
                      <a:pt x="10387" y="10528"/>
                    </a:lnTo>
                    <a:lnTo>
                      <a:pt x="857" y="6876"/>
                    </a:lnTo>
                    <a:cubicBezTo>
                      <a:pt x="842" y="6873"/>
                      <a:pt x="827" y="6870"/>
                      <a:pt x="814" y="6870"/>
                    </a:cubicBezTo>
                    <a:cubicBezTo>
                      <a:pt x="769" y="6870"/>
                      <a:pt x="734" y="6892"/>
                      <a:pt x="709" y="6943"/>
                    </a:cubicBezTo>
                    <a:cubicBezTo>
                      <a:pt x="692" y="6992"/>
                      <a:pt x="725" y="7042"/>
                      <a:pt x="774" y="7075"/>
                    </a:cubicBezTo>
                    <a:lnTo>
                      <a:pt x="10239" y="10693"/>
                    </a:lnTo>
                    <a:lnTo>
                      <a:pt x="115" y="10693"/>
                    </a:lnTo>
                    <a:cubicBezTo>
                      <a:pt x="49" y="10693"/>
                      <a:pt x="16" y="10742"/>
                      <a:pt x="0" y="10792"/>
                    </a:cubicBezTo>
                    <a:cubicBezTo>
                      <a:pt x="0" y="10841"/>
                      <a:pt x="49" y="10891"/>
                      <a:pt x="115" y="10891"/>
                    </a:cubicBezTo>
                    <a:lnTo>
                      <a:pt x="10108" y="10891"/>
                    </a:lnTo>
                    <a:lnTo>
                      <a:pt x="857" y="14674"/>
                    </a:lnTo>
                    <a:cubicBezTo>
                      <a:pt x="747" y="14706"/>
                      <a:pt x="772" y="14873"/>
                      <a:pt x="890" y="14873"/>
                    </a:cubicBezTo>
                    <a:cubicBezTo>
                      <a:pt x="895" y="14873"/>
                      <a:pt x="901" y="14873"/>
                      <a:pt x="907" y="14872"/>
                    </a:cubicBezTo>
                    <a:cubicBezTo>
                      <a:pt x="907" y="14881"/>
                      <a:pt x="911" y="14885"/>
                      <a:pt x="917" y="14885"/>
                    </a:cubicBezTo>
                    <a:cubicBezTo>
                      <a:pt x="923" y="14885"/>
                      <a:pt x="931" y="14881"/>
                      <a:pt x="939" y="14872"/>
                    </a:cubicBezTo>
                    <a:lnTo>
                      <a:pt x="10487" y="10973"/>
                    </a:lnTo>
                    <a:lnTo>
                      <a:pt x="3166" y="18309"/>
                    </a:lnTo>
                    <a:cubicBezTo>
                      <a:pt x="3132" y="18341"/>
                      <a:pt x="3132" y="18408"/>
                      <a:pt x="3166" y="18457"/>
                    </a:cubicBezTo>
                    <a:cubicBezTo>
                      <a:pt x="3190" y="18474"/>
                      <a:pt x="3219" y="18482"/>
                      <a:pt x="3246" y="18482"/>
                    </a:cubicBezTo>
                    <a:cubicBezTo>
                      <a:pt x="3272" y="18482"/>
                      <a:pt x="3297" y="18474"/>
                      <a:pt x="3314" y="18457"/>
                    </a:cubicBezTo>
                    <a:lnTo>
                      <a:pt x="10536" y="11222"/>
                    </a:lnTo>
                    <a:lnTo>
                      <a:pt x="6875" y="20770"/>
                    </a:lnTo>
                    <a:cubicBezTo>
                      <a:pt x="6859" y="20837"/>
                      <a:pt x="6892" y="20886"/>
                      <a:pt x="6942" y="20919"/>
                    </a:cubicBezTo>
                    <a:lnTo>
                      <a:pt x="6974" y="20919"/>
                    </a:lnTo>
                    <a:cubicBezTo>
                      <a:pt x="7024" y="20919"/>
                      <a:pt x="7057" y="20886"/>
                      <a:pt x="7073" y="20852"/>
                    </a:cubicBezTo>
                    <a:lnTo>
                      <a:pt x="10700" y="11370"/>
                    </a:lnTo>
                    <a:lnTo>
                      <a:pt x="10700" y="21513"/>
                    </a:lnTo>
                    <a:cubicBezTo>
                      <a:pt x="10709" y="21572"/>
                      <a:pt x="10755" y="21600"/>
                      <a:pt x="10802" y="21600"/>
                    </a:cubicBezTo>
                    <a:cubicBezTo>
                      <a:pt x="10850" y="21600"/>
                      <a:pt x="10899" y="21572"/>
                      <a:pt x="10915" y="21513"/>
                    </a:cubicBezTo>
                    <a:lnTo>
                      <a:pt x="10915" y="11271"/>
                    </a:lnTo>
                    <a:lnTo>
                      <a:pt x="14741" y="20687"/>
                    </a:lnTo>
                    <a:cubicBezTo>
                      <a:pt x="14757" y="20721"/>
                      <a:pt x="14790" y="20754"/>
                      <a:pt x="14840" y="20754"/>
                    </a:cubicBezTo>
                    <a:lnTo>
                      <a:pt x="14872" y="20754"/>
                    </a:lnTo>
                    <a:cubicBezTo>
                      <a:pt x="14922" y="20721"/>
                      <a:pt x="14955" y="20671"/>
                      <a:pt x="14939" y="20621"/>
                    </a:cubicBezTo>
                    <a:lnTo>
                      <a:pt x="11129" y="11288"/>
                    </a:lnTo>
                    <a:lnTo>
                      <a:pt x="18286" y="18457"/>
                    </a:lnTo>
                    <a:cubicBezTo>
                      <a:pt x="18310" y="18474"/>
                      <a:pt x="18335" y="18482"/>
                      <a:pt x="18360" y="18482"/>
                    </a:cubicBezTo>
                    <a:cubicBezTo>
                      <a:pt x="18384" y="18482"/>
                      <a:pt x="18409" y="18474"/>
                      <a:pt x="18434" y="18457"/>
                    </a:cubicBezTo>
                    <a:cubicBezTo>
                      <a:pt x="18467" y="18408"/>
                      <a:pt x="18467" y="18341"/>
                      <a:pt x="18434" y="18309"/>
                    </a:cubicBezTo>
                    <a:lnTo>
                      <a:pt x="11228" y="11072"/>
                    </a:lnTo>
                    <a:lnTo>
                      <a:pt x="20759" y="14757"/>
                    </a:lnTo>
                    <a:lnTo>
                      <a:pt x="20792" y="14757"/>
                    </a:lnTo>
                    <a:cubicBezTo>
                      <a:pt x="20801" y="14759"/>
                      <a:pt x="20811" y="14760"/>
                      <a:pt x="20819" y="14760"/>
                    </a:cubicBezTo>
                    <a:cubicBezTo>
                      <a:pt x="20928" y="14760"/>
                      <a:pt x="20947" y="14574"/>
                      <a:pt x="20825" y="14559"/>
                    </a:cubicBezTo>
                    <a:lnTo>
                      <a:pt x="11361" y="10924"/>
                    </a:lnTo>
                    <a:lnTo>
                      <a:pt x="21501" y="10924"/>
                    </a:lnTo>
                    <a:cubicBezTo>
                      <a:pt x="21551" y="10924"/>
                      <a:pt x="21600" y="10875"/>
                      <a:pt x="21600" y="10825"/>
                    </a:cubicBezTo>
                    <a:cubicBezTo>
                      <a:pt x="21600" y="10759"/>
                      <a:pt x="21551" y="10709"/>
                      <a:pt x="21501" y="10709"/>
                    </a:cubicBezTo>
                    <a:lnTo>
                      <a:pt x="11163" y="10709"/>
                    </a:lnTo>
                    <a:lnTo>
                      <a:pt x="20742" y="6793"/>
                    </a:lnTo>
                    <a:cubicBezTo>
                      <a:pt x="20847" y="6733"/>
                      <a:pt x="20802" y="6592"/>
                      <a:pt x="20694" y="6592"/>
                    </a:cubicBezTo>
                    <a:cubicBezTo>
                      <a:pt x="20683" y="6592"/>
                      <a:pt x="20672" y="6592"/>
                      <a:pt x="20660" y="6596"/>
                    </a:cubicBezTo>
                    <a:lnTo>
                      <a:pt x="11361" y="10395"/>
                    </a:lnTo>
                    <a:lnTo>
                      <a:pt x="18434" y="3291"/>
                    </a:lnTo>
                    <a:cubicBezTo>
                      <a:pt x="18483" y="3259"/>
                      <a:pt x="18483" y="3193"/>
                      <a:pt x="18434" y="3159"/>
                    </a:cubicBezTo>
                    <a:cubicBezTo>
                      <a:pt x="18418" y="3134"/>
                      <a:pt x="18393" y="3122"/>
                      <a:pt x="18366" y="3122"/>
                    </a:cubicBezTo>
                    <a:cubicBezTo>
                      <a:pt x="18339" y="3122"/>
                      <a:pt x="18310" y="3134"/>
                      <a:pt x="18286" y="3159"/>
                    </a:cubicBezTo>
                    <a:lnTo>
                      <a:pt x="11080" y="10379"/>
                    </a:lnTo>
                    <a:lnTo>
                      <a:pt x="14724" y="830"/>
                    </a:lnTo>
                    <a:cubicBezTo>
                      <a:pt x="14755" y="748"/>
                      <a:pt x="14691" y="692"/>
                      <a:pt x="14626" y="692"/>
                    </a:cubicBezTo>
                    <a:cubicBezTo>
                      <a:pt x="14586" y="692"/>
                      <a:pt x="14545" y="713"/>
                      <a:pt x="14527" y="764"/>
                    </a:cubicBezTo>
                    <a:lnTo>
                      <a:pt x="10915" y="10230"/>
                    </a:lnTo>
                    <a:lnTo>
                      <a:pt x="10915" y="87"/>
                    </a:lnTo>
                    <a:cubicBezTo>
                      <a:pt x="10899" y="28"/>
                      <a:pt x="10850" y="0"/>
                      <a:pt x="108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17" name="Google Shape;474;p38"/>
              <p:cNvSpPr/>
              <p:nvPr/>
            </p:nvSpPr>
            <p:spPr>
              <a:xfrm>
                <a:off x="1928176" y="5051175"/>
                <a:ext cx="2553792" cy="2366649"/>
              </a:xfrm>
              <a:custGeom>
                <a:avLst/>
                <a:gdLst/>
                <a:ahLst/>
                <a:cxnLst>
                  <a:cxn ang="0">
                    <a:pos x="wd2" y="hd2"/>
                  </a:cxn>
                  <a:cxn ang="5400000">
                    <a:pos x="wd2" y="hd2"/>
                  </a:cxn>
                  <a:cxn ang="10800000">
                    <a:pos x="wd2" y="hd2"/>
                  </a:cxn>
                  <a:cxn ang="16200000">
                    <a:pos x="wd2" y="hd2"/>
                  </a:cxn>
                </a:cxnLst>
                <a:rect l="0" t="0" r="r" b="b"/>
                <a:pathLst>
                  <a:path w="19903" h="21600" fill="norm" stroke="1" extrusionOk="0">
                    <a:moveTo>
                      <a:pt x="9947" y="1354"/>
                    </a:moveTo>
                    <a:cubicBezTo>
                      <a:pt x="13460" y="1354"/>
                      <a:pt x="16641" y="3650"/>
                      <a:pt x="17982" y="7177"/>
                    </a:cubicBezTo>
                    <a:cubicBezTo>
                      <a:pt x="19323" y="10705"/>
                      <a:pt x="18590" y="14771"/>
                      <a:pt x="16101" y="17458"/>
                    </a:cubicBezTo>
                    <a:cubicBezTo>
                      <a:pt x="14434" y="19267"/>
                      <a:pt x="12202" y="20228"/>
                      <a:pt x="9938" y="20228"/>
                    </a:cubicBezTo>
                    <a:cubicBezTo>
                      <a:pt x="8822" y="20228"/>
                      <a:pt x="7697" y="19995"/>
                      <a:pt x="6629" y="19514"/>
                    </a:cubicBezTo>
                    <a:cubicBezTo>
                      <a:pt x="3379" y="18043"/>
                      <a:pt x="1250" y="14606"/>
                      <a:pt x="1250" y="10794"/>
                    </a:cubicBezTo>
                    <a:cubicBezTo>
                      <a:pt x="1263" y="5586"/>
                      <a:pt x="5149" y="1354"/>
                      <a:pt x="9947" y="1354"/>
                    </a:cubicBezTo>
                    <a:close/>
                    <a:moveTo>
                      <a:pt x="9950" y="0"/>
                    </a:moveTo>
                    <a:cubicBezTo>
                      <a:pt x="6710" y="0"/>
                      <a:pt x="3572" y="1724"/>
                      <a:pt x="1678" y="4791"/>
                    </a:cubicBezTo>
                    <a:cubicBezTo>
                      <a:pt x="-963" y="9068"/>
                      <a:pt x="-437" y="14787"/>
                      <a:pt x="2909" y="18434"/>
                    </a:cubicBezTo>
                    <a:cubicBezTo>
                      <a:pt x="4776" y="20459"/>
                      <a:pt x="7306" y="21600"/>
                      <a:pt x="9947" y="21600"/>
                    </a:cubicBezTo>
                    <a:cubicBezTo>
                      <a:pt x="14691" y="21600"/>
                      <a:pt x="18784" y="17968"/>
                      <a:pt x="19710" y="12911"/>
                    </a:cubicBezTo>
                    <a:cubicBezTo>
                      <a:pt x="20637" y="7853"/>
                      <a:pt x="18148" y="2795"/>
                      <a:pt x="13764" y="829"/>
                    </a:cubicBezTo>
                    <a:cubicBezTo>
                      <a:pt x="12523" y="268"/>
                      <a:pt x="11229" y="0"/>
                      <a:pt x="995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18" name="Google Shape;475;p38"/>
              <p:cNvSpPr/>
              <p:nvPr/>
            </p:nvSpPr>
            <p:spPr>
              <a:xfrm>
                <a:off x="3044736" y="6045084"/>
                <a:ext cx="360002" cy="333574"/>
              </a:xfrm>
              <a:custGeom>
                <a:avLst/>
                <a:gdLst/>
                <a:ahLst/>
                <a:cxnLst>
                  <a:cxn ang="0">
                    <a:pos x="wd2" y="hd2"/>
                  </a:cxn>
                  <a:cxn ang="5400000">
                    <a:pos x="wd2" y="hd2"/>
                  </a:cxn>
                  <a:cxn ang="10800000">
                    <a:pos x="wd2" y="hd2"/>
                  </a:cxn>
                  <a:cxn ang="16200000">
                    <a:pos x="wd2" y="hd2"/>
                  </a:cxn>
                </a:cxnLst>
                <a:rect l="0" t="0" r="r" b="b"/>
                <a:pathLst>
                  <a:path w="19302" h="21600" fill="norm" stroke="1" extrusionOk="0">
                    <a:moveTo>
                      <a:pt x="9650" y="0"/>
                    </a:moveTo>
                    <a:cubicBezTo>
                      <a:pt x="7425" y="0"/>
                      <a:pt x="5177" y="866"/>
                      <a:pt x="3337" y="2640"/>
                    </a:cubicBezTo>
                    <a:cubicBezTo>
                      <a:pt x="-660" y="6474"/>
                      <a:pt x="-1136" y="13287"/>
                      <a:pt x="2289" y="17868"/>
                    </a:cubicBezTo>
                    <a:cubicBezTo>
                      <a:pt x="4178" y="20331"/>
                      <a:pt x="6878" y="21600"/>
                      <a:pt x="9602" y="21600"/>
                    </a:cubicBezTo>
                    <a:cubicBezTo>
                      <a:pt x="11821" y="21600"/>
                      <a:pt x="14060" y="20761"/>
                      <a:pt x="15895" y="19040"/>
                    </a:cubicBezTo>
                    <a:cubicBezTo>
                      <a:pt x="19988" y="15099"/>
                      <a:pt x="20464" y="8286"/>
                      <a:pt x="16942" y="3812"/>
                    </a:cubicBezTo>
                    <a:cubicBezTo>
                      <a:pt x="15059" y="1296"/>
                      <a:pt x="12369" y="0"/>
                      <a:pt x="9650"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19" name="Google Shape;476;p38"/>
              <p:cNvSpPr/>
              <p:nvPr/>
            </p:nvSpPr>
            <p:spPr>
              <a:xfrm>
                <a:off x="3105169" y="6141826"/>
                <a:ext cx="198739"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1" y="0"/>
                      <a:pt x="0" y="4823"/>
                      <a:pt x="0" y="10795"/>
                    </a:cubicBezTo>
                    <a:cubicBezTo>
                      <a:pt x="0" y="16777"/>
                      <a:pt x="4821" y="21600"/>
                      <a:pt x="10800" y="21600"/>
                    </a:cubicBezTo>
                    <a:cubicBezTo>
                      <a:pt x="16779" y="21600"/>
                      <a:pt x="21600" y="16777"/>
                      <a:pt x="21600" y="10795"/>
                    </a:cubicBezTo>
                    <a:cubicBezTo>
                      <a:pt x="21600" y="4823"/>
                      <a:pt x="16779" y="0"/>
                      <a:pt x="108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20" name="Google Shape;477;p38"/>
              <p:cNvSpPr/>
              <p:nvPr/>
            </p:nvSpPr>
            <p:spPr>
              <a:xfrm>
                <a:off x="4312388" y="5086882"/>
                <a:ext cx="726845" cy="2033409"/>
              </a:xfrm>
              <a:custGeom>
                <a:avLst/>
                <a:gdLst/>
                <a:ahLst/>
                <a:cxnLst>
                  <a:cxn ang="0">
                    <a:pos x="wd2" y="hd2"/>
                  </a:cxn>
                  <a:cxn ang="5400000">
                    <a:pos x="wd2" y="hd2"/>
                  </a:cxn>
                  <a:cxn ang="10800000">
                    <a:pos x="wd2" y="hd2"/>
                  </a:cxn>
                  <a:cxn ang="16200000">
                    <a:pos x="wd2" y="hd2"/>
                  </a:cxn>
                </a:cxnLst>
                <a:rect l="0" t="0" r="r" b="b"/>
                <a:pathLst>
                  <a:path w="21319" h="21600" fill="norm" stroke="1" extrusionOk="0">
                    <a:moveTo>
                      <a:pt x="1456" y="0"/>
                    </a:moveTo>
                    <a:cubicBezTo>
                      <a:pt x="592" y="0"/>
                      <a:pt x="-281" y="241"/>
                      <a:pt x="87" y="620"/>
                    </a:cubicBezTo>
                    <a:lnTo>
                      <a:pt x="15698" y="21250"/>
                    </a:lnTo>
                    <a:cubicBezTo>
                      <a:pt x="15871" y="21467"/>
                      <a:pt x="16433" y="21600"/>
                      <a:pt x="17067" y="21600"/>
                    </a:cubicBezTo>
                    <a:cubicBezTo>
                      <a:pt x="17198" y="21600"/>
                      <a:pt x="17332" y="21594"/>
                      <a:pt x="17469" y="21581"/>
                    </a:cubicBezTo>
                    <a:lnTo>
                      <a:pt x="21319" y="21215"/>
                    </a:lnTo>
                    <a:lnTo>
                      <a:pt x="20486" y="20307"/>
                    </a:lnTo>
                    <a:lnTo>
                      <a:pt x="18092" y="20534"/>
                    </a:lnTo>
                    <a:lnTo>
                      <a:pt x="2844" y="393"/>
                    </a:lnTo>
                    <a:cubicBezTo>
                      <a:pt x="2673" y="119"/>
                      <a:pt x="2066" y="0"/>
                      <a:pt x="145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21" name="Google Shape;478;p38"/>
              <p:cNvSpPr/>
              <p:nvPr/>
            </p:nvSpPr>
            <p:spPr>
              <a:xfrm>
                <a:off x="1783739" y="2734599"/>
                <a:ext cx="1469673"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4" y="0"/>
                    </a:moveTo>
                    <a:cubicBezTo>
                      <a:pt x="-238" y="0"/>
                      <a:pt x="-238" y="539"/>
                      <a:pt x="714" y="539"/>
                    </a:cubicBezTo>
                    <a:lnTo>
                      <a:pt x="9122" y="539"/>
                    </a:lnTo>
                    <a:lnTo>
                      <a:pt x="19897" y="21372"/>
                    </a:lnTo>
                    <a:cubicBezTo>
                      <a:pt x="19974" y="21503"/>
                      <a:pt x="20257" y="21592"/>
                      <a:pt x="20591" y="21592"/>
                    </a:cubicBezTo>
                    <a:cubicBezTo>
                      <a:pt x="20617" y="21597"/>
                      <a:pt x="20643" y="21600"/>
                      <a:pt x="20669" y="21600"/>
                    </a:cubicBezTo>
                    <a:cubicBezTo>
                      <a:pt x="20693" y="21600"/>
                      <a:pt x="20719" y="21597"/>
                      <a:pt x="20745" y="21592"/>
                    </a:cubicBezTo>
                    <a:cubicBezTo>
                      <a:pt x="21105" y="21563"/>
                      <a:pt x="21362" y="21422"/>
                      <a:pt x="21285" y="21273"/>
                    </a:cubicBezTo>
                    <a:lnTo>
                      <a:pt x="10383" y="219"/>
                    </a:lnTo>
                    <a:cubicBezTo>
                      <a:pt x="10305" y="90"/>
                      <a:pt x="10022" y="0"/>
                      <a:pt x="96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22" name="Google Shape;479;p38"/>
              <p:cNvSpPr/>
              <p:nvPr/>
            </p:nvSpPr>
            <p:spPr>
              <a:xfrm>
                <a:off x="1593491" y="2686851"/>
                <a:ext cx="542901" cy="182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9" y="0"/>
                    </a:moveTo>
                    <a:cubicBezTo>
                      <a:pt x="421" y="0"/>
                      <a:pt x="0" y="1365"/>
                      <a:pt x="0" y="2927"/>
                    </a:cubicBezTo>
                    <a:lnTo>
                      <a:pt x="0" y="18683"/>
                    </a:lnTo>
                    <a:cubicBezTo>
                      <a:pt x="0" y="20431"/>
                      <a:pt x="421" y="21600"/>
                      <a:pt x="1059" y="21600"/>
                    </a:cubicBezTo>
                    <a:lnTo>
                      <a:pt x="20613" y="21600"/>
                    </a:lnTo>
                    <a:cubicBezTo>
                      <a:pt x="21176" y="21600"/>
                      <a:pt x="21600" y="20431"/>
                      <a:pt x="21600" y="18683"/>
                    </a:cubicBezTo>
                    <a:lnTo>
                      <a:pt x="21600" y="2927"/>
                    </a:lnTo>
                    <a:cubicBezTo>
                      <a:pt x="21600" y="1365"/>
                      <a:pt x="21176" y="0"/>
                      <a:pt x="206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23" name="Google Shape;480;p38"/>
              <p:cNvSpPr/>
              <p:nvPr/>
            </p:nvSpPr>
            <p:spPr>
              <a:xfrm>
                <a:off x="2491305" y="2638024"/>
                <a:ext cx="1301696" cy="1474713"/>
              </a:xfrm>
              <a:custGeom>
                <a:avLst/>
                <a:gdLst/>
                <a:ahLst/>
                <a:cxnLst>
                  <a:cxn ang="0">
                    <a:pos x="wd2" y="hd2"/>
                  </a:cxn>
                  <a:cxn ang="5400000">
                    <a:pos x="wd2" y="hd2"/>
                  </a:cxn>
                  <a:cxn ang="10800000">
                    <a:pos x="wd2" y="hd2"/>
                  </a:cxn>
                  <a:cxn ang="16200000">
                    <a:pos x="wd2" y="hd2"/>
                  </a:cxn>
                </a:cxnLst>
                <a:rect l="0" t="0" r="r" b="b"/>
                <a:pathLst>
                  <a:path w="21242" h="21600" fill="norm" stroke="1" extrusionOk="0">
                    <a:moveTo>
                      <a:pt x="8643" y="0"/>
                    </a:moveTo>
                    <a:cubicBezTo>
                      <a:pt x="7139" y="0"/>
                      <a:pt x="5726" y="772"/>
                      <a:pt x="5182" y="2017"/>
                    </a:cubicBezTo>
                    <a:lnTo>
                      <a:pt x="4777" y="2908"/>
                    </a:lnTo>
                    <a:lnTo>
                      <a:pt x="4429" y="3798"/>
                    </a:lnTo>
                    <a:cubicBezTo>
                      <a:pt x="4169" y="4401"/>
                      <a:pt x="3909" y="4979"/>
                      <a:pt x="3677" y="5582"/>
                    </a:cubicBezTo>
                    <a:cubicBezTo>
                      <a:pt x="3185" y="6761"/>
                      <a:pt x="2692" y="7965"/>
                      <a:pt x="2228" y="9170"/>
                    </a:cubicBezTo>
                    <a:cubicBezTo>
                      <a:pt x="1794" y="10374"/>
                      <a:pt x="1332" y="11602"/>
                      <a:pt x="955" y="12855"/>
                    </a:cubicBezTo>
                    <a:cubicBezTo>
                      <a:pt x="753" y="13481"/>
                      <a:pt x="550" y="14131"/>
                      <a:pt x="376" y="14806"/>
                    </a:cubicBezTo>
                    <a:cubicBezTo>
                      <a:pt x="290" y="15143"/>
                      <a:pt x="231" y="15504"/>
                      <a:pt x="145" y="15865"/>
                    </a:cubicBezTo>
                    <a:cubicBezTo>
                      <a:pt x="57" y="16275"/>
                      <a:pt x="28" y="16708"/>
                      <a:pt x="0" y="17118"/>
                    </a:cubicBezTo>
                    <a:lnTo>
                      <a:pt x="0" y="17504"/>
                    </a:lnTo>
                    <a:cubicBezTo>
                      <a:pt x="0" y="17648"/>
                      <a:pt x="0" y="17792"/>
                      <a:pt x="28" y="17985"/>
                    </a:cubicBezTo>
                    <a:cubicBezTo>
                      <a:pt x="57" y="18202"/>
                      <a:pt x="116" y="18443"/>
                      <a:pt x="174" y="18636"/>
                    </a:cubicBezTo>
                    <a:cubicBezTo>
                      <a:pt x="202" y="18708"/>
                      <a:pt x="202" y="18779"/>
                      <a:pt x="260" y="18877"/>
                    </a:cubicBezTo>
                    <a:cubicBezTo>
                      <a:pt x="290" y="18948"/>
                      <a:pt x="319" y="19020"/>
                      <a:pt x="376" y="19118"/>
                    </a:cubicBezTo>
                    <a:lnTo>
                      <a:pt x="434" y="19261"/>
                    </a:lnTo>
                    <a:lnTo>
                      <a:pt x="491" y="19334"/>
                    </a:lnTo>
                    <a:lnTo>
                      <a:pt x="521" y="19406"/>
                    </a:lnTo>
                    <a:lnTo>
                      <a:pt x="636" y="19575"/>
                    </a:lnTo>
                    <a:cubicBezTo>
                      <a:pt x="665" y="19622"/>
                      <a:pt x="724" y="19695"/>
                      <a:pt x="781" y="19743"/>
                    </a:cubicBezTo>
                    <a:cubicBezTo>
                      <a:pt x="898" y="19863"/>
                      <a:pt x="1013" y="19984"/>
                      <a:pt x="1129" y="20104"/>
                    </a:cubicBezTo>
                    <a:cubicBezTo>
                      <a:pt x="1215" y="20177"/>
                      <a:pt x="1303" y="20226"/>
                      <a:pt x="1389" y="20297"/>
                    </a:cubicBezTo>
                    <a:lnTo>
                      <a:pt x="1505" y="20369"/>
                    </a:lnTo>
                    <a:lnTo>
                      <a:pt x="1534" y="20393"/>
                    </a:lnTo>
                    <a:lnTo>
                      <a:pt x="1766" y="20538"/>
                    </a:lnTo>
                    <a:cubicBezTo>
                      <a:pt x="1911" y="20634"/>
                      <a:pt x="2084" y="20730"/>
                      <a:pt x="2228" y="20803"/>
                    </a:cubicBezTo>
                    <a:cubicBezTo>
                      <a:pt x="2547" y="20948"/>
                      <a:pt x="2895" y="21092"/>
                      <a:pt x="3243" y="21212"/>
                    </a:cubicBezTo>
                    <a:cubicBezTo>
                      <a:pt x="3850" y="21405"/>
                      <a:pt x="4517" y="21526"/>
                      <a:pt x="5211" y="21573"/>
                    </a:cubicBezTo>
                    <a:cubicBezTo>
                      <a:pt x="5432" y="21593"/>
                      <a:pt x="5654" y="21600"/>
                      <a:pt x="5875" y="21600"/>
                    </a:cubicBezTo>
                    <a:cubicBezTo>
                      <a:pt x="6233" y="21600"/>
                      <a:pt x="6592" y="21579"/>
                      <a:pt x="6948" y="21550"/>
                    </a:cubicBezTo>
                    <a:cubicBezTo>
                      <a:pt x="7905" y="21453"/>
                      <a:pt x="8889" y="21261"/>
                      <a:pt x="9816" y="20996"/>
                    </a:cubicBezTo>
                    <a:cubicBezTo>
                      <a:pt x="10626" y="20755"/>
                      <a:pt x="11438" y="20466"/>
                      <a:pt x="12218" y="20153"/>
                    </a:cubicBezTo>
                    <a:cubicBezTo>
                      <a:pt x="13695" y="19526"/>
                      <a:pt x="15086" y="18828"/>
                      <a:pt x="16446" y="18057"/>
                    </a:cubicBezTo>
                    <a:cubicBezTo>
                      <a:pt x="17083" y="17696"/>
                      <a:pt x="17721" y="17310"/>
                      <a:pt x="18357" y="16926"/>
                    </a:cubicBezTo>
                    <a:cubicBezTo>
                      <a:pt x="18676" y="16708"/>
                      <a:pt x="18994" y="16516"/>
                      <a:pt x="19313" y="16324"/>
                    </a:cubicBezTo>
                    <a:lnTo>
                      <a:pt x="19777" y="16010"/>
                    </a:lnTo>
                    <a:lnTo>
                      <a:pt x="20008" y="15841"/>
                    </a:lnTo>
                    <a:lnTo>
                      <a:pt x="20268" y="15673"/>
                    </a:lnTo>
                    <a:lnTo>
                      <a:pt x="20211" y="15649"/>
                    </a:lnTo>
                    <a:cubicBezTo>
                      <a:pt x="21427" y="14757"/>
                      <a:pt x="21600" y="13240"/>
                      <a:pt x="20557" y="12180"/>
                    </a:cubicBezTo>
                    <a:cubicBezTo>
                      <a:pt x="19965" y="11574"/>
                      <a:pt x="19095" y="11257"/>
                      <a:pt x="18213" y="11257"/>
                    </a:cubicBezTo>
                    <a:cubicBezTo>
                      <a:pt x="17589" y="11257"/>
                      <a:pt x="16959" y="11417"/>
                      <a:pt x="16418" y="11747"/>
                    </a:cubicBezTo>
                    <a:lnTo>
                      <a:pt x="16330" y="11796"/>
                    </a:lnTo>
                    <a:lnTo>
                      <a:pt x="15984" y="12036"/>
                    </a:lnTo>
                    <a:lnTo>
                      <a:pt x="15549" y="12300"/>
                    </a:lnTo>
                    <a:cubicBezTo>
                      <a:pt x="15288" y="12469"/>
                      <a:pt x="14998" y="12638"/>
                      <a:pt x="14709" y="12806"/>
                    </a:cubicBezTo>
                    <a:cubicBezTo>
                      <a:pt x="14159" y="13144"/>
                      <a:pt x="13580" y="13457"/>
                      <a:pt x="13001" y="13770"/>
                    </a:cubicBezTo>
                    <a:cubicBezTo>
                      <a:pt x="11872" y="14373"/>
                      <a:pt x="10684" y="14902"/>
                      <a:pt x="9468" y="15359"/>
                    </a:cubicBezTo>
                    <a:cubicBezTo>
                      <a:pt x="8918" y="15577"/>
                      <a:pt x="8339" y="15745"/>
                      <a:pt x="7760" y="15914"/>
                    </a:cubicBezTo>
                    <a:cubicBezTo>
                      <a:pt x="7500" y="15986"/>
                      <a:pt x="7238" y="16034"/>
                      <a:pt x="6978" y="16082"/>
                    </a:cubicBezTo>
                    <a:lnTo>
                      <a:pt x="6978" y="16059"/>
                    </a:lnTo>
                    <a:cubicBezTo>
                      <a:pt x="7123" y="15528"/>
                      <a:pt x="7326" y="14975"/>
                      <a:pt x="7528" y="14420"/>
                    </a:cubicBezTo>
                    <a:cubicBezTo>
                      <a:pt x="7934" y="13288"/>
                      <a:pt x="8396" y="12157"/>
                      <a:pt x="8889" y="11024"/>
                    </a:cubicBezTo>
                    <a:cubicBezTo>
                      <a:pt x="9352" y="9892"/>
                      <a:pt x="9873" y="8761"/>
                      <a:pt x="10395" y="7629"/>
                    </a:cubicBezTo>
                    <a:cubicBezTo>
                      <a:pt x="10655" y="7074"/>
                      <a:pt x="10945" y="6521"/>
                      <a:pt x="11205" y="5943"/>
                    </a:cubicBezTo>
                    <a:lnTo>
                      <a:pt x="11610" y="5100"/>
                    </a:lnTo>
                    <a:lnTo>
                      <a:pt x="12017" y="4280"/>
                    </a:lnTo>
                    <a:lnTo>
                      <a:pt x="12046" y="4233"/>
                    </a:lnTo>
                    <a:cubicBezTo>
                      <a:pt x="12074" y="4184"/>
                      <a:pt x="12103" y="4160"/>
                      <a:pt x="12103" y="4112"/>
                    </a:cubicBezTo>
                    <a:cubicBezTo>
                      <a:pt x="12797" y="2523"/>
                      <a:pt x="11813" y="764"/>
                      <a:pt x="9902" y="186"/>
                    </a:cubicBezTo>
                    <a:cubicBezTo>
                      <a:pt x="9487" y="60"/>
                      <a:pt x="9061" y="0"/>
                      <a:pt x="8643"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24" name="Google Shape;481;p38"/>
              <p:cNvSpPr/>
              <p:nvPr/>
            </p:nvSpPr>
            <p:spPr>
              <a:xfrm>
                <a:off x="2753717" y="3733076"/>
                <a:ext cx="167634" cy="93422"/>
              </a:xfrm>
              <a:custGeom>
                <a:avLst/>
                <a:gdLst/>
                <a:ahLst/>
                <a:cxnLst>
                  <a:cxn ang="0">
                    <a:pos x="wd2" y="hd2"/>
                  </a:cxn>
                  <a:cxn ang="5400000">
                    <a:pos x="wd2" y="hd2"/>
                  </a:cxn>
                  <a:cxn ang="10800000">
                    <a:pos x="wd2" y="hd2"/>
                  </a:cxn>
                  <a:cxn ang="16200000">
                    <a:pos x="wd2" y="hd2"/>
                  </a:cxn>
                </a:cxnLst>
                <a:rect l="0" t="0" r="r" b="b"/>
                <a:pathLst>
                  <a:path w="21258" h="21600" fill="norm" stroke="1" extrusionOk="0">
                    <a:moveTo>
                      <a:pt x="19968" y="0"/>
                    </a:moveTo>
                    <a:cubicBezTo>
                      <a:pt x="19764" y="0"/>
                      <a:pt x="19559" y="96"/>
                      <a:pt x="19366" y="307"/>
                    </a:cubicBezTo>
                    <a:cubicBezTo>
                      <a:pt x="12844" y="4858"/>
                      <a:pt x="6322" y="10560"/>
                      <a:pt x="470" y="17798"/>
                    </a:cubicBezTo>
                    <a:cubicBezTo>
                      <a:pt x="16" y="18547"/>
                      <a:pt x="-200" y="19699"/>
                      <a:pt x="243" y="20832"/>
                    </a:cubicBezTo>
                    <a:cubicBezTo>
                      <a:pt x="470" y="21600"/>
                      <a:pt x="925" y="21600"/>
                      <a:pt x="1368" y="21600"/>
                    </a:cubicBezTo>
                    <a:cubicBezTo>
                      <a:pt x="1595" y="21600"/>
                      <a:pt x="1823" y="21600"/>
                      <a:pt x="2050" y="21216"/>
                    </a:cubicBezTo>
                    <a:cubicBezTo>
                      <a:pt x="7901" y="14362"/>
                      <a:pt x="13969" y="8659"/>
                      <a:pt x="20491" y="4109"/>
                    </a:cubicBezTo>
                    <a:cubicBezTo>
                      <a:pt x="21173" y="3725"/>
                      <a:pt x="21400" y="2573"/>
                      <a:pt x="21173" y="1440"/>
                    </a:cubicBezTo>
                    <a:cubicBezTo>
                      <a:pt x="21014" y="614"/>
                      <a:pt x="20491" y="0"/>
                      <a:pt x="19968"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25" name="Google Shape;482;p38"/>
              <p:cNvSpPr/>
              <p:nvPr/>
            </p:nvSpPr>
            <p:spPr>
              <a:xfrm>
                <a:off x="2772887" y="3723111"/>
                <a:ext cx="139594" cy="30560"/>
              </a:xfrm>
              <a:custGeom>
                <a:avLst/>
                <a:gdLst/>
                <a:ahLst/>
                <a:cxnLst>
                  <a:cxn ang="0">
                    <a:pos x="wd2" y="hd2"/>
                  </a:cxn>
                  <a:cxn ang="5400000">
                    <a:pos x="wd2" y="hd2"/>
                  </a:cxn>
                  <a:cxn ang="10800000">
                    <a:pos x="wd2" y="hd2"/>
                  </a:cxn>
                  <a:cxn ang="16200000">
                    <a:pos x="wd2" y="hd2"/>
                  </a:cxn>
                </a:cxnLst>
                <a:rect l="0" t="0" r="r" b="b"/>
                <a:pathLst>
                  <a:path w="20798" h="21600" fill="norm" stroke="1" extrusionOk="0">
                    <a:moveTo>
                      <a:pt x="9471" y="0"/>
                    </a:moveTo>
                    <a:cubicBezTo>
                      <a:pt x="5079" y="0"/>
                      <a:pt x="1434" y="3287"/>
                      <a:pt x="1127" y="3287"/>
                    </a:cubicBezTo>
                    <a:cubicBezTo>
                      <a:pt x="-635" y="4402"/>
                      <a:pt x="-235" y="16200"/>
                      <a:pt x="1661" y="16200"/>
                    </a:cubicBezTo>
                    <a:cubicBezTo>
                      <a:pt x="1741" y="16200"/>
                      <a:pt x="1835" y="16141"/>
                      <a:pt x="1928" y="16083"/>
                    </a:cubicBezTo>
                    <a:cubicBezTo>
                      <a:pt x="1928" y="16083"/>
                      <a:pt x="5292" y="13089"/>
                      <a:pt x="9311" y="13089"/>
                    </a:cubicBezTo>
                    <a:cubicBezTo>
                      <a:pt x="12328" y="13089"/>
                      <a:pt x="15705" y="14791"/>
                      <a:pt x="18322" y="20778"/>
                    </a:cubicBezTo>
                    <a:cubicBezTo>
                      <a:pt x="18455" y="21307"/>
                      <a:pt x="18575" y="21600"/>
                      <a:pt x="18709" y="21600"/>
                    </a:cubicBezTo>
                    <a:cubicBezTo>
                      <a:pt x="18842" y="21600"/>
                      <a:pt x="18976" y="21307"/>
                      <a:pt x="19109" y="20778"/>
                    </a:cubicBezTo>
                    <a:cubicBezTo>
                      <a:pt x="19256" y="21072"/>
                      <a:pt x="19390" y="21189"/>
                      <a:pt x="19537" y="21189"/>
                    </a:cubicBezTo>
                    <a:cubicBezTo>
                      <a:pt x="19924" y="21189"/>
                      <a:pt x="20311" y="20133"/>
                      <a:pt x="20698" y="18430"/>
                    </a:cubicBezTo>
                    <a:cubicBezTo>
                      <a:pt x="20965" y="14909"/>
                      <a:pt x="20698" y="10272"/>
                      <a:pt x="19897" y="9098"/>
                    </a:cubicBezTo>
                    <a:cubicBezTo>
                      <a:pt x="16787" y="1996"/>
                      <a:pt x="12902" y="0"/>
                      <a:pt x="9471"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26" name="Google Shape;483;p38"/>
              <p:cNvSpPr/>
              <p:nvPr/>
            </p:nvSpPr>
            <p:spPr>
              <a:xfrm>
                <a:off x="3498824" y="2981728"/>
                <a:ext cx="505859" cy="689152"/>
              </a:xfrm>
              <a:custGeom>
                <a:avLst/>
                <a:gdLst/>
                <a:ahLst/>
                <a:cxnLst>
                  <a:cxn ang="0">
                    <a:pos x="wd2" y="hd2"/>
                  </a:cxn>
                  <a:cxn ang="5400000">
                    <a:pos x="wd2" y="hd2"/>
                  </a:cxn>
                  <a:cxn ang="10800000">
                    <a:pos x="wd2" y="hd2"/>
                  </a:cxn>
                  <a:cxn ang="16200000">
                    <a:pos x="wd2" y="hd2"/>
                  </a:cxn>
                </a:cxnLst>
                <a:rect l="0" t="0" r="r" b="b"/>
                <a:pathLst>
                  <a:path w="20190" h="21600" fill="norm" stroke="1" extrusionOk="0">
                    <a:moveTo>
                      <a:pt x="15645" y="0"/>
                    </a:moveTo>
                    <a:cubicBezTo>
                      <a:pt x="13853" y="0"/>
                      <a:pt x="11024" y="3488"/>
                      <a:pt x="7448" y="6273"/>
                    </a:cubicBezTo>
                    <a:cubicBezTo>
                      <a:pt x="4827" y="8438"/>
                      <a:pt x="2702" y="10809"/>
                      <a:pt x="932" y="13386"/>
                    </a:cubicBezTo>
                    <a:cubicBezTo>
                      <a:pt x="-627" y="15499"/>
                      <a:pt x="-201" y="18128"/>
                      <a:pt x="1994" y="19932"/>
                    </a:cubicBezTo>
                    <a:cubicBezTo>
                      <a:pt x="3518" y="21165"/>
                      <a:pt x="5381" y="21600"/>
                      <a:pt x="7144" y="21600"/>
                    </a:cubicBezTo>
                    <a:cubicBezTo>
                      <a:pt x="8986" y="21600"/>
                      <a:pt x="10717" y="21126"/>
                      <a:pt x="11839" y="20601"/>
                    </a:cubicBezTo>
                    <a:cubicBezTo>
                      <a:pt x="14811" y="19260"/>
                      <a:pt x="14811" y="17662"/>
                      <a:pt x="16156" y="15033"/>
                    </a:cubicBezTo>
                    <a:cubicBezTo>
                      <a:pt x="17576" y="12251"/>
                      <a:pt x="19203" y="11993"/>
                      <a:pt x="19346" y="10809"/>
                    </a:cubicBezTo>
                    <a:cubicBezTo>
                      <a:pt x="19503" y="9950"/>
                      <a:pt x="18895" y="9758"/>
                      <a:pt x="18323" y="9758"/>
                    </a:cubicBezTo>
                    <a:cubicBezTo>
                      <a:pt x="17865" y="9758"/>
                      <a:pt x="17433" y="9880"/>
                      <a:pt x="17433" y="9880"/>
                    </a:cubicBezTo>
                    <a:cubicBezTo>
                      <a:pt x="18706" y="8592"/>
                      <a:pt x="17644" y="7767"/>
                      <a:pt x="17079" y="7509"/>
                    </a:cubicBezTo>
                    <a:cubicBezTo>
                      <a:pt x="16950" y="7457"/>
                      <a:pt x="16796" y="7436"/>
                      <a:pt x="16635" y="7436"/>
                    </a:cubicBezTo>
                    <a:cubicBezTo>
                      <a:pt x="15823" y="7436"/>
                      <a:pt x="14740" y="7975"/>
                      <a:pt x="14740" y="7975"/>
                    </a:cubicBezTo>
                    <a:cubicBezTo>
                      <a:pt x="17007" y="5911"/>
                      <a:pt x="20973" y="2819"/>
                      <a:pt x="20054" y="1840"/>
                    </a:cubicBezTo>
                    <a:cubicBezTo>
                      <a:pt x="19850" y="1608"/>
                      <a:pt x="19575" y="1507"/>
                      <a:pt x="19246" y="1507"/>
                    </a:cubicBezTo>
                    <a:cubicBezTo>
                      <a:pt x="16964" y="1507"/>
                      <a:pt x="12194" y="6478"/>
                      <a:pt x="12194" y="6478"/>
                    </a:cubicBezTo>
                    <a:cubicBezTo>
                      <a:pt x="13467" y="4469"/>
                      <a:pt x="17576" y="1221"/>
                      <a:pt x="16370" y="242"/>
                    </a:cubicBezTo>
                    <a:cubicBezTo>
                      <a:pt x="16152" y="75"/>
                      <a:pt x="15909" y="0"/>
                      <a:pt x="15645"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27" name="Google Shape;484;p38"/>
              <p:cNvSpPr/>
              <p:nvPr/>
            </p:nvSpPr>
            <p:spPr>
              <a:xfrm>
                <a:off x="3502645" y="3204192"/>
                <a:ext cx="234221" cy="275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97" y="0"/>
                    </a:moveTo>
                    <a:cubicBezTo>
                      <a:pt x="14494" y="0"/>
                      <a:pt x="11866" y="547"/>
                      <a:pt x="9494" y="1603"/>
                    </a:cubicBezTo>
                    <a:cubicBezTo>
                      <a:pt x="2950" y="4444"/>
                      <a:pt x="0" y="21600"/>
                      <a:pt x="0" y="21600"/>
                    </a:cubicBezTo>
                    <a:lnTo>
                      <a:pt x="21600" y="567"/>
                    </a:lnTo>
                    <a:cubicBezTo>
                      <a:pt x="20146" y="189"/>
                      <a:pt x="18625" y="0"/>
                      <a:pt x="17097"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28" name="Google Shape;485;p38"/>
              <p:cNvSpPr/>
              <p:nvPr/>
            </p:nvSpPr>
            <p:spPr>
              <a:xfrm>
                <a:off x="3429887" y="3441688"/>
                <a:ext cx="301692" cy="322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1" y="0"/>
                    </a:moveTo>
                    <a:cubicBezTo>
                      <a:pt x="2669" y="551"/>
                      <a:pt x="892" y="1870"/>
                      <a:pt x="0" y="3634"/>
                    </a:cubicBezTo>
                    <a:cubicBezTo>
                      <a:pt x="0" y="3634"/>
                      <a:pt x="6351" y="15539"/>
                      <a:pt x="16263" y="21600"/>
                    </a:cubicBezTo>
                    <a:cubicBezTo>
                      <a:pt x="18546" y="21049"/>
                      <a:pt x="20452" y="19947"/>
                      <a:pt x="21600" y="18294"/>
                    </a:cubicBezTo>
                    <a:cubicBezTo>
                      <a:pt x="14357" y="13446"/>
                      <a:pt x="8641" y="7163"/>
                      <a:pt x="483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29" name="Google Shape;486;p38"/>
              <p:cNvSpPr/>
              <p:nvPr/>
            </p:nvSpPr>
            <p:spPr>
              <a:xfrm>
                <a:off x="3382705" y="3445175"/>
                <a:ext cx="211505" cy="185430"/>
              </a:xfrm>
              <a:custGeom>
                <a:avLst/>
                <a:gdLst/>
                <a:ahLst/>
                <a:cxnLst>
                  <a:cxn ang="0">
                    <a:pos x="wd2" y="hd2"/>
                  </a:cxn>
                  <a:cxn ang="5400000">
                    <a:pos x="wd2" y="hd2"/>
                  </a:cxn>
                  <a:cxn ang="10800000">
                    <a:pos x="wd2" y="hd2"/>
                  </a:cxn>
                  <a:cxn ang="16200000">
                    <a:pos x="wd2" y="hd2"/>
                  </a:cxn>
                </a:cxnLst>
                <a:rect l="0" t="0" r="r" b="b"/>
                <a:pathLst>
                  <a:path w="18933" h="21600" fill="norm" stroke="1" extrusionOk="0">
                    <a:moveTo>
                      <a:pt x="11947" y="0"/>
                    </a:moveTo>
                    <a:cubicBezTo>
                      <a:pt x="9517" y="0"/>
                      <a:pt x="6838" y="1151"/>
                      <a:pt x="4544" y="3424"/>
                    </a:cubicBezTo>
                    <a:cubicBezTo>
                      <a:pt x="93" y="7642"/>
                      <a:pt x="-1335" y="14529"/>
                      <a:pt x="1368" y="18553"/>
                    </a:cubicBezTo>
                    <a:cubicBezTo>
                      <a:pt x="2667" y="20594"/>
                      <a:pt x="4721" y="21600"/>
                      <a:pt x="6991" y="21600"/>
                    </a:cubicBezTo>
                    <a:cubicBezTo>
                      <a:pt x="9413" y="21600"/>
                      <a:pt x="12092" y="20449"/>
                      <a:pt x="14394" y="18176"/>
                    </a:cubicBezTo>
                    <a:cubicBezTo>
                      <a:pt x="18837" y="13958"/>
                      <a:pt x="20265" y="7061"/>
                      <a:pt x="17570" y="3037"/>
                    </a:cubicBezTo>
                    <a:cubicBezTo>
                      <a:pt x="16263" y="1006"/>
                      <a:pt x="14217" y="0"/>
                      <a:pt x="1194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30" name="Google Shape;487;p38"/>
              <p:cNvSpPr/>
              <p:nvPr/>
            </p:nvSpPr>
            <p:spPr>
              <a:xfrm>
                <a:off x="3412345" y="3471831"/>
                <a:ext cx="152603" cy="132035"/>
              </a:xfrm>
              <a:custGeom>
                <a:avLst/>
                <a:gdLst/>
                <a:ahLst/>
                <a:cxnLst>
                  <a:cxn ang="0">
                    <a:pos x="wd2" y="hd2"/>
                  </a:cxn>
                  <a:cxn ang="5400000">
                    <a:pos x="wd2" y="hd2"/>
                  </a:cxn>
                  <a:cxn ang="10800000">
                    <a:pos x="wd2" y="hd2"/>
                  </a:cxn>
                  <a:cxn ang="16200000">
                    <a:pos x="wd2" y="hd2"/>
                  </a:cxn>
                </a:cxnLst>
                <a:rect l="0" t="0" r="r" b="b"/>
                <a:pathLst>
                  <a:path w="18953" h="21600" fill="norm" stroke="1" extrusionOk="0">
                    <a:moveTo>
                      <a:pt x="12027" y="0"/>
                    </a:moveTo>
                    <a:cubicBezTo>
                      <a:pt x="9590" y="0"/>
                      <a:pt x="6919" y="1155"/>
                      <a:pt x="4605" y="3410"/>
                    </a:cubicBezTo>
                    <a:cubicBezTo>
                      <a:pt x="198" y="7716"/>
                      <a:pt x="-1349" y="14441"/>
                      <a:pt x="1300" y="18734"/>
                    </a:cubicBezTo>
                    <a:cubicBezTo>
                      <a:pt x="2657" y="20663"/>
                      <a:pt x="4671" y="21600"/>
                      <a:pt x="6886" y="21600"/>
                    </a:cubicBezTo>
                    <a:cubicBezTo>
                      <a:pt x="9312" y="21600"/>
                      <a:pt x="11994" y="20459"/>
                      <a:pt x="14297" y="18204"/>
                    </a:cubicBezTo>
                    <a:cubicBezTo>
                      <a:pt x="18927" y="13897"/>
                      <a:pt x="20251" y="7173"/>
                      <a:pt x="17602" y="2866"/>
                    </a:cubicBezTo>
                    <a:cubicBezTo>
                      <a:pt x="16245" y="951"/>
                      <a:pt x="14231" y="0"/>
                      <a:pt x="12027"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31" name="Google Shape;488;p38"/>
              <p:cNvSpPr/>
              <p:nvPr/>
            </p:nvSpPr>
            <p:spPr>
              <a:xfrm>
                <a:off x="2574635" y="2564865"/>
                <a:ext cx="700686" cy="820938"/>
              </a:xfrm>
              <a:custGeom>
                <a:avLst/>
                <a:gdLst/>
                <a:ahLst/>
                <a:cxnLst>
                  <a:cxn ang="0">
                    <a:pos x="wd2" y="hd2"/>
                  </a:cxn>
                  <a:cxn ang="5400000">
                    <a:pos x="wd2" y="hd2"/>
                  </a:cxn>
                  <a:cxn ang="10800000">
                    <a:pos x="wd2" y="hd2"/>
                  </a:cxn>
                  <a:cxn ang="16200000">
                    <a:pos x="wd2" y="hd2"/>
                  </a:cxn>
                </a:cxnLst>
                <a:rect l="0" t="0" r="r" b="b"/>
                <a:pathLst>
                  <a:path w="21539" h="21600" fill="norm" stroke="1" extrusionOk="0">
                    <a:moveTo>
                      <a:pt x="13502" y="0"/>
                    </a:moveTo>
                    <a:cubicBezTo>
                      <a:pt x="11805" y="0"/>
                      <a:pt x="10103" y="424"/>
                      <a:pt x="8674" y="1263"/>
                    </a:cubicBezTo>
                    <a:cubicBezTo>
                      <a:pt x="8563" y="1350"/>
                      <a:pt x="8401" y="1438"/>
                      <a:pt x="8291" y="1523"/>
                    </a:cubicBezTo>
                    <a:lnTo>
                      <a:pt x="8183" y="1610"/>
                    </a:lnTo>
                    <a:cubicBezTo>
                      <a:pt x="7255" y="2215"/>
                      <a:pt x="6437" y="2952"/>
                      <a:pt x="5781" y="3773"/>
                    </a:cubicBezTo>
                    <a:lnTo>
                      <a:pt x="5509" y="4119"/>
                    </a:lnTo>
                    <a:cubicBezTo>
                      <a:pt x="4856" y="5115"/>
                      <a:pt x="4311" y="6153"/>
                      <a:pt x="3873" y="7278"/>
                    </a:cubicBezTo>
                    <a:cubicBezTo>
                      <a:pt x="2782" y="10090"/>
                      <a:pt x="2019" y="12168"/>
                      <a:pt x="1419" y="13723"/>
                    </a:cubicBezTo>
                    <a:lnTo>
                      <a:pt x="1311" y="14115"/>
                    </a:lnTo>
                    <a:cubicBezTo>
                      <a:pt x="711" y="15585"/>
                      <a:pt x="273" y="17099"/>
                      <a:pt x="0" y="18657"/>
                    </a:cubicBezTo>
                    <a:lnTo>
                      <a:pt x="3710" y="19306"/>
                    </a:lnTo>
                    <a:lnTo>
                      <a:pt x="4145" y="19393"/>
                    </a:lnTo>
                    <a:lnTo>
                      <a:pt x="12111" y="20776"/>
                    </a:lnTo>
                    <a:lnTo>
                      <a:pt x="12436" y="20820"/>
                    </a:lnTo>
                    <a:lnTo>
                      <a:pt x="16909" y="21600"/>
                    </a:lnTo>
                    <a:cubicBezTo>
                      <a:pt x="16909" y="21600"/>
                      <a:pt x="17510" y="20475"/>
                      <a:pt x="18273" y="18786"/>
                    </a:cubicBezTo>
                    <a:lnTo>
                      <a:pt x="18438" y="18353"/>
                    </a:lnTo>
                    <a:cubicBezTo>
                      <a:pt x="19746" y="15369"/>
                      <a:pt x="20727" y="12297"/>
                      <a:pt x="21382" y="9181"/>
                    </a:cubicBezTo>
                    <a:lnTo>
                      <a:pt x="21382" y="8965"/>
                    </a:lnTo>
                    <a:cubicBezTo>
                      <a:pt x="21600" y="7667"/>
                      <a:pt x="21600" y="6325"/>
                      <a:pt x="21327" y="5027"/>
                    </a:cubicBezTo>
                    <a:cubicBezTo>
                      <a:pt x="21055" y="3946"/>
                      <a:pt x="20402" y="2908"/>
                      <a:pt x="19419" y="2087"/>
                    </a:cubicBezTo>
                    <a:cubicBezTo>
                      <a:pt x="19256" y="1912"/>
                      <a:pt x="19036" y="1739"/>
                      <a:pt x="18873" y="1610"/>
                    </a:cubicBezTo>
                    <a:cubicBezTo>
                      <a:pt x="18545" y="1394"/>
                      <a:pt x="18218" y="1221"/>
                      <a:pt x="17893" y="1047"/>
                    </a:cubicBezTo>
                    <a:cubicBezTo>
                      <a:pt x="16570" y="347"/>
                      <a:pt x="15036" y="0"/>
                      <a:pt x="1350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32" name="Google Shape;489;p38"/>
              <p:cNvSpPr/>
              <p:nvPr/>
            </p:nvSpPr>
            <p:spPr>
              <a:xfrm>
                <a:off x="266215" y="1049048"/>
                <a:ext cx="1494027" cy="1710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09" y="15348"/>
                    </a:moveTo>
                    <a:cubicBezTo>
                      <a:pt x="6260" y="15369"/>
                      <a:pt x="6285" y="15369"/>
                      <a:pt x="6337" y="15390"/>
                    </a:cubicBezTo>
                    <a:cubicBezTo>
                      <a:pt x="6388" y="15407"/>
                      <a:pt x="6438" y="15427"/>
                      <a:pt x="6490" y="15450"/>
                    </a:cubicBezTo>
                    <a:lnTo>
                      <a:pt x="6362" y="15411"/>
                    </a:lnTo>
                    <a:lnTo>
                      <a:pt x="6260" y="15369"/>
                    </a:lnTo>
                    <a:lnTo>
                      <a:pt x="6209" y="15348"/>
                    </a:lnTo>
                    <a:close/>
                    <a:moveTo>
                      <a:pt x="4217" y="0"/>
                    </a:moveTo>
                    <a:cubicBezTo>
                      <a:pt x="2494" y="0"/>
                      <a:pt x="1009" y="1029"/>
                      <a:pt x="795" y="2430"/>
                    </a:cubicBezTo>
                    <a:lnTo>
                      <a:pt x="745" y="2659"/>
                    </a:lnTo>
                    <a:lnTo>
                      <a:pt x="719" y="2887"/>
                    </a:lnTo>
                    <a:lnTo>
                      <a:pt x="641" y="3324"/>
                    </a:lnTo>
                    <a:cubicBezTo>
                      <a:pt x="591" y="3614"/>
                      <a:pt x="565" y="3905"/>
                      <a:pt x="513" y="4195"/>
                    </a:cubicBezTo>
                    <a:cubicBezTo>
                      <a:pt x="437" y="4777"/>
                      <a:pt x="360" y="5337"/>
                      <a:pt x="308" y="5919"/>
                    </a:cubicBezTo>
                    <a:cubicBezTo>
                      <a:pt x="232" y="6500"/>
                      <a:pt x="180" y="7083"/>
                      <a:pt x="128" y="7664"/>
                    </a:cubicBezTo>
                    <a:cubicBezTo>
                      <a:pt x="104" y="7955"/>
                      <a:pt x="104" y="8267"/>
                      <a:pt x="78" y="8557"/>
                    </a:cubicBezTo>
                    <a:cubicBezTo>
                      <a:pt x="52" y="8848"/>
                      <a:pt x="52" y="9138"/>
                      <a:pt x="26" y="9430"/>
                    </a:cubicBezTo>
                    <a:cubicBezTo>
                      <a:pt x="0" y="10011"/>
                      <a:pt x="0" y="10613"/>
                      <a:pt x="0" y="11216"/>
                    </a:cubicBezTo>
                    <a:cubicBezTo>
                      <a:pt x="0" y="11818"/>
                      <a:pt x="0" y="12420"/>
                      <a:pt x="52" y="13022"/>
                    </a:cubicBezTo>
                    <a:cubicBezTo>
                      <a:pt x="78" y="13645"/>
                      <a:pt x="128" y="14269"/>
                      <a:pt x="232" y="14912"/>
                    </a:cubicBezTo>
                    <a:cubicBezTo>
                      <a:pt x="282" y="15244"/>
                      <a:pt x="360" y="15577"/>
                      <a:pt x="437" y="15930"/>
                    </a:cubicBezTo>
                    <a:cubicBezTo>
                      <a:pt x="513" y="16304"/>
                      <a:pt x="641" y="16657"/>
                      <a:pt x="769" y="17030"/>
                    </a:cubicBezTo>
                    <a:cubicBezTo>
                      <a:pt x="847" y="17217"/>
                      <a:pt x="924" y="17425"/>
                      <a:pt x="1026" y="17633"/>
                    </a:cubicBezTo>
                    <a:cubicBezTo>
                      <a:pt x="1154" y="17882"/>
                      <a:pt x="1282" y="18111"/>
                      <a:pt x="1437" y="18339"/>
                    </a:cubicBezTo>
                    <a:cubicBezTo>
                      <a:pt x="1643" y="18630"/>
                      <a:pt x="1873" y="18899"/>
                      <a:pt x="2156" y="19170"/>
                    </a:cubicBezTo>
                    <a:cubicBezTo>
                      <a:pt x="2334" y="19316"/>
                      <a:pt x="2540" y="19481"/>
                      <a:pt x="2771" y="19606"/>
                    </a:cubicBezTo>
                    <a:cubicBezTo>
                      <a:pt x="3027" y="19772"/>
                      <a:pt x="3284" y="19918"/>
                      <a:pt x="3592" y="20022"/>
                    </a:cubicBezTo>
                    <a:cubicBezTo>
                      <a:pt x="3669" y="20062"/>
                      <a:pt x="3746" y="20083"/>
                      <a:pt x="3823" y="20104"/>
                    </a:cubicBezTo>
                    <a:lnTo>
                      <a:pt x="3899" y="20125"/>
                    </a:lnTo>
                    <a:lnTo>
                      <a:pt x="4053" y="20166"/>
                    </a:lnTo>
                    <a:lnTo>
                      <a:pt x="4336" y="20250"/>
                    </a:lnTo>
                    <a:cubicBezTo>
                      <a:pt x="4516" y="20312"/>
                      <a:pt x="4721" y="20354"/>
                      <a:pt x="4901" y="20416"/>
                    </a:cubicBezTo>
                    <a:lnTo>
                      <a:pt x="5182" y="20478"/>
                    </a:lnTo>
                    <a:lnTo>
                      <a:pt x="5464" y="20541"/>
                    </a:lnTo>
                    <a:cubicBezTo>
                      <a:pt x="5670" y="20582"/>
                      <a:pt x="5849" y="20645"/>
                      <a:pt x="6029" y="20685"/>
                    </a:cubicBezTo>
                    <a:lnTo>
                      <a:pt x="6594" y="20790"/>
                    </a:lnTo>
                    <a:lnTo>
                      <a:pt x="7183" y="20894"/>
                    </a:lnTo>
                    <a:cubicBezTo>
                      <a:pt x="7542" y="20977"/>
                      <a:pt x="7927" y="21039"/>
                      <a:pt x="8287" y="21081"/>
                    </a:cubicBezTo>
                    <a:cubicBezTo>
                      <a:pt x="9056" y="21206"/>
                      <a:pt x="9800" y="21289"/>
                      <a:pt x="10544" y="21350"/>
                    </a:cubicBezTo>
                    <a:cubicBezTo>
                      <a:pt x="11287" y="21433"/>
                      <a:pt x="12032" y="21475"/>
                      <a:pt x="12776" y="21517"/>
                    </a:cubicBezTo>
                    <a:cubicBezTo>
                      <a:pt x="13519" y="21558"/>
                      <a:pt x="14238" y="21579"/>
                      <a:pt x="14982" y="21600"/>
                    </a:cubicBezTo>
                    <a:cubicBezTo>
                      <a:pt x="15699" y="21600"/>
                      <a:pt x="16444" y="21600"/>
                      <a:pt x="17188" y="21579"/>
                    </a:cubicBezTo>
                    <a:cubicBezTo>
                      <a:pt x="17547" y="21579"/>
                      <a:pt x="17907" y="21558"/>
                      <a:pt x="18291" y="21537"/>
                    </a:cubicBezTo>
                    <a:lnTo>
                      <a:pt x="18829" y="21496"/>
                    </a:lnTo>
                    <a:lnTo>
                      <a:pt x="19111" y="21475"/>
                    </a:lnTo>
                    <a:lnTo>
                      <a:pt x="19446" y="21454"/>
                    </a:lnTo>
                    <a:cubicBezTo>
                      <a:pt x="20650" y="21350"/>
                      <a:pt x="21600" y="20520"/>
                      <a:pt x="21600" y="19543"/>
                    </a:cubicBezTo>
                    <a:cubicBezTo>
                      <a:pt x="21600" y="18547"/>
                      <a:pt x="20650" y="17716"/>
                      <a:pt x="19446" y="17612"/>
                    </a:cubicBezTo>
                    <a:lnTo>
                      <a:pt x="19317" y="17612"/>
                    </a:lnTo>
                    <a:lnTo>
                      <a:pt x="18368" y="17550"/>
                    </a:lnTo>
                    <a:cubicBezTo>
                      <a:pt x="18035" y="17509"/>
                      <a:pt x="17701" y="17488"/>
                      <a:pt x="17368" y="17446"/>
                    </a:cubicBezTo>
                    <a:cubicBezTo>
                      <a:pt x="16701" y="17405"/>
                      <a:pt x="16059" y="17321"/>
                      <a:pt x="15392" y="17259"/>
                    </a:cubicBezTo>
                    <a:cubicBezTo>
                      <a:pt x="14725" y="17176"/>
                      <a:pt x="14084" y="17093"/>
                      <a:pt x="13443" y="16989"/>
                    </a:cubicBezTo>
                    <a:cubicBezTo>
                      <a:pt x="12776" y="16886"/>
                      <a:pt x="12160" y="16802"/>
                      <a:pt x="11519" y="16678"/>
                    </a:cubicBezTo>
                    <a:cubicBezTo>
                      <a:pt x="10261" y="16470"/>
                      <a:pt x="9030" y="16200"/>
                      <a:pt x="7850" y="15867"/>
                    </a:cubicBezTo>
                    <a:cubicBezTo>
                      <a:pt x="7696" y="15826"/>
                      <a:pt x="7542" y="15784"/>
                      <a:pt x="7414" y="15742"/>
                    </a:cubicBezTo>
                    <a:lnTo>
                      <a:pt x="7183" y="15681"/>
                    </a:lnTo>
                    <a:lnTo>
                      <a:pt x="7015" y="15629"/>
                    </a:lnTo>
                    <a:cubicBezTo>
                      <a:pt x="7012" y="15619"/>
                      <a:pt x="7008" y="15608"/>
                      <a:pt x="7003" y="15598"/>
                    </a:cubicBezTo>
                    <a:cubicBezTo>
                      <a:pt x="6953" y="15411"/>
                      <a:pt x="6901" y="15223"/>
                      <a:pt x="6875" y="15037"/>
                    </a:cubicBezTo>
                    <a:cubicBezTo>
                      <a:pt x="6850" y="14829"/>
                      <a:pt x="6824" y="14600"/>
                      <a:pt x="6798" y="14373"/>
                    </a:cubicBezTo>
                    <a:cubicBezTo>
                      <a:pt x="6773" y="13894"/>
                      <a:pt x="6747" y="13396"/>
                      <a:pt x="6747" y="12877"/>
                    </a:cubicBezTo>
                    <a:cubicBezTo>
                      <a:pt x="6747" y="12358"/>
                      <a:pt x="6747" y="11839"/>
                      <a:pt x="6773" y="11299"/>
                    </a:cubicBezTo>
                    <a:cubicBezTo>
                      <a:pt x="6798" y="10759"/>
                      <a:pt x="6824" y="10239"/>
                      <a:pt x="6875" y="9699"/>
                    </a:cubicBezTo>
                    <a:cubicBezTo>
                      <a:pt x="6901" y="9159"/>
                      <a:pt x="6953" y="8619"/>
                      <a:pt x="7003" y="8059"/>
                    </a:cubicBezTo>
                    <a:cubicBezTo>
                      <a:pt x="7055" y="7519"/>
                      <a:pt x="7131" y="6979"/>
                      <a:pt x="7183" y="6439"/>
                    </a:cubicBezTo>
                    <a:cubicBezTo>
                      <a:pt x="7260" y="5898"/>
                      <a:pt x="7337" y="5337"/>
                      <a:pt x="7388" y="4798"/>
                    </a:cubicBezTo>
                    <a:lnTo>
                      <a:pt x="7620" y="3178"/>
                    </a:lnTo>
                    <a:lnTo>
                      <a:pt x="7620" y="3136"/>
                    </a:lnTo>
                    <a:cubicBezTo>
                      <a:pt x="7850" y="1620"/>
                      <a:pt x="6516" y="229"/>
                      <a:pt x="4644" y="21"/>
                    </a:cubicBezTo>
                    <a:cubicBezTo>
                      <a:pt x="4500" y="7"/>
                      <a:pt x="4358" y="0"/>
                      <a:pt x="421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33" name="Google Shape;490;p38"/>
              <p:cNvSpPr/>
              <p:nvPr/>
            </p:nvSpPr>
            <p:spPr>
              <a:xfrm>
                <a:off x="369167" y="2510640"/>
                <a:ext cx="259041" cy="166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10" y="0"/>
                    </a:moveTo>
                    <a:cubicBezTo>
                      <a:pt x="2264" y="0"/>
                      <a:pt x="1166" y="75"/>
                      <a:pt x="0" y="248"/>
                    </a:cubicBezTo>
                    <a:cubicBezTo>
                      <a:pt x="3997" y="12417"/>
                      <a:pt x="12283" y="20533"/>
                      <a:pt x="21600" y="21600"/>
                    </a:cubicBezTo>
                    <a:cubicBezTo>
                      <a:pt x="21600" y="21600"/>
                      <a:pt x="20285" y="0"/>
                      <a:pt x="331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34" name="Google Shape;491;p38"/>
              <p:cNvSpPr/>
              <p:nvPr/>
            </p:nvSpPr>
            <p:spPr>
              <a:xfrm>
                <a:off x="702047" y="1481521"/>
                <a:ext cx="895826" cy="97348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852" y="0"/>
                    </a:moveTo>
                    <a:cubicBezTo>
                      <a:pt x="686" y="0"/>
                      <a:pt x="559" y="74"/>
                      <a:pt x="517" y="219"/>
                    </a:cubicBezTo>
                    <a:cubicBezTo>
                      <a:pt x="-401" y="5802"/>
                      <a:pt x="183" y="18060"/>
                      <a:pt x="183" y="18171"/>
                    </a:cubicBezTo>
                    <a:cubicBezTo>
                      <a:pt x="183" y="18245"/>
                      <a:pt x="268" y="18353"/>
                      <a:pt x="392" y="18390"/>
                    </a:cubicBezTo>
                    <a:cubicBezTo>
                      <a:pt x="3275" y="19302"/>
                      <a:pt x="19152" y="21418"/>
                      <a:pt x="20741" y="21565"/>
                    </a:cubicBezTo>
                    <a:lnTo>
                      <a:pt x="20783" y="21600"/>
                    </a:lnTo>
                    <a:cubicBezTo>
                      <a:pt x="21186" y="21600"/>
                      <a:pt x="21199" y="21088"/>
                      <a:pt x="20821" y="21088"/>
                    </a:cubicBezTo>
                    <a:cubicBezTo>
                      <a:pt x="20809" y="21088"/>
                      <a:pt x="20796" y="21088"/>
                      <a:pt x="20783" y="21090"/>
                    </a:cubicBezTo>
                    <a:cubicBezTo>
                      <a:pt x="19237" y="20907"/>
                      <a:pt x="3986" y="18864"/>
                      <a:pt x="726" y="17952"/>
                    </a:cubicBezTo>
                    <a:cubicBezTo>
                      <a:pt x="686" y="16419"/>
                      <a:pt x="226" y="5474"/>
                      <a:pt x="1103" y="293"/>
                    </a:cubicBezTo>
                    <a:cubicBezTo>
                      <a:pt x="1144" y="146"/>
                      <a:pt x="1019" y="37"/>
                      <a:pt x="85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35" name="Google Shape;492;p38"/>
              <p:cNvSpPr/>
              <p:nvPr/>
            </p:nvSpPr>
            <p:spPr>
              <a:xfrm>
                <a:off x="714741" y="1539899"/>
                <a:ext cx="106022" cy="99483"/>
              </a:xfrm>
              <a:custGeom>
                <a:avLst/>
                <a:gdLst/>
                <a:ahLst/>
                <a:cxnLst>
                  <a:cxn ang="0">
                    <a:pos x="wd2" y="hd2"/>
                  </a:cxn>
                  <a:cxn ang="5400000">
                    <a:pos x="wd2" y="hd2"/>
                  </a:cxn>
                  <a:cxn ang="10800000">
                    <a:pos x="wd2" y="hd2"/>
                  </a:cxn>
                  <a:cxn ang="16200000">
                    <a:pos x="wd2" y="hd2"/>
                  </a:cxn>
                </a:cxnLst>
                <a:rect l="0" t="0" r="r" b="b"/>
                <a:pathLst>
                  <a:path w="21157" h="21600" fill="norm" stroke="1" extrusionOk="0">
                    <a:moveTo>
                      <a:pt x="18725" y="0"/>
                    </a:moveTo>
                    <a:cubicBezTo>
                      <a:pt x="18046" y="0"/>
                      <a:pt x="17438" y="180"/>
                      <a:pt x="17080" y="541"/>
                    </a:cubicBezTo>
                    <a:lnTo>
                      <a:pt x="791" y="17327"/>
                    </a:lnTo>
                    <a:cubicBezTo>
                      <a:pt x="-264" y="18391"/>
                      <a:pt x="-264" y="19815"/>
                      <a:pt x="791" y="20897"/>
                    </a:cubicBezTo>
                    <a:cubicBezTo>
                      <a:pt x="1149" y="21239"/>
                      <a:pt x="1846" y="21600"/>
                      <a:pt x="2919" y="21600"/>
                    </a:cubicBezTo>
                    <a:cubicBezTo>
                      <a:pt x="3276" y="21600"/>
                      <a:pt x="3974" y="21239"/>
                      <a:pt x="4331" y="20897"/>
                    </a:cubicBezTo>
                    <a:lnTo>
                      <a:pt x="20621" y="4471"/>
                    </a:lnTo>
                    <a:cubicBezTo>
                      <a:pt x="21336" y="3390"/>
                      <a:pt x="21336" y="1605"/>
                      <a:pt x="20621" y="541"/>
                    </a:cubicBezTo>
                    <a:cubicBezTo>
                      <a:pt x="20084" y="180"/>
                      <a:pt x="19387" y="0"/>
                      <a:pt x="18725"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36" name="Google Shape;493;p38"/>
              <p:cNvSpPr/>
              <p:nvPr/>
            </p:nvSpPr>
            <p:spPr>
              <a:xfrm>
                <a:off x="1549138" y="2482987"/>
                <a:ext cx="676019" cy="449166"/>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5117" y="0"/>
                    </a:moveTo>
                    <a:cubicBezTo>
                      <a:pt x="1562" y="791"/>
                      <a:pt x="0" y="9648"/>
                      <a:pt x="0" y="9648"/>
                    </a:cubicBezTo>
                    <a:lnTo>
                      <a:pt x="5063" y="16449"/>
                    </a:lnTo>
                    <a:cubicBezTo>
                      <a:pt x="5063" y="16449"/>
                      <a:pt x="8458" y="21508"/>
                      <a:pt x="9535" y="21588"/>
                    </a:cubicBezTo>
                    <a:cubicBezTo>
                      <a:pt x="9581" y="21596"/>
                      <a:pt x="9625" y="21600"/>
                      <a:pt x="9668" y="21600"/>
                    </a:cubicBezTo>
                    <a:cubicBezTo>
                      <a:pt x="10629" y="21600"/>
                      <a:pt x="10827" y="20007"/>
                      <a:pt x="10827" y="20007"/>
                    </a:cubicBezTo>
                    <a:cubicBezTo>
                      <a:pt x="11311" y="20334"/>
                      <a:pt x="11872" y="20510"/>
                      <a:pt x="12419" y="20510"/>
                    </a:cubicBezTo>
                    <a:cubicBezTo>
                      <a:pt x="12666" y="20510"/>
                      <a:pt x="12911" y="20474"/>
                      <a:pt x="13142" y="20402"/>
                    </a:cubicBezTo>
                    <a:cubicBezTo>
                      <a:pt x="13790" y="20166"/>
                      <a:pt x="14220" y="19296"/>
                      <a:pt x="14168" y="18266"/>
                    </a:cubicBezTo>
                    <a:cubicBezTo>
                      <a:pt x="14168" y="18266"/>
                      <a:pt x="15397" y="19308"/>
                      <a:pt x="16306" y="19308"/>
                    </a:cubicBezTo>
                    <a:cubicBezTo>
                      <a:pt x="16366" y="19308"/>
                      <a:pt x="16426" y="19304"/>
                      <a:pt x="16483" y="19296"/>
                    </a:cubicBezTo>
                    <a:cubicBezTo>
                      <a:pt x="17022" y="19136"/>
                      <a:pt x="17454" y="18505"/>
                      <a:pt x="17506" y="17635"/>
                    </a:cubicBezTo>
                    <a:cubicBezTo>
                      <a:pt x="17900" y="18337"/>
                      <a:pt x="18458" y="18693"/>
                      <a:pt x="19005" y="18693"/>
                    </a:cubicBezTo>
                    <a:cubicBezTo>
                      <a:pt x="19508" y="18693"/>
                      <a:pt x="20003" y="18397"/>
                      <a:pt x="20362" y="17794"/>
                    </a:cubicBezTo>
                    <a:cubicBezTo>
                      <a:pt x="21600" y="15973"/>
                      <a:pt x="15351" y="9884"/>
                      <a:pt x="15351" y="9884"/>
                    </a:cubicBezTo>
                    <a:lnTo>
                      <a:pt x="17345" y="9804"/>
                    </a:lnTo>
                    <a:cubicBezTo>
                      <a:pt x="17345" y="9804"/>
                      <a:pt x="16159" y="3083"/>
                      <a:pt x="12821" y="2688"/>
                    </a:cubicBezTo>
                    <a:cubicBezTo>
                      <a:pt x="10234" y="2212"/>
                      <a:pt x="7595" y="1266"/>
                      <a:pt x="5117"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37" name="Google Shape;494;p38"/>
              <p:cNvSpPr/>
              <p:nvPr/>
            </p:nvSpPr>
            <p:spPr>
              <a:xfrm>
                <a:off x="252057" y="2183710"/>
                <a:ext cx="1220316" cy="555873"/>
              </a:xfrm>
              <a:custGeom>
                <a:avLst/>
                <a:gdLst/>
                <a:ahLst/>
                <a:cxnLst>
                  <a:cxn ang="0">
                    <a:pos x="wd2" y="hd2"/>
                  </a:cxn>
                  <a:cxn ang="5400000">
                    <a:pos x="wd2" y="hd2"/>
                  </a:cxn>
                  <a:cxn ang="10800000">
                    <a:pos x="wd2" y="hd2"/>
                  </a:cxn>
                  <a:cxn ang="16200000">
                    <a:pos x="wd2" y="hd2"/>
                  </a:cxn>
                </a:cxnLst>
                <a:rect l="0" t="0" r="r" b="b"/>
                <a:pathLst>
                  <a:path w="21529" h="21600" fill="norm" stroke="1" extrusionOk="0">
                    <a:moveTo>
                      <a:pt x="220" y="0"/>
                    </a:moveTo>
                    <a:cubicBezTo>
                      <a:pt x="93" y="65"/>
                      <a:pt x="0" y="255"/>
                      <a:pt x="0" y="510"/>
                    </a:cubicBezTo>
                    <a:cubicBezTo>
                      <a:pt x="32" y="1023"/>
                      <a:pt x="626" y="13417"/>
                      <a:pt x="3976" y="17763"/>
                    </a:cubicBezTo>
                    <a:cubicBezTo>
                      <a:pt x="6777" y="21439"/>
                      <a:pt x="18424" y="21600"/>
                      <a:pt x="20881" y="21600"/>
                    </a:cubicBezTo>
                    <a:cubicBezTo>
                      <a:pt x="21115" y="21600"/>
                      <a:pt x="21266" y="21597"/>
                      <a:pt x="21317" y="21597"/>
                    </a:cubicBezTo>
                    <a:cubicBezTo>
                      <a:pt x="21600" y="21597"/>
                      <a:pt x="21600" y="20638"/>
                      <a:pt x="21317" y="20638"/>
                    </a:cubicBezTo>
                    <a:cubicBezTo>
                      <a:pt x="21303" y="20638"/>
                      <a:pt x="21102" y="20642"/>
                      <a:pt x="20753" y="20642"/>
                    </a:cubicBezTo>
                    <a:cubicBezTo>
                      <a:pt x="18089" y="20642"/>
                      <a:pt x="6827" y="20442"/>
                      <a:pt x="4225" y="16995"/>
                    </a:cubicBezTo>
                    <a:cubicBezTo>
                      <a:pt x="1032" y="12907"/>
                      <a:pt x="438" y="510"/>
                      <a:pt x="438" y="449"/>
                    </a:cubicBezTo>
                    <a:cubicBezTo>
                      <a:pt x="438" y="190"/>
                      <a:pt x="313" y="0"/>
                      <a:pt x="22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38" name="Google Shape;495;p38"/>
              <p:cNvSpPr/>
              <p:nvPr/>
            </p:nvSpPr>
            <p:spPr>
              <a:xfrm>
                <a:off x="628803" y="1011929"/>
                <a:ext cx="249597" cy="201539"/>
              </a:xfrm>
              <a:custGeom>
                <a:avLst/>
                <a:gdLst/>
                <a:ahLst/>
                <a:cxnLst>
                  <a:cxn ang="0">
                    <a:pos x="wd2" y="hd2"/>
                  </a:cxn>
                  <a:cxn ang="5400000">
                    <a:pos x="wd2" y="hd2"/>
                  </a:cxn>
                  <a:cxn ang="10800000">
                    <a:pos x="wd2" y="hd2"/>
                  </a:cxn>
                  <a:cxn ang="16200000">
                    <a:pos x="wd2" y="hd2"/>
                  </a:cxn>
                </a:cxnLst>
                <a:rect l="0" t="0" r="r" b="b"/>
                <a:pathLst>
                  <a:path w="20994" h="21600" fill="norm" stroke="1" extrusionOk="0">
                    <a:moveTo>
                      <a:pt x="1322" y="0"/>
                    </a:moveTo>
                    <a:cubicBezTo>
                      <a:pt x="606" y="0"/>
                      <a:pt x="-306" y="845"/>
                      <a:pt x="101" y="1691"/>
                    </a:cubicBezTo>
                    <a:cubicBezTo>
                      <a:pt x="7261" y="20016"/>
                      <a:pt x="19350" y="21431"/>
                      <a:pt x="19952" y="21600"/>
                    </a:cubicBezTo>
                    <a:lnTo>
                      <a:pt x="20096" y="21431"/>
                    </a:lnTo>
                    <a:cubicBezTo>
                      <a:pt x="21294" y="21253"/>
                      <a:pt x="21294" y="19135"/>
                      <a:pt x="20096" y="18957"/>
                    </a:cubicBezTo>
                    <a:cubicBezTo>
                      <a:pt x="19651" y="18957"/>
                      <a:pt x="8610" y="17729"/>
                      <a:pt x="2038" y="632"/>
                    </a:cubicBezTo>
                    <a:cubicBezTo>
                      <a:pt x="1947" y="187"/>
                      <a:pt x="1654" y="0"/>
                      <a:pt x="132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grpSp>
      <p:pic>
        <p:nvPicPr>
          <p:cNvPr id="1141" name="Prosthetic legs" descr="Prosthetic legs"/>
          <p:cNvPicPr>
            <a:picLocks noChangeAspect="1"/>
          </p:cNvPicPr>
          <p:nvPr/>
        </p:nvPicPr>
        <p:blipFill>
          <a:blip r:embed="rId3">
            <a:extLst/>
          </a:blip>
          <a:stretch>
            <a:fillRect/>
          </a:stretch>
        </p:blipFill>
        <p:spPr>
          <a:xfrm>
            <a:off x="15557670" y="2731249"/>
            <a:ext cx="3416301" cy="4000501"/>
          </a:xfrm>
          <a:prstGeom prst="rect">
            <a:avLst/>
          </a:prstGeom>
          <a:ln w="12700">
            <a:miter lim="400000"/>
          </a:ln>
        </p:spPr>
      </p:pic>
      <p:pic>
        <p:nvPicPr>
          <p:cNvPr id="1142" name="A huge motorized wheelchair with a rider, going down stairs." descr="A huge motorized wheelchair with a rider, going down stairs."/>
          <p:cNvPicPr>
            <a:picLocks noChangeAspect="1"/>
          </p:cNvPicPr>
          <p:nvPr/>
        </p:nvPicPr>
        <p:blipFill>
          <a:blip r:embed="rId4">
            <a:extLst/>
          </a:blip>
          <a:stretch>
            <a:fillRect/>
          </a:stretch>
        </p:blipFill>
        <p:spPr>
          <a:xfrm>
            <a:off x="15612712" y="7545793"/>
            <a:ext cx="4470401" cy="4991101"/>
          </a:xfrm>
          <a:prstGeom prst="rect">
            <a:avLst/>
          </a:prstGeom>
          <a:ln w="12700">
            <a:miter lim="400000"/>
          </a:ln>
        </p:spPr>
      </p:pic>
      <p:sp>
        <p:nvSpPr>
          <p:cNvPr id="1143" name="Right Arrow 3"/>
          <p:cNvSpPr/>
          <p:nvPr/>
        </p:nvSpPr>
        <p:spPr>
          <a:xfrm rot="20488497">
            <a:off x="9585713" y="5460096"/>
            <a:ext cx="5530193" cy="859537"/>
          </a:xfrm>
          <a:prstGeom prst="rightArrow">
            <a:avLst>
              <a:gd name="adj1" fmla="val 28723"/>
              <a:gd name="adj2" fmla="val 81915"/>
            </a:avLst>
          </a:prstGeom>
          <a:solidFill>
            <a:srgbClr val="353535"/>
          </a:solidFill>
          <a:ln w="12700">
            <a:miter lim="400000"/>
          </a:ln>
        </p:spPr>
        <p:txBody>
          <a:bodyPr lIns="45719" rIns="45719" anchor="ctr"/>
          <a:lstStyle/>
          <a:p>
            <a:pPr defTabSz="914400">
              <a:defRPr sz="1400">
                <a:solidFill>
                  <a:srgbClr val="FFFFFF"/>
                </a:solidFill>
                <a:latin typeface="Arial"/>
                <a:ea typeface="Arial"/>
                <a:cs typeface="Arial"/>
                <a:sym typeface="Arial"/>
              </a:defRPr>
            </a:pPr>
          </a:p>
        </p:txBody>
      </p:sp>
      <p:sp>
        <p:nvSpPr>
          <p:cNvPr id="1144" name="Right Arrow 4"/>
          <p:cNvSpPr/>
          <p:nvPr/>
        </p:nvSpPr>
        <p:spPr>
          <a:xfrm rot="1358947">
            <a:off x="9557671" y="7717594"/>
            <a:ext cx="5530193" cy="859537"/>
          </a:xfrm>
          <a:prstGeom prst="rightArrow">
            <a:avLst>
              <a:gd name="adj1" fmla="val 28723"/>
              <a:gd name="adj2" fmla="val 81915"/>
            </a:avLst>
          </a:prstGeom>
          <a:solidFill>
            <a:srgbClr val="353535"/>
          </a:solidFill>
          <a:ln w="12700">
            <a:miter lim="400000"/>
          </a:ln>
        </p:spPr>
        <p:txBody>
          <a:bodyPr lIns="45719" rIns="45719" anchor="ctr"/>
          <a:lstStyle/>
          <a:p>
            <a:pPr defTabSz="914400">
              <a:defRPr sz="1400">
                <a:solidFill>
                  <a:srgbClr val="FFFFFF"/>
                </a:solidFill>
                <a:latin typeface="Arial"/>
                <a:ea typeface="Arial"/>
                <a:cs typeface="Arial"/>
                <a:sym typeface="Arial"/>
              </a:defRPr>
            </a:pPr>
          </a:p>
        </p:txBody>
      </p:sp>
      <p:sp>
        <p:nvSpPr>
          <p:cNvPr id="1145" name="Slide Number"/>
          <p:cNvSpPr txBox="1"/>
          <p:nvPr>
            <p:ph type="sldNum" sz="quarter" idx="4294967295"/>
          </p:nvPr>
        </p:nvSpPr>
        <p:spPr>
          <a:xfrm>
            <a:off x="12001499" y="13068299"/>
            <a:ext cx="3685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9" name="Google Shape;171;g10104eaf235_0_29"/>
          <p:cNvSpPr txBox="1"/>
          <p:nvPr>
            <p:ph type="title"/>
          </p:nvPr>
        </p:nvSpPr>
        <p:spPr>
          <a:xfrm>
            <a:off x="1206449" y="865817"/>
            <a:ext cx="21971102" cy="2078551"/>
          </a:xfrm>
          <a:prstGeom prst="rect">
            <a:avLst/>
          </a:prstGeom>
        </p:spPr>
        <p:txBody>
          <a:bodyPr/>
          <a:lstStyle/>
          <a:p>
            <a:pPr defTabSz="1511770">
              <a:defRPr b="1" spc="-143" sz="7192"/>
            </a:pPr>
            <a:r>
              <a:t>Social framing</a:t>
            </a:r>
            <a:r>
              <a:rPr b="0"/>
              <a:t>: The </a:t>
            </a:r>
            <a:r>
              <a:rPr b="0" i="1"/>
              <a:t>curb</a:t>
            </a:r>
            <a:r>
              <a:rPr b="0"/>
              <a:t> is the source/location where disability is produced (as a “barrier” to access).</a:t>
            </a:r>
          </a:p>
        </p:txBody>
      </p:sp>
      <p:pic>
        <p:nvPicPr>
          <p:cNvPr id="1150" name="A curb" descr="A curb"/>
          <p:cNvPicPr>
            <a:picLocks noChangeAspect="1"/>
          </p:cNvPicPr>
          <p:nvPr/>
        </p:nvPicPr>
        <p:blipFill>
          <a:blip r:embed="rId3">
            <a:extLst/>
          </a:blip>
          <a:stretch>
            <a:fillRect/>
          </a:stretch>
        </p:blipFill>
        <p:spPr>
          <a:xfrm>
            <a:off x="1206450" y="3961860"/>
            <a:ext cx="6812757" cy="6812757"/>
          </a:xfrm>
          <a:prstGeom prst="rect">
            <a:avLst/>
          </a:prstGeom>
          <a:ln w="12700">
            <a:miter lim="400000"/>
          </a:ln>
        </p:spPr>
      </p:pic>
      <p:sp>
        <p:nvSpPr>
          <p:cNvPr id="115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5" name="Google Shape;171;g10104eaf235_0_29"/>
          <p:cNvSpPr txBox="1"/>
          <p:nvPr>
            <p:ph type="title"/>
          </p:nvPr>
        </p:nvSpPr>
        <p:spPr>
          <a:xfrm>
            <a:off x="1206449" y="865818"/>
            <a:ext cx="21971102" cy="1433101"/>
          </a:xfrm>
          <a:prstGeom prst="rect">
            <a:avLst/>
          </a:prstGeom>
        </p:spPr>
        <p:txBody>
          <a:bodyPr/>
          <a:lstStyle/>
          <a:p>
            <a:pPr defTabSz="1853137">
              <a:defRPr b="1" spc="-176" sz="8816"/>
            </a:pPr>
            <a:r>
              <a:rPr b="0" i="1"/>
              <a:t>We</a:t>
            </a:r>
            <a:r>
              <a:rPr b="0"/>
              <a:t> built barriers, so now </a:t>
            </a:r>
            <a:r>
              <a:rPr b="0" i="1"/>
              <a:t>we</a:t>
            </a:r>
            <a:r>
              <a:rPr b="0"/>
              <a:t> need to fix them.</a:t>
            </a:r>
          </a:p>
        </p:txBody>
      </p:sp>
      <p:pic>
        <p:nvPicPr>
          <p:cNvPr id="1156" name="A cut curb, with a standard ramp shape" descr="A cut curb, with a standard ramp shape"/>
          <p:cNvPicPr>
            <a:picLocks noChangeAspect="1"/>
          </p:cNvPicPr>
          <p:nvPr/>
        </p:nvPicPr>
        <p:blipFill>
          <a:blip r:embed="rId3">
            <a:extLst/>
          </a:blip>
          <a:stretch>
            <a:fillRect/>
          </a:stretch>
        </p:blipFill>
        <p:spPr>
          <a:xfrm>
            <a:off x="11188764" y="4181840"/>
            <a:ext cx="12418505" cy="6209253"/>
          </a:xfrm>
          <a:prstGeom prst="rect">
            <a:avLst/>
          </a:prstGeom>
          <a:ln w="12700">
            <a:miter lim="400000"/>
          </a:ln>
        </p:spPr>
      </p:pic>
      <p:pic>
        <p:nvPicPr>
          <p:cNvPr id="1157" name="A curb" descr="A curb"/>
          <p:cNvPicPr>
            <a:picLocks noChangeAspect="1"/>
          </p:cNvPicPr>
          <p:nvPr/>
        </p:nvPicPr>
        <p:blipFill>
          <a:blip r:embed="rId4">
            <a:extLst/>
          </a:blip>
          <a:stretch>
            <a:fillRect/>
          </a:stretch>
        </p:blipFill>
        <p:spPr>
          <a:xfrm>
            <a:off x="1206450" y="3961860"/>
            <a:ext cx="6812757" cy="6812757"/>
          </a:xfrm>
          <a:prstGeom prst="rect">
            <a:avLst/>
          </a:prstGeom>
          <a:ln w="12700">
            <a:miter lim="400000"/>
          </a:ln>
        </p:spPr>
      </p:pic>
      <p:sp>
        <p:nvSpPr>
          <p:cNvPr id="1158" name="Right Arrow 2"/>
          <p:cNvSpPr/>
          <p:nvPr/>
        </p:nvSpPr>
        <p:spPr>
          <a:xfrm>
            <a:off x="8558783" y="7077456"/>
            <a:ext cx="2029969" cy="859537"/>
          </a:xfrm>
          <a:prstGeom prst="rightArrow">
            <a:avLst>
              <a:gd name="adj1" fmla="val 28723"/>
              <a:gd name="adj2" fmla="val 81915"/>
            </a:avLst>
          </a:prstGeom>
          <a:solidFill>
            <a:srgbClr val="353535"/>
          </a:solidFill>
          <a:ln w="12700">
            <a:miter lim="400000"/>
          </a:ln>
        </p:spPr>
        <p:txBody>
          <a:bodyPr lIns="45719" rIns="45719" anchor="ctr"/>
          <a:lstStyle/>
          <a:p>
            <a:pPr defTabSz="914400">
              <a:defRPr sz="1400">
                <a:solidFill>
                  <a:srgbClr val="FFFFFF"/>
                </a:solidFill>
                <a:latin typeface="Arial"/>
                <a:ea typeface="Arial"/>
                <a:cs typeface="Arial"/>
                <a:sym typeface="Arial"/>
              </a:defRPr>
            </a:pPr>
          </a:p>
        </p:txBody>
      </p:sp>
      <p:sp>
        <p:nvSpPr>
          <p:cNvPr id="115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07B6C"/>
        </a:solidFill>
      </p:bgPr>
    </p:bg>
    <p:spTree>
      <p:nvGrpSpPr>
        <p:cNvPr id="1" name=""/>
        <p:cNvGrpSpPr/>
        <p:nvPr/>
      </p:nvGrpSpPr>
      <p:grpSpPr>
        <a:xfrm>
          <a:off x="0" y="0"/>
          <a:ext cx="0" cy="0"/>
          <a:chOff x="0" y="0"/>
          <a:chExt cx="0" cy="0"/>
        </a:xfrm>
      </p:grpSpPr>
      <p:sp>
        <p:nvSpPr>
          <p:cNvPr id="1163" name="Google Shape;134;p30"/>
          <p:cNvSpPr txBox="1"/>
          <p:nvPr>
            <p:ph type="title"/>
          </p:nvPr>
        </p:nvSpPr>
        <p:spPr>
          <a:xfrm>
            <a:off x="1307332" y="3586733"/>
            <a:ext cx="21285603" cy="8522401"/>
          </a:xfrm>
          <a:prstGeom prst="rect">
            <a:avLst/>
          </a:prstGeom>
        </p:spPr>
        <p:txBody>
          <a:bodyPr/>
          <a:lstStyle/>
          <a:p>
            <a:pPr/>
            <a:r>
              <a:t>Question for Frank</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5" name="Google Shape;193;g10117343390_0_11"/>
          <p:cNvSpPr txBox="1"/>
          <p:nvPr>
            <p:ph type="title"/>
          </p:nvPr>
        </p:nvSpPr>
        <p:spPr>
          <a:xfrm>
            <a:off x="822402" y="5777348"/>
            <a:ext cx="14676864" cy="2161304"/>
          </a:xfrm>
          <a:prstGeom prst="rect">
            <a:avLst/>
          </a:prstGeom>
        </p:spPr>
        <p:txBody>
          <a:bodyPr/>
          <a:lstStyle/>
          <a:p>
            <a:pPr defTabSz="1804370">
              <a:defRPr b="1" spc="-171" sz="8584"/>
            </a:pPr>
            <a:r>
              <a:rPr b="0"/>
              <a:t>Concept: </a:t>
            </a:r>
            <a:r>
              <a:t>Ability Assumptions</a:t>
            </a:r>
          </a:p>
        </p:txBody>
      </p:sp>
      <p:sp>
        <p:nvSpPr>
          <p:cNvPr id="116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114395"/>
            <a:lumOff val="-24975"/>
          </a:schemeClr>
        </a:solidFill>
      </p:bgPr>
    </p:bg>
    <p:spTree>
      <p:nvGrpSpPr>
        <p:cNvPr id="1" name=""/>
        <p:cNvGrpSpPr/>
        <p:nvPr/>
      </p:nvGrpSpPr>
      <p:grpSpPr>
        <a:xfrm>
          <a:off x="0" y="0"/>
          <a:ext cx="0" cy="0"/>
          <a:chOff x="0" y="0"/>
          <a:chExt cx="0" cy="0"/>
        </a:xfrm>
      </p:grpSpPr>
      <p:sp>
        <p:nvSpPr>
          <p:cNvPr id="341" name="Google Shape;139;p31"/>
          <p:cNvSpPr txBox="1"/>
          <p:nvPr>
            <p:ph type="title"/>
          </p:nvPr>
        </p:nvSpPr>
        <p:spPr>
          <a:xfrm>
            <a:off x="1307332" y="3586733"/>
            <a:ext cx="21285603" cy="8522401"/>
          </a:xfrm>
          <a:prstGeom prst="rect">
            <a:avLst/>
          </a:prstGeom>
        </p:spPr>
        <p:txBody>
          <a:bodyPr/>
          <a:lstStyle/>
          <a:p>
            <a:pPr/>
            <a:r>
              <a:t>What is accessibility?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0" name="Google Shape;156;g10104eaf235_0_11"/>
          <p:cNvSpPr txBox="1"/>
          <p:nvPr>
            <p:ph type="title"/>
          </p:nvPr>
        </p:nvSpPr>
        <p:spPr>
          <a:xfrm>
            <a:off x="1206499" y="1079500"/>
            <a:ext cx="21971102" cy="1433101"/>
          </a:xfrm>
          <a:prstGeom prst="rect">
            <a:avLst/>
          </a:prstGeom>
        </p:spPr>
        <p:txBody>
          <a:bodyPr/>
          <a:lstStyle>
            <a:lvl1pPr defTabSz="1828754">
              <a:defRPr b="1" spc="-174" sz="8700"/>
            </a:lvl1pPr>
          </a:lstStyle>
          <a:p>
            <a:pPr/>
            <a:r>
              <a:t>Ability Assumptions</a:t>
            </a:r>
          </a:p>
        </p:txBody>
      </p:sp>
      <p:sp>
        <p:nvSpPr>
          <p:cNvPr id="1171" name="Google Shape;157;g10104eaf235_0_11"/>
          <p:cNvSpPr txBox="1"/>
          <p:nvPr>
            <p:ph type="body" sz="quarter" idx="1"/>
          </p:nvPr>
        </p:nvSpPr>
        <p:spPr>
          <a:xfrm>
            <a:off x="1206499" y="2372961"/>
            <a:ext cx="21971102" cy="934801"/>
          </a:xfrm>
          <a:prstGeom prst="rect">
            <a:avLst/>
          </a:prstGeom>
        </p:spPr>
        <p:txBody>
          <a:bodyPr/>
          <a:lstStyle/>
          <a:p>
            <a:pPr marL="0" defTabSz="2048204">
              <a:lnSpc>
                <a:spcPct val="90000"/>
              </a:lnSpc>
              <a:spcBef>
                <a:spcPts val="2100"/>
              </a:spcBef>
              <a:defRPr sz="4032">
                <a:solidFill>
                  <a:srgbClr val="505050"/>
                </a:solidFill>
              </a:defRPr>
            </a:pPr>
            <a:r>
              <a:t>(Wobbrock et al) </a:t>
            </a:r>
            <a:r>
              <a:rPr u="sng">
                <a:solidFill>
                  <a:schemeClr val="accent1">
                    <a:lumOff val="-13575"/>
                  </a:schemeClr>
                </a:solidFill>
                <a:hlinkClick r:id="rId3" invalidUrl="" action="" tgtFrame="" tooltip="" history="1" highlightClick="0" endSnd="0"/>
              </a:rPr>
              <a:t>https://cacm.acm.org/magazines/2018/6/228034-ability-based-design/fulltext</a:t>
            </a:r>
          </a:p>
        </p:txBody>
      </p:sp>
      <p:pic>
        <p:nvPicPr>
          <p:cNvPr id="1172" name="Google Shape;159;g10104eaf235_0_11" descr="Google Shape;159;g10104eaf235_0_11"/>
          <p:cNvPicPr>
            <a:picLocks noChangeAspect="1"/>
          </p:cNvPicPr>
          <p:nvPr/>
        </p:nvPicPr>
        <p:blipFill>
          <a:blip r:embed="rId4">
            <a:extLst/>
          </a:blip>
          <a:srcRect l="0" t="0" r="0" b="70415"/>
          <a:stretch>
            <a:fillRect/>
          </a:stretch>
        </p:blipFill>
        <p:spPr>
          <a:xfrm>
            <a:off x="6725452" y="3307762"/>
            <a:ext cx="9725026" cy="284329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6" name="Google Shape;156;g10104eaf235_0_11"/>
          <p:cNvSpPr txBox="1"/>
          <p:nvPr>
            <p:ph type="title"/>
          </p:nvPr>
        </p:nvSpPr>
        <p:spPr>
          <a:xfrm>
            <a:off x="1206499" y="1079500"/>
            <a:ext cx="21971102" cy="1433101"/>
          </a:xfrm>
          <a:prstGeom prst="rect">
            <a:avLst/>
          </a:prstGeom>
        </p:spPr>
        <p:txBody>
          <a:bodyPr/>
          <a:lstStyle>
            <a:lvl1pPr defTabSz="1828754">
              <a:defRPr b="1" spc="-174" sz="8700"/>
            </a:lvl1pPr>
          </a:lstStyle>
          <a:p>
            <a:pPr/>
            <a:r>
              <a:t>Ability Assumptions</a:t>
            </a:r>
          </a:p>
        </p:txBody>
      </p:sp>
      <p:sp>
        <p:nvSpPr>
          <p:cNvPr id="1177" name="Google Shape;157;g10104eaf235_0_11"/>
          <p:cNvSpPr txBox="1"/>
          <p:nvPr>
            <p:ph type="body" sz="quarter" idx="1"/>
          </p:nvPr>
        </p:nvSpPr>
        <p:spPr>
          <a:xfrm>
            <a:off x="1206499" y="2372961"/>
            <a:ext cx="21971102" cy="934801"/>
          </a:xfrm>
          <a:prstGeom prst="rect">
            <a:avLst/>
          </a:prstGeom>
        </p:spPr>
        <p:txBody>
          <a:bodyPr/>
          <a:lstStyle/>
          <a:p>
            <a:pPr marL="0" defTabSz="2048204">
              <a:lnSpc>
                <a:spcPct val="90000"/>
              </a:lnSpc>
              <a:spcBef>
                <a:spcPts val="2100"/>
              </a:spcBef>
              <a:defRPr sz="4032">
                <a:solidFill>
                  <a:srgbClr val="505050"/>
                </a:solidFill>
              </a:defRPr>
            </a:pPr>
            <a:r>
              <a:t>(Wobbrock et al) </a:t>
            </a:r>
            <a:r>
              <a:rPr u="sng">
                <a:solidFill>
                  <a:schemeClr val="accent1">
                    <a:lumOff val="-13575"/>
                  </a:schemeClr>
                </a:solidFill>
                <a:hlinkClick r:id="rId3" invalidUrl="" action="" tgtFrame="" tooltip="" history="1" highlightClick="0" endSnd="0"/>
              </a:rPr>
              <a:t>https://cacm.acm.org/magazines/2018/6/228034-ability-based-design/fulltext</a:t>
            </a:r>
          </a:p>
        </p:txBody>
      </p:sp>
      <p:pic>
        <p:nvPicPr>
          <p:cNvPr id="1178" name="Google Shape;159;g10104eaf235_0_11" descr="Google Shape;159;g10104eaf235_0_11"/>
          <p:cNvPicPr>
            <a:picLocks noChangeAspect="1"/>
          </p:cNvPicPr>
          <p:nvPr/>
        </p:nvPicPr>
        <p:blipFill>
          <a:blip r:embed="rId4">
            <a:extLst/>
          </a:blip>
          <a:srcRect l="0" t="28810" r="0" b="36650"/>
          <a:stretch>
            <a:fillRect/>
          </a:stretch>
        </p:blipFill>
        <p:spPr>
          <a:xfrm>
            <a:off x="6725452" y="6076611"/>
            <a:ext cx="9725026" cy="3319499"/>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2" name="Google Shape;156;g10104eaf235_0_11"/>
          <p:cNvSpPr txBox="1"/>
          <p:nvPr>
            <p:ph type="title"/>
          </p:nvPr>
        </p:nvSpPr>
        <p:spPr>
          <a:xfrm>
            <a:off x="1206499" y="1079500"/>
            <a:ext cx="21971102" cy="1433101"/>
          </a:xfrm>
          <a:prstGeom prst="rect">
            <a:avLst/>
          </a:prstGeom>
        </p:spPr>
        <p:txBody>
          <a:bodyPr/>
          <a:lstStyle>
            <a:lvl1pPr defTabSz="1828754">
              <a:defRPr b="1" spc="-174" sz="8700"/>
            </a:lvl1pPr>
          </a:lstStyle>
          <a:p>
            <a:pPr/>
            <a:r>
              <a:t>Ability Assumptions</a:t>
            </a:r>
          </a:p>
        </p:txBody>
      </p:sp>
      <p:sp>
        <p:nvSpPr>
          <p:cNvPr id="1183" name="Google Shape;157;g10104eaf235_0_11"/>
          <p:cNvSpPr txBox="1"/>
          <p:nvPr>
            <p:ph type="body" sz="quarter" idx="1"/>
          </p:nvPr>
        </p:nvSpPr>
        <p:spPr>
          <a:xfrm>
            <a:off x="1206499" y="2372961"/>
            <a:ext cx="21971102" cy="934801"/>
          </a:xfrm>
          <a:prstGeom prst="rect">
            <a:avLst/>
          </a:prstGeom>
        </p:spPr>
        <p:txBody>
          <a:bodyPr/>
          <a:lstStyle/>
          <a:p>
            <a:pPr marL="0" defTabSz="2048204">
              <a:lnSpc>
                <a:spcPct val="90000"/>
              </a:lnSpc>
              <a:spcBef>
                <a:spcPts val="2100"/>
              </a:spcBef>
              <a:defRPr sz="4032">
                <a:solidFill>
                  <a:srgbClr val="505050"/>
                </a:solidFill>
              </a:defRPr>
            </a:pPr>
            <a:r>
              <a:t>(Wobbrock et al) </a:t>
            </a:r>
            <a:r>
              <a:rPr u="sng">
                <a:solidFill>
                  <a:schemeClr val="accent1">
                    <a:lumOff val="-13575"/>
                  </a:schemeClr>
                </a:solidFill>
                <a:hlinkClick r:id="rId3" invalidUrl="" action="" tgtFrame="" tooltip="" history="1" highlightClick="0" endSnd="0"/>
              </a:rPr>
              <a:t>https://cacm.acm.org/magazines/2018/6/228034-ability-based-design/fulltext</a:t>
            </a:r>
          </a:p>
        </p:txBody>
      </p:sp>
      <p:pic>
        <p:nvPicPr>
          <p:cNvPr id="1184" name="Google Shape;159;g10104eaf235_0_11" descr="Google Shape;159;g10104eaf235_0_11"/>
          <p:cNvPicPr>
            <a:picLocks noChangeAspect="1"/>
          </p:cNvPicPr>
          <p:nvPr/>
        </p:nvPicPr>
        <p:blipFill>
          <a:blip r:embed="rId4">
            <a:extLst/>
          </a:blip>
          <a:stretch>
            <a:fillRect/>
          </a:stretch>
        </p:blipFill>
        <p:spPr>
          <a:xfrm>
            <a:off x="6725452" y="3307762"/>
            <a:ext cx="9725026" cy="961072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8" name="Google Shape;171;g10104eaf235_0_29"/>
          <p:cNvSpPr txBox="1"/>
          <p:nvPr>
            <p:ph type="title"/>
          </p:nvPr>
        </p:nvSpPr>
        <p:spPr>
          <a:xfrm>
            <a:off x="1206449" y="865818"/>
            <a:ext cx="21971102" cy="1433101"/>
          </a:xfrm>
          <a:prstGeom prst="rect">
            <a:avLst/>
          </a:prstGeom>
        </p:spPr>
        <p:txBody>
          <a:bodyPr/>
          <a:lstStyle>
            <a:lvl1pPr defTabSz="1609303">
              <a:defRPr b="1" spc="-153" sz="7656"/>
            </a:lvl1pPr>
          </a:lstStyle>
          <a:p>
            <a:pPr/>
            <a:r>
              <a:t>A curb exclusively assumes the ability to step up</a:t>
            </a:r>
          </a:p>
        </p:txBody>
      </p:sp>
      <p:pic>
        <p:nvPicPr>
          <p:cNvPr id="1189" name="Picture 6" descr="Picture 6"/>
          <p:cNvPicPr>
            <a:picLocks noChangeAspect="1"/>
          </p:cNvPicPr>
          <p:nvPr/>
        </p:nvPicPr>
        <p:blipFill>
          <a:blip r:embed="rId3">
            <a:extLst/>
          </a:blip>
          <a:stretch>
            <a:fillRect/>
          </a:stretch>
        </p:blipFill>
        <p:spPr>
          <a:xfrm>
            <a:off x="10963147" y="2481799"/>
            <a:ext cx="9842501" cy="9842501"/>
          </a:xfrm>
          <a:prstGeom prst="rect">
            <a:avLst/>
          </a:prstGeom>
          <a:ln w="12700">
            <a:miter lim="400000"/>
          </a:ln>
        </p:spPr>
      </p:pic>
      <p:grpSp>
        <p:nvGrpSpPr>
          <p:cNvPr id="1375" name="Google Shape;310;p38"/>
          <p:cNvGrpSpPr/>
          <p:nvPr/>
        </p:nvGrpSpPr>
        <p:grpSpPr>
          <a:xfrm>
            <a:off x="1005840" y="3249977"/>
            <a:ext cx="8384228" cy="7581556"/>
            <a:chOff x="0" y="82"/>
            <a:chExt cx="8384227" cy="7581554"/>
          </a:xfrm>
        </p:grpSpPr>
        <p:sp>
          <p:nvSpPr>
            <p:cNvPr id="1190" name="Google Shape;311;p38"/>
            <p:cNvSpPr/>
            <p:nvPr/>
          </p:nvSpPr>
          <p:spPr>
            <a:xfrm>
              <a:off x="0" y="7217481"/>
              <a:ext cx="8384228" cy="364157"/>
            </a:xfrm>
            <a:prstGeom prst="ellipse">
              <a:avLst/>
            </a:pr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nvGrpSpPr>
            <p:cNvPr id="1374" name="Google Shape;312;p38"/>
            <p:cNvGrpSpPr/>
            <p:nvPr/>
          </p:nvGrpSpPr>
          <p:grpSpPr>
            <a:xfrm>
              <a:off x="1060004" y="82"/>
              <a:ext cx="6991037" cy="7486001"/>
              <a:chOff x="0" y="0"/>
              <a:chExt cx="6991036" cy="7486000"/>
            </a:xfrm>
          </p:grpSpPr>
          <p:sp>
            <p:nvSpPr>
              <p:cNvPr id="1191" name="Google Shape;313;p38"/>
              <p:cNvSpPr/>
              <p:nvPr/>
            </p:nvSpPr>
            <p:spPr>
              <a:xfrm>
                <a:off x="1414027" y="1266613"/>
                <a:ext cx="1514526" cy="1686965"/>
              </a:xfrm>
              <a:custGeom>
                <a:avLst/>
                <a:gdLst/>
                <a:ahLst/>
                <a:cxnLst>
                  <a:cxn ang="0">
                    <a:pos x="wd2" y="hd2"/>
                  </a:cxn>
                  <a:cxn ang="5400000">
                    <a:pos x="wd2" y="hd2"/>
                  </a:cxn>
                  <a:cxn ang="10800000">
                    <a:pos x="wd2" y="hd2"/>
                  </a:cxn>
                  <a:cxn ang="16200000">
                    <a:pos x="wd2" y="hd2"/>
                  </a:cxn>
                </a:cxnLst>
                <a:rect l="0" t="0" r="r" b="b"/>
                <a:pathLst>
                  <a:path w="20788" h="21600" fill="norm" stroke="1" extrusionOk="0">
                    <a:moveTo>
                      <a:pt x="2812" y="0"/>
                    </a:moveTo>
                    <a:cubicBezTo>
                      <a:pt x="1364" y="0"/>
                      <a:pt x="-81" y="923"/>
                      <a:pt x="4" y="2520"/>
                    </a:cubicBezTo>
                    <a:lnTo>
                      <a:pt x="4" y="2500"/>
                    </a:lnTo>
                    <a:cubicBezTo>
                      <a:pt x="4" y="2794"/>
                      <a:pt x="52" y="3046"/>
                      <a:pt x="76" y="3321"/>
                    </a:cubicBezTo>
                    <a:cubicBezTo>
                      <a:pt x="101" y="3594"/>
                      <a:pt x="126" y="3847"/>
                      <a:pt x="174" y="4141"/>
                    </a:cubicBezTo>
                    <a:cubicBezTo>
                      <a:pt x="198" y="4416"/>
                      <a:pt x="247" y="4668"/>
                      <a:pt x="271" y="4942"/>
                    </a:cubicBezTo>
                    <a:lnTo>
                      <a:pt x="392" y="5742"/>
                    </a:lnTo>
                    <a:cubicBezTo>
                      <a:pt x="563" y="6815"/>
                      <a:pt x="782" y="7889"/>
                      <a:pt x="1050" y="8942"/>
                    </a:cubicBezTo>
                    <a:cubicBezTo>
                      <a:pt x="1172" y="9468"/>
                      <a:pt x="1294" y="10016"/>
                      <a:pt x="1440" y="10563"/>
                    </a:cubicBezTo>
                    <a:cubicBezTo>
                      <a:pt x="1587" y="11090"/>
                      <a:pt x="1756" y="11637"/>
                      <a:pt x="1927" y="12164"/>
                    </a:cubicBezTo>
                    <a:cubicBezTo>
                      <a:pt x="2098" y="12690"/>
                      <a:pt x="2268" y="13238"/>
                      <a:pt x="2487" y="13785"/>
                    </a:cubicBezTo>
                    <a:lnTo>
                      <a:pt x="2633" y="14206"/>
                    </a:lnTo>
                    <a:lnTo>
                      <a:pt x="2829" y="14627"/>
                    </a:lnTo>
                    <a:lnTo>
                      <a:pt x="2999" y="15048"/>
                    </a:lnTo>
                    <a:lnTo>
                      <a:pt x="3096" y="15237"/>
                    </a:lnTo>
                    <a:cubicBezTo>
                      <a:pt x="3120" y="15301"/>
                      <a:pt x="3145" y="15364"/>
                      <a:pt x="3194" y="15427"/>
                    </a:cubicBezTo>
                    <a:cubicBezTo>
                      <a:pt x="3242" y="15532"/>
                      <a:pt x="3316" y="15659"/>
                      <a:pt x="3388" y="15764"/>
                    </a:cubicBezTo>
                    <a:cubicBezTo>
                      <a:pt x="3632" y="16164"/>
                      <a:pt x="3949" y="16543"/>
                      <a:pt x="4290" y="16880"/>
                    </a:cubicBezTo>
                    <a:cubicBezTo>
                      <a:pt x="4606" y="17175"/>
                      <a:pt x="4923" y="17469"/>
                      <a:pt x="5289" y="17722"/>
                    </a:cubicBezTo>
                    <a:cubicBezTo>
                      <a:pt x="5605" y="17933"/>
                      <a:pt x="5922" y="18165"/>
                      <a:pt x="6263" y="18354"/>
                    </a:cubicBezTo>
                    <a:cubicBezTo>
                      <a:pt x="6579" y="18543"/>
                      <a:pt x="6919" y="18712"/>
                      <a:pt x="7237" y="18880"/>
                    </a:cubicBezTo>
                    <a:cubicBezTo>
                      <a:pt x="7553" y="19048"/>
                      <a:pt x="7895" y="19196"/>
                      <a:pt x="8211" y="19323"/>
                    </a:cubicBezTo>
                    <a:cubicBezTo>
                      <a:pt x="8527" y="19469"/>
                      <a:pt x="8844" y="19596"/>
                      <a:pt x="9160" y="19701"/>
                    </a:cubicBezTo>
                    <a:cubicBezTo>
                      <a:pt x="9794" y="19933"/>
                      <a:pt x="10452" y="20143"/>
                      <a:pt x="11085" y="20312"/>
                    </a:cubicBezTo>
                    <a:cubicBezTo>
                      <a:pt x="12327" y="20670"/>
                      <a:pt x="13593" y="20964"/>
                      <a:pt x="14884" y="21175"/>
                    </a:cubicBezTo>
                    <a:cubicBezTo>
                      <a:pt x="15542" y="21280"/>
                      <a:pt x="16174" y="21385"/>
                      <a:pt x="16807" y="21449"/>
                    </a:cubicBezTo>
                    <a:cubicBezTo>
                      <a:pt x="17125" y="21490"/>
                      <a:pt x="17465" y="21512"/>
                      <a:pt x="17781" y="21533"/>
                    </a:cubicBezTo>
                    <a:lnTo>
                      <a:pt x="18268" y="21576"/>
                    </a:lnTo>
                    <a:lnTo>
                      <a:pt x="18512" y="21596"/>
                    </a:lnTo>
                    <a:lnTo>
                      <a:pt x="18780" y="21596"/>
                    </a:lnTo>
                    <a:cubicBezTo>
                      <a:pt x="18826" y="21599"/>
                      <a:pt x="18870" y="21600"/>
                      <a:pt x="18913" y="21600"/>
                    </a:cubicBezTo>
                    <a:cubicBezTo>
                      <a:pt x="20788" y="21600"/>
                      <a:pt x="21519" y="19429"/>
                      <a:pt x="19876" y="18586"/>
                    </a:cubicBezTo>
                    <a:lnTo>
                      <a:pt x="19609" y="18459"/>
                    </a:lnTo>
                    <a:lnTo>
                      <a:pt x="19511" y="18417"/>
                    </a:lnTo>
                    <a:lnTo>
                      <a:pt x="19413" y="18375"/>
                    </a:lnTo>
                    <a:lnTo>
                      <a:pt x="19219" y="18291"/>
                    </a:lnTo>
                    <a:lnTo>
                      <a:pt x="18805" y="18143"/>
                    </a:lnTo>
                    <a:lnTo>
                      <a:pt x="18002" y="17828"/>
                    </a:lnTo>
                    <a:cubicBezTo>
                      <a:pt x="17441" y="17596"/>
                      <a:pt x="16906" y="17385"/>
                      <a:pt x="16370" y="17175"/>
                    </a:cubicBezTo>
                    <a:cubicBezTo>
                      <a:pt x="15298" y="16754"/>
                      <a:pt x="14251" y="16311"/>
                      <a:pt x="13252" y="15848"/>
                    </a:cubicBezTo>
                    <a:cubicBezTo>
                      <a:pt x="12765" y="15617"/>
                      <a:pt x="12278" y="15385"/>
                      <a:pt x="11815" y="15132"/>
                    </a:cubicBezTo>
                    <a:cubicBezTo>
                      <a:pt x="11572" y="15027"/>
                      <a:pt x="11353" y="14900"/>
                      <a:pt x="11133" y="14774"/>
                    </a:cubicBezTo>
                    <a:cubicBezTo>
                      <a:pt x="10914" y="14648"/>
                      <a:pt x="10720" y="14522"/>
                      <a:pt x="10524" y="14395"/>
                    </a:cubicBezTo>
                    <a:cubicBezTo>
                      <a:pt x="10159" y="14185"/>
                      <a:pt x="9818" y="13932"/>
                      <a:pt x="9525" y="13659"/>
                    </a:cubicBezTo>
                    <a:cubicBezTo>
                      <a:pt x="9404" y="13553"/>
                      <a:pt x="9307" y="13448"/>
                      <a:pt x="9209" y="13343"/>
                    </a:cubicBezTo>
                    <a:cubicBezTo>
                      <a:pt x="9160" y="13280"/>
                      <a:pt x="9112" y="13216"/>
                      <a:pt x="9088" y="13154"/>
                    </a:cubicBezTo>
                    <a:lnTo>
                      <a:pt x="9088" y="13132"/>
                    </a:lnTo>
                    <a:lnTo>
                      <a:pt x="8966" y="12816"/>
                    </a:lnTo>
                    <a:lnTo>
                      <a:pt x="8869" y="12479"/>
                    </a:lnTo>
                    <a:lnTo>
                      <a:pt x="8747" y="12121"/>
                    </a:lnTo>
                    <a:cubicBezTo>
                      <a:pt x="8601" y="11659"/>
                      <a:pt x="8430" y="11174"/>
                      <a:pt x="8283" y="10690"/>
                    </a:cubicBezTo>
                    <a:lnTo>
                      <a:pt x="7408" y="7700"/>
                    </a:lnTo>
                    <a:cubicBezTo>
                      <a:pt x="7115" y="6689"/>
                      <a:pt x="6798" y="5679"/>
                      <a:pt x="6482" y="4668"/>
                    </a:cubicBezTo>
                    <a:lnTo>
                      <a:pt x="6238" y="3910"/>
                    </a:lnTo>
                    <a:cubicBezTo>
                      <a:pt x="6141" y="3636"/>
                      <a:pt x="6067" y="3405"/>
                      <a:pt x="5970" y="3153"/>
                    </a:cubicBezTo>
                    <a:lnTo>
                      <a:pt x="5702" y="2394"/>
                    </a:lnTo>
                    <a:cubicBezTo>
                      <a:pt x="5629" y="2141"/>
                      <a:pt x="5532" y="1888"/>
                      <a:pt x="5435" y="1658"/>
                    </a:cubicBezTo>
                    <a:lnTo>
                      <a:pt x="5410" y="1615"/>
                    </a:lnTo>
                    <a:cubicBezTo>
                      <a:pt x="4954" y="505"/>
                      <a:pt x="3883" y="0"/>
                      <a:pt x="281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92" name="Google Shape;314;p38"/>
              <p:cNvSpPr/>
              <p:nvPr/>
            </p:nvSpPr>
            <p:spPr>
              <a:xfrm>
                <a:off x="1825387" y="2308354"/>
                <a:ext cx="259573" cy="84204"/>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20128" y="0"/>
                    </a:moveTo>
                    <a:cubicBezTo>
                      <a:pt x="20055" y="0"/>
                      <a:pt x="19974" y="21"/>
                      <a:pt x="19901" y="85"/>
                    </a:cubicBezTo>
                    <a:cubicBezTo>
                      <a:pt x="13379" y="3046"/>
                      <a:pt x="6850" y="8521"/>
                      <a:pt x="621" y="16104"/>
                    </a:cubicBezTo>
                    <a:cubicBezTo>
                      <a:pt x="-396" y="17382"/>
                      <a:pt x="-103" y="21600"/>
                      <a:pt x="1053" y="21600"/>
                    </a:cubicBezTo>
                    <a:lnTo>
                      <a:pt x="1492" y="21600"/>
                    </a:lnTo>
                    <a:cubicBezTo>
                      <a:pt x="7575" y="14421"/>
                      <a:pt x="13811" y="8947"/>
                      <a:pt x="20333" y="5986"/>
                    </a:cubicBezTo>
                    <a:cubicBezTo>
                      <a:pt x="20911" y="5560"/>
                      <a:pt x="21204" y="3877"/>
                      <a:pt x="21204" y="2194"/>
                    </a:cubicBezTo>
                    <a:cubicBezTo>
                      <a:pt x="21080" y="1086"/>
                      <a:pt x="20626" y="0"/>
                      <a:pt x="2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93" name="Google Shape;315;p38"/>
              <p:cNvSpPr/>
              <p:nvPr/>
            </p:nvSpPr>
            <p:spPr>
              <a:xfrm>
                <a:off x="1899635" y="2285351"/>
                <a:ext cx="139667" cy="53646"/>
              </a:xfrm>
              <a:custGeom>
                <a:avLst/>
                <a:gdLst/>
                <a:ahLst/>
                <a:cxnLst>
                  <a:cxn ang="0">
                    <a:pos x="wd2" y="hd2"/>
                  </a:cxn>
                  <a:cxn ang="5400000">
                    <a:pos x="wd2" y="hd2"/>
                  </a:cxn>
                  <a:cxn ang="10800000">
                    <a:pos x="wd2" y="hd2"/>
                  </a:cxn>
                  <a:cxn ang="16200000">
                    <a:pos x="wd2" y="hd2"/>
                  </a:cxn>
                </a:cxnLst>
                <a:rect l="0" t="0" r="r" b="b"/>
                <a:pathLst>
                  <a:path w="20161" h="21600" fill="norm" stroke="1" extrusionOk="0">
                    <a:moveTo>
                      <a:pt x="1699" y="0"/>
                    </a:moveTo>
                    <a:cubicBezTo>
                      <a:pt x="-242" y="0"/>
                      <a:pt x="-746" y="7490"/>
                      <a:pt x="1388" y="8727"/>
                    </a:cubicBezTo>
                    <a:cubicBezTo>
                      <a:pt x="6769" y="12037"/>
                      <a:pt x="12408" y="16685"/>
                      <a:pt x="17789" y="21299"/>
                    </a:cubicBezTo>
                    <a:cubicBezTo>
                      <a:pt x="17789" y="21299"/>
                      <a:pt x="17905" y="21600"/>
                      <a:pt x="18047" y="21600"/>
                    </a:cubicBezTo>
                    <a:cubicBezTo>
                      <a:pt x="18125" y="21600"/>
                      <a:pt x="18215" y="21533"/>
                      <a:pt x="18293" y="21299"/>
                    </a:cubicBezTo>
                    <a:cubicBezTo>
                      <a:pt x="20350" y="21299"/>
                      <a:pt x="20854" y="14679"/>
                      <a:pt x="19069" y="12706"/>
                    </a:cubicBezTo>
                    <a:cubicBezTo>
                      <a:pt x="13430" y="7423"/>
                      <a:pt x="7803" y="3444"/>
                      <a:pt x="2164" y="134"/>
                    </a:cubicBezTo>
                    <a:cubicBezTo>
                      <a:pt x="1996" y="33"/>
                      <a:pt x="1841" y="0"/>
                      <a:pt x="169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94" name="Google Shape;316;p38"/>
              <p:cNvSpPr/>
              <p:nvPr/>
            </p:nvSpPr>
            <p:spPr>
              <a:xfrm>
                <a:off x="236108" y="6541416"/>
                <a:ext cx="145515" cy="440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1" y="0"/>
                    </a:moveTo>
                    <a:lnTo>
                      <a:pt x="0" y="21600"/>
                    </a:lnTo>
                    <a:lnTo>
                      <a:pt x="16852" y="21034"/>
                    </a:lnTo>
                    <a:lnTo>
                      <a:pt x="2160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95" name="Google Shape;317;p38"/>
              <p:cNvSpPr/>
              <p:nvPr/>
            </p:nvSpPr>
            <p:spPr>
              <a:xfrm>
                <a:off x="147353" y="4799978"/>
                <a:ext cx="516338" cy="972569"/>
              </a:xfrm>
              <a:custGeom>
                <a:avLst/>
                <a:gdLst/>
                <a:ahLst/>
                <a:cxnLst>
                  <a:cxn ang="0">
                    <a:pos x="wd2" y="hd2"/>
                  </a:cxn>
                  <a:cxn ang="5400000">
                    <a:pos x="wd2" y="hd2"/>
                  </a:cxn>
                  <a:cxn ang="10800000">
                    <a:pos x="wd2" y="hd2"/>
                  </a:cxn>
                  <a:cxn ang="16200000">
                    <a:pos x="wd2" y="hd2"/>
                  </a:cxn>
                </a:cxnLst>
                <a:rect l="0" t="0" r="r" b="b"/>
                <a:pathLst>
                  <a:path w="20147" h="21600" fill="norm" stroke="1" extrusionOk="0">
                    <a:moveTo>
                      <a:pt x="3323" y="0"/>
                    </a:moveTo>
                    <a:cubicBezTo>
                      <a:pt x="3117" y="365"/>
                      <a:pt x="2977" y="693"/>
                      <a:pt x="2771" y="1059"/>
                    </a:cubicBezTo>
                    <a:cubicBezTo>
                      <a:pt x="1868" y="2848"/>
                      <a:pt x="1176" y="4673"/>
                      <a:pt x="694" y="6501"/>
                    </a:cubicBezTo>
                    <a:cubicBezTo>
                      <a:pt x="-1453" y="14693"/>
                      <a:pt x="1466" y="21600"/>
                      <a:pt x="8246" y="21600"/>
                    </a:cubicBezTo>
                    <a:cubicBezTo>
                      <a:pt x="8690" y="21600"/>
                      <a:pt x="9148" y="21570"/>
                      <a:pt x="9623" y="21510"/>
                    </a:cubicBezTo>
                    <a:cubicBezTo>
                      <a:pt x="17102" y="20562"/>
                      <a:pt x="19248" y="11468"/>
                      <a:pt x="19871" y="5514"/>
                    </a:cubicBezTo>
                    <a:cubicBezTo>
                      <a:pt x="20011" y="4382"/>
                      <a:pt x="20077" y="3360"/>
                      <a:pt x="20147" y="2519"/>
                    </a:cubicBezTo>
                    <a:cubicBezTo>
                      <a:pt x="20147" y="1167"/>
                      <a:pt x="20147" y="291"/>
                      <a:pt x="20147" y="291"/>
                    </a:cubicBezTo>
                    <a:lnTo>
                      <a:pt x="3323"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96" name="Google Shape;318;p38"/>
              <p:cNvSpPr/>
              <p:nvPr/>
            </p:nvSpPr>
            <p:spPr>
              <a:xfrm>
                <a:off x="81185" y="5460065"/>
                <a:ext cx="506205" cy="1194951"/>
              </a:xfrm>
              <a:custGeom>
                <a:avLst/>
                <a:gdLst/>
                <a:ahLst/>
                <a:cxnLst>
                  <a:cxn ang="0">
                    <a:pos x="wd2" y="hd2"/>
                  </a:cxn>
                  <a:cxn ang="5400000">
                    <a:pos x="wd2" y="hd2"/>
                  </a:cxn>
                  <a:cxn ang="10800000">
                    <a:pos x="wd2" y="hd2"/>
                  </a:cxn>
                  <a:cxn ang="16200000">
                    <a:pos x="wd2" y="hd2"/>
                  </a:cxn>
                </a:cxnLst>
                <a:rect l="0" t="0" r="r" b="b"/>
                <a:pathLst>
                  <a:path w="18200" h="21600" fill="norm" stroke="1" extrusionOk="0">
                    <a:moveTo>
                      <a:pt x="10441" y="0"/>
                    </a:moveTo>
                    <a:cubicBezTo>
                      <a:pt x="-1102" y="0"/>
                      <a:pt x="-661" y="9607"/>
                      <a:pt x="657" y="11075"/>
                    </a:cubicBezTo>
                    <a:cubicBezTo>
                      <a:pt x="6175" y="17330"/>
                      <a:pt x="3308" y="21600"/>
                      <a:pt x="7032" y="21600"/>
                    </a:cubicBezTo>
                    <a:cubicBezTo>
                      <a:pt x="7093" y="21600"/>
                      <a:pt x="7161" y="21600"/>
                      <a:pt x="7229" y="21597"/>
                    </a:cubicBezTo>
                    <a:cubicBezTo>
                      <a:pt x="15137" y="21300"/>
                      <a:pt x="13672" y="14820"/>
                      <a:pt x="17115" y="8280"/>
                    </a:cubicBezTo>
                    <a:cubicBezTo>
                      <a:pt x="20498" y="1771"/>
                      <a:pt x="14883" y="404"/>
                      <a:pt x="14883" y="404"/>
                    </a:cubicBezTo>
                    <a:cubicBezTo>
                      <a:pt x="13234" y="126"/>
                      <a:pt x="11758" y="0"/>
                      <a:pt x="104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97" name="Google Shape;319;p38"/>
              <p:cNvSpPr/>
              <p:nvPr/>
            </p:nvSpPr>
            <p:spPr>
              <a:xfrm>
                <a:off x="131334" y="5467207"/>
                <a:ext cx="472084" cy="436544"/>
              </a:xfrm>
              <a:custGeom>
                <a:avLst/>
                <a:gdLst/>
                <a:ahLst/>
                <a:cxnLst>
                  <a:cxn ang="0">
                    <a:pos x="wd2" y="hd2"/>
                  </a:cxn>
                  <a:cxn ang="5400000">
                    <a:pos x="wd2" y="hd2"/>
                  </a:cxn>
                  <a:cxn ang="10800000">
                    <a:pos x="wd2" y="hd2"/>
                  </a:cxn>
                  <a:cxn ang="16200000">
                    <a:pos x="wd2" y="hd2"/>
                  </a:cxn>
                </a:cxnLst>
                <a:rect l="0" t="0" r="r" b="b"/>
                <a:pathLst>
                  <a:path w="20380" h="21600" fill="norm" stroke="1" extrusionOk="0">
                    <a:moveTo>
                      <a:pt x="10128" y="0"/>
                    </a:moveTo>
                    <a:cubicBezTo>
                      <a:pt x="5157" y="0"/>
                      <a:pt x="783" y="4002"/>
                      <a:pt x="79" y="9376"/>
                    </a:cubicBezTo>
                    <a:cubicBezTo>
                      <a:pt x="-610" y="15314"/>
                      <a:pt x="3297" y="20766"/>
                      <a:pt x="8886" y="21497"/>
                    </a:cubicBezTo>
                    <a:cubicBezTo>
                      <a:pt x="9354" y="21567"/>
                      <a:pt x="9815" y="21600"/>
                      <a:pt x="10271" y="21600"/>
                    </a:cubicBezTo>
                    <a:cubicBezTo>
                      <a:pt x="15238" y="21600"/>
                      <a:pt x="19601" y="17664"/>
                      <a:pt x="20301" y="12224"/>
                    </a:cubicBezTo>
                    <a:cubicBezTo>
                      <a:pt x="20990" y="6282"/>
                      <a:pt x="17083" y="912"/>
                      <a:pt x="11494" y="99"/>
                    </a:cubicBezTo>
                    <a:cubicBezTo>
                      <a:pt x="11033" y="33"/>
                      <a:pt x="10581" y="0"/>
                      <a:pt x="1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98" name="Google Shape;320;p38"/>
              <p:cNvSpPr/>
              <p:nvPr/>
            </p:nvSpPr>
            <p:spPr>
              <a:xfrm>
                <a:off x="235840" y="5562786"/>
                <a:ext cx="263324" cy="243724"/>
              </a:xfrm>
              <a:custGeom>
                <a:avLst/>
                <a:gdLst/>
                <a:ahLst/>
                <a:cxnLst>
                  <a:cxn ang="0">
                    <a:pos x="wd2" y="hd2"/>
                  </a:cxn>
                  <a:cxn ang="5400000">
                    <a:pos x="wd2" y="hd2"/>
                  </a:cxn>
                  <a:cxn ang="10800000">
                    <a:pos x="wd2" y="hd2"/>
                  </a:cxn>
                  <a:cxn ang="16200000">
                    <a:pos x="wd2" y="hd2"/>
                  </a:cxn>
                </a:cxnLst>
                <a:rect l="0" t="0" r="r" b="b"/>
                <a:pathLst>
                  <a:path w="18230" h="21600" fill="norm" stroke="1" extrusionOk="0">
                    <a:moveTo>
                      <a:pt x="9137" y="0"/>
                    </a:moveTo>
                    <a:cubicBezTo>
                      <a:pt x="4305" y="0"/>
                      <a:pt x="254" y="4423"/>
                      <a:pt x="18" y="10215"/>
                    </a:cubicBezTo>
                    <a:cubicBezTo>
                      <a:pt x="-329" y="16941"/>
                      <a:pt x="4255" y="21600"/>
                      <a:pt x="9100" y="21600"/>
                    </a:cubicBezTo>
                    <a:cubicBezTo>
                      <a:pt x="11184" y="21600"/>
                      <a:pt x="13318" y="20746"/>
                      <a:pt x="15123" y="18818"/>
                    </a:cubicBezTo>
                    <a:cubicBezTo>
                      <a:pt x="21271" y="12548"/>
                      <a:pt x="17704" y="596"/>
                      <a:pt x="9596" y="15"/>
                    </a:cubicBezTo>
                    <a:cubicBezTo>
                      <a:pt x="9441" y="7"/>
                      <a:pt x="9292" y="0"/>
                      <a:pt x="91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199" name="Google Shape;321;p38"/>
              <p:cNvSpPr/>
              <p:nvPr/>
            </p:nvSpPr>
            <p:spPr>
              <a:xfrm>
                <a:off x="301573" y="5623738"/>
                <a:ext cx="132751" cy="124146"/>
              </a:xfrm>
              <a:custGeom>
                <a:avLst/>
                <a:gdLst/>
                <a:ahLst/>
                <a:cxnLst>
                  <a:cxn ang="0">
                    <a:pos x="wd2" y="hd2"/>
                  </a:cxn>
                  <a:cxn ang="5400000">
                    <a:pos x="wd2" y="hd2"/>
                  </a:cxn>
                  <a:cxn ang="10800000">
                    <a:pos x="wd2" y="hd2"/>
                  </a:cxn>
                  <a:cxn ang="16200000">
                    <a:pos x="wd2" y="hd2"/>
                  </a:cxn>
                </a:cxnLst>
                <a:rect l="0" t="0" r="r" b="b"/>
                <a:pathLst>
                  <a:path w="18286" h="21600" fill="norm" stroke="1" extrusionOk="0">
                    <a:moveTo>
                      <a:pt x="9114" y="0"/>
                    </a:moveTo>
                    <a:cubicBezTo>
                      <a:pt x="4411" y="0"/>
                      <a:pt x="264" y="4479"/>
                      <a:pt x="17" y="10027"/>
                    </a:cubicBezTo>
                    <a:cubicBezTo>
                      <a:pt x="-316" y="16875"/>
                      <a:pt x="4300" y="21600"/>
                      <a:pt x="9200" y="21600"/>
                    </a:cubicBezTo>
                    <a:cubicBezTo>
                      <a:pt x="11262" y="21600"/>
                      <a:pt x="13372" y="20762"/>
                      <a:pt x="15174" y="18898"/>
                    </a:cubicBezTo>
                    <a:cubicBezTo>
                      <a:pt x="21284" y="12310"/>
                      <a:pt x="17865" y="578"/>
                      <a:pt x="9558" y="14"/>
                    </a:cubicBezTo>
                    <a:cubicBezTo>
                      <a:pt x="9410" y="0"/>
                      <a:pt x="9262" y="0"/>
                      <a:pt x="91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00" name="Google Shape;322;p38"/>
              <p:cNvSpPr/>
              <p:nvPr/>
            </p:nvSpPr>
            <p:spPr>
              <a:xfrm>
                <a:off x="87010" y="6873578"/>
                <a:ext cx="586895" cy="473579"/>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8353" y="0"/>
                    </a:moveTo>
                    <a:cubicBezTo>
                      <a:pt x="3262" y="0"/>
                      <a:pt x="2808" y="2772"/>
                      <a:pt x="2284" y="4272"/>
                    </a:cubicBezTo>
                    <a:cubicBezTo>
                      <a:pt x="1895" y="5397"/>
                      <a:pt x="1631" y="6598"/>
                      <a:pt x="1437" y="7798"/>
                    </a:cubicBezTo>
                    <a:lnTo>
                      <a:pt x="1045" y="9749"/>
                    </a:lnTo>
                    <a:cubicBezTo>
                      <a:pt x="784" y="11400"/>
                      <a:pt x="458" y="13199"/>
                      <a:pt x="264" y="14623"/>
                    </a:cubicBezTo>
                    <a:cubicBezTo>
                      <a:pt x="66" y="16048"/>
                      <a:pt x="0" y="17475"/>
                      <a:pt x="0" y="18900"/>
                    </a:cubicBezTo>
                    <a:lnTo>
                      <a:pt x="0" y="19199"/>
                    </a:lnTo>
                    <a:cubicBezTo>
                      <a:pt x="0" y="19649"/>
                      <a:pt x="0" y="20024"/>
                      <a:pt x="66" y="20399"/>
                    </a:cubicBezTo>
                    <a:cubicBezTo>
                      <a:pt x="66" y="21149"/>
                      <a:pt x="132" y="21600"/>
                      <a:pt x="132" y="21600"/>
                    </a:cubicBezTo>
                    <a:lnTo>
                      <a:pt x="21534" y="21600"/>
                    </a:lnTo>
                    <a:cubicBezTo>
                      <a:pt x="21600" y="20774"/>
                      <a:pt x="21600" y="20024"/>
                      <a:pt x="21534" y="19199"/>
                    </a:cubicBezTo>
                    <a:cubicBezTo>
                      <a:pt x="21406" y="16726"/>
                      <a:pt x="20687" y="12749"/>
                      <a:pt x="17751" y="10124"/>
                    </a:cubicBezTo>
                    <a:cubicBezTo>
                      <a:pt x="13639" y="6522"/>
                      <a:pt x="15204" y="7272"/>
                      <a:pt x="14423" y="5624"/>
                    </a:cubicBezTo>
                    <a:cubicBezTo>
                      <a:pt x="14291" y="5473"/>
                      <a:pt x="13573" y="2625"/>
                      <a:pt x="13507" y="2473"/>
                    </a:cubicBezTo>
                    <a:cubicBezTo>
                      <a:pt x="12792" y="750"/>
                      <a:pt x="12202" y="0"/>
                      <a:pt x="8353"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01" name="Google Shape;323;p38"/>
              <p:cNvSpPr/>
              <p:nvPr/>
            </p:nvSpPr>
            <p:spPr>
              <a:xfrm>
                <a:off x="87010" y="7042897"/>
                <a:ext cx="73981" cy="277937"/>
              </a:xfrm>
              <a:custGeom>
                <a:avLst/>
                <a:gdLst/>
                <a:ahLst/>
                <a:cxnLst>
                  <a:cxn ang="0">
                    <a:pos x="wd2" y="hd2"/>
                  </a:cxn>
                  <a:cxn ang="5400000">
                    <a:pos x="wd2" y="hd2"/>
                  </a:cxn>
                  <a:cxn ang="10800000">
                    <a:pos x="wd2" y="hd2"/>
                  </a:cxn>
                  <a:cxn ang="16200000">
                    <a:pos x="wd2" y="hd2"/>
                  </a:cxn>
                </a:cxnLst>
                <a:rect l="0" t="0" r="r" b="b"/>
                <a:pathLst>
                  <a:path w="16376" h="21600" fill="norm" stroke="1" extrusionOk="0">
                    <a:moveTo>
                      <a:pt x="8648" y="0"/>
                    </a:moveTo>
                    <a:lnTo>
                      <a:pt x="6288" y="3324"/>
                    </a:lnTo>
                    <a:cubicBezTo>
                      <a:pt x="9045" y="6137"/>
                      <a:pt x="12575" y="10990"/>
                      <a:pt x="7855" y="15082"/>
                    </a:cubicBezTo>
                    <a:cubicBezTo>
                      <a:pt x="6288" y="16618"/>
                      <a:pt x="3550" y="18018"/>
                      <a:pt x="0" y="19044"/>
                    </a:cubicBezTo>
                    <a:lnTo>
                      <a:pt x="0" y="19554"/>
                    </a:lnTo>
                    <a:cubicBezTo>
                      <a:pt x="0" y="20322"/>
                      <a:pt x="0" y="20961"/>
                      <a:pt x="397" y="21600"/>
                    </a:cubicBezTo>
                    <a:cubicBezTo>
                      <a:pt x="6288" y="20193"/>
                      <a:pt x="11008" y="18147"/>
                      <a:pt x="13745" y="15979"/>
                    </a:cubicBezTo>
                    <a:cubicBezTo>
                      <a:pt x="21600" y="8822"/>
                      <a:pt x="9441" y="387"/>
                      <a:pt x="864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02" name="Google Shape;324;p38"/>
              <p:cNvSpPr/>
              <p:nvPr/>
            </p:nvSpPr>
            <p:spPr>
              <a:xfrm>
                <a:off x="87010" y="7294509"/>
                <a:ext cx="586895" cy="5264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0" y="0"/>
                    </a:moveTo>
                    <a:cubicBezTo>
                      <a:pt x="0" y="12810"/>
                      <a:pt x="132" y="21600"/>
                      <a:pt x="132" y="21600"/>
                    </a:cubicBezTo>
                    <a:lnTo>
                      <a:pt x="21534" y="21600"/>
                    </a:lnTo>
                    <a:cubicBezTo>
                      <a:pt x="21600" y="14173"/>
                      <a:pt x="21600" y="6746"/>
                      <a:pt x="215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03" name="Google Shape;325;p38"/>
              <p:cNvSpPr/>
              <p:nvPr/>
            </p:nvSpPr>
            <p:spPr>
              <a:xfrm>
                <a:off x="278326" y="7001376"/>
                <a:ext cx="178351" cy="39860"/>
              </a:xfrm>
              <a:custGeom>
                <a:avLst/>
                <a:gdLst/>
                <a:ahLst/>
                <a:cxnLst>
                  <a:cxn ang="0">
                    <a:pos x="wd2" y="hd2"/>
                  </a:cxn>
                  <a:cxn ang="5400000">
                    <a:pos x="wd2" y="hd2"/>
                  </a:cxn>
                  <a:cxn ang="10800000">
                    <a:pos x="wd2" y="hd2"/>
                  </a:cxn>
                  <a:cxn ang="16200000">
                    <a:pos x="wd2" y="hd2"/>
                  </a:cxn>
                </a:cxnLst>
                <a:rect l="0" t="0" r="r" b="b"/>
                <a:pathLst>
                  <a:path w="20561" h="21600" fill="norm" stroke="1" extrusionOk="0">
                    <a:moveTo>
                      <a:pt x="10824" y="0"/>
                    </a:moveTo>
                    <a:cubicBezTo>
                      <a:pt x="7673" y="0"/>
                      <a:pt x="4543" y="1755"/>
                      <a:pt x="1475" y="5580"/>
                    </a:cubicBezTo>
                    <a:cubicBezTo>
                      <a:pt x="453" y="6480"/>
                      <a:pt x="-167" y="10935"/>
                      <a:pt x="40" y="15390"/>
                    </a:cubicBezTo>
                    <a:cubicBezTo>
                      <a:pt x="246" y="18945"/>
                      <a:pt x="1062" y="21600"/>
                      <a:pt x="1878" y="21600"/>
                    </a:cubicBezTo>
                    <a:lnTo>
                      <a:pt x="2498" y="21600"/>
                    </a:lnTo>
                    <a:cubicBezTo>
                      <a:pt x="5153" y="18225"/>
                      <a:pt x="7994" y="16695"/>
                      <a:pt x="10855" y="16695"/>
                    </a:cubicBezTo>
                    <a:cubicBezTo>
                      <a:pt x="13272" y="16695"/>
                      <a:pt x="15700" y="17820"/>
                      <a:pt x="18045" y="19845"/>
                    </a:cubicBezTo>
                    <a:cubicBezTo>
                      <a:pt x="18313" y="20340"/>
                      <a:pt x="18572" y="20565"/>
                      <a:pt x="18799" y="20565"/>
                    </a:cubicBezTo>
                    <a:cubicBezTo>
                      <a:pt x="20720" y="20565"/>
                      <a:pt x="21433" y="6165"/>
                      <a:pt x="19067" y="3780"/>
                    </a:cubicBezTo>
                    <a:cubicBezTo>
                      <a:pt x="16309" y="1305"/>
                      <a:pt x="13562" y="0"/>
                      <a:pt x="108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04" name="Google Shape;326;p38"/>
              <p:cNvSpPr/>
              <p:nvPr/>
            </p:nvSpPr>
            <p:spPr>
              <a:xfrm>
                <a:off x="269234" y="6938847"/>
                <a:ext cx="178057" cy="39944"/>
              </a:xfrm>
              <a:custGeom>
                <a:avLst/>
                <a:gdLst/>
                <a:ahLst/>
                <a:cxnLst>
                  <a:cxn ang="0">
                    <a:pos x="wd2" y="hd2"/>
                  </a:cxn>
                  <a:cxn ang="5400000">
                    <a:pos x="wd2" y="hd2"/>
                  </a:cxn>
                  <a:cxn ang="10800000">
                    <a:pos x="wd2" y="hd2"/>
                  </a:cxn>
                  <a:cxn ang="16200000">
                    <a:pos x="wd2" y="hd2"/>
                  </a:cxn>
                </a:cxnLst>
                <a:rect l="0" t="0" r="r" b="b"/>
                <a:pathLst>
                  <a:path w="19992" h="21600" fill="norm" stroke="1" extrusionOk="0">
                    <a:moveTo>
                      <a:pt x="10537" y="0"/>
                    </a:moveTo>
                    <a:cubicBezTo>
                      <a:pt x="7499" y="0"/>
                      <a:pt x="4450" y="1796"/>
                      <a:pt x="1462" y="5613"/>
                    </a:cubicBezTo>
                    <a:cubicBezTo>
                      <a:pt x="-731" y="8263"/>
                      <a:pt x="-339" y="21600"/>
                      <a:pt x="1855" y="21600"/>
                    </a:cubicBezTo>
                    <a:lnTo>
                      <a:pt x="2257" y="21600"/>
                    </a:lnTo>
                    <a:cubicBezTo>
                      <a:pt x="4953" y="18232"/>
                      <a:pt x="7710" y="16660"/>
                      <a:pt x="10466" y="16660"/>
                    </a:cubicBezTo>
                    <a:cubicBezTo>
                      <a:pt x="12790" y="16660"/>
                      <a:pt x="15114" y="17783"/>
                      <a:pt x="17398" y="19804"/>
                    </a:cubicBezTo>
                    <a:cubicBezTo>
                      <a:pt x="17680" y="20298"/>
                      <a:pt x="17951" y="20522"/>
                      <a:pt x="18203" y="20522"/>
                    </a:cubicBezTo>
                    <a:cubicBezTo>
                      <a:pt x="20205" y="20522"/>
                      <a:pt x="20869" y="6197"/>
                      <a:pt x="18394" y="3817"/>
                    </a:cubicBezTo>
                    <a:cubicBezTo>
                      <a:pt x="15798" y="1347"/>
                      <a:pt x="13173" y="0"/>
                      <a:pt x="1053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05" name="Google Shape;327;p38"/>
              <p:cNvSpPr/>
              <p:nvPr/>
            </p:nvSpPr>
            <p:spPr>
              <a:xfrm>
                <a:off x="304257" y="7049623"/>
                <a:ext cx="177247" cy="39362"/>
              </a:xfrm>
              <a:custGeom>
                <a:avLst/>
                <a:gdLst/>
                <a:ahLst/>
                <a:cxnLst>
                  <a:cxn ang="0">
                    <a:pos x="wd2" y="hd2"/>
                  </a:cxn>
                  <a:cxn ang="5400000">
                    <a:pos x="wd2" y="hd2"/>
                  </a:cxn>
                  <a:cxn ang="10800000">
                    <a:pos x="wd2" y="hd2"/>
                  </a:cxn>
                  <a:cxn ang="16200000">
                    <a:pos x="wd2" y="hd2"/>
                  </a:cxn>
                </a:cxnLst>
                <a:rect l="0" t="0" r="r" b="b"/>
                <a:pathLst>
                  <a:path w="20060" h="21600" fill="norm" stroke="1" extrusionOk="0">
                    <a:moveTo>
                      <a:pt x="10876" y="0"/>
                    </a:moveTo>
                    <a:cubicBezTo>
                      <a:pt x="7651" y="0"/>
                      <a:pt x="4456" y="1823"/>
                      <a:pt x="1323" y="5332"/>
                    </a:cubicBezTo>
                    <a:cubicBezTo>
                      <a:pt x="-685" y="8066"/>
                      <a:pt x="-290" y="21600"/>
                      <a:pt x="1718" y="21600"/>
                    </a:cubicBezTo>
                    <a:lnTo>
                      <a:pt x="2327" y="21600"/>
                    </a:lnTo>
                    <a:cubicBezTo>
                      <a:pt x="5065" y="18501"/>
                      <a:pt x="7996" y="16906"/>
                      <a:pt x="10936" y="16906"/>
                    </a:cubicBezTo>
                    <a:cubicBezTo>
                      <a:pt x="13167" y="16906"/>
                      <a:pt x="15419" y="17818"/>
                      <a:pt x="17589" y="19777"/>
                    </a:cubicBezTo>
                    <a:cubicBezTo>
                      <a:pt x="17852" y="20278"/>
                      <a:pt x="18106" y="20506"/>
                      <a:pt x="18339" y="20506"/>
                    </a:cubicBezTo>
                    <a:cubicBezTo>
                      <a:pt x="20215" y="20506"/>
                      <a:pt x="20915" y="5970"/>
                      <a:pt x="18593" y="3554"/>
                    </a:cubicBezTo>
                    <a:cubicBezTo>
                      <a:pt x="16017" y="1139"/>
                      <a:pt x="13441" y="0"/>
                      <a:pt x="10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06" name="Google Shape;328;p38"/>
              <p:cNvSpPr/>
              <p:nvPr/>
            </p:nvSpPr>
            <p:spPr>
              <a:xfrm>
                <a:off x="331484" y="7105177"/>
                <a:ext cx="178170" cy="39777"/>
              </a:xfrm>
              <a:custGeom>
                <a:avLst/>
                <a:gdLst/>
                <a:ahLst/>
                <a:cxnLst>
                  <a:cxn ang="0">
                    <a:pos x="wd2" y="hd2"/>
                  </a:cxn>
                  <a:cxn ang="5400000">
                    <a:pos x="wd2" y="hd2"/>
                  </a:cxn>
                  <a:cxn ang="10800000">
                    <a:pos x="wd2" y="hd2"/>
                  </a:cxn>
                  <a:cxn ang="16200000">
                    <a:pos x="wd2" y="hd2"/>
                  </a:cxn>
                </a:cxnLst>
                <a:rect l="0" t="0" r="r" b="b"/>
                <a:pathLst>
                  <a:path w="20719" h="21600" fill="norm" stroke="1" extrusionOk="0">
                    <a:moveTo>
                      <a:pt x="10665" y="0"/>
                    </a:moveTo>
                    <a:cubicBezTo>
                      <a:pt x="7571" y="0"/>
                      <a:pt x="4476" y="1804"/>
                      <a:pt x="1496" y="5501"/>
                    </a:cubicBezTo>
                    <a:cubicBezTo>
                      <a:pt x="-713" y="7215"/>
                      <a:pt x="-390" y="21600"/>
                      <a:pt x="1902" y="21600"/>
                    </a:cubicBezTo>
                    <a:cubicBezTo>
                      <a:pt x="1975" y="21600"/>
                      <a:pt x="2038" y="21600"/>
                      <a:pt x="2111" y="21555"/>
                    </a:cubicBezTo>
                    <a:lnTo>
                      <a:pt x="2528" y="21555"/>
                    </a:lnTo>
                    <a:cubicBezTo>
                      <a:pt x="5205" y="18308"/>
                      <a:pt x="7935" y="16730"/>
                      <a:pt x="10665" y="16730"/>
                    </a:cubicBezTo>
                    <a:cubicBezTo>
                      <a:pt x="13197" y="16730"/>
                      <a:pt x="15729" y="18083"/>
                      <a:pt x="18209" y="20653"/>
                    </a:cubicBezTo>
                    <a:cubicBezTo>
                      <a:pt x="18334" y="20788"/>
                      <a:pt x="18470" y="20833"/>
                      <a:pt x="18605" y="20833"/>
                    </a:cubicBezTo>
                    <a:cubicBezTo>
                      <a:pt x="19491" y="20833"/>
                      <a:pt x="20324" y="18308"/>
                      <a:pt x="20679" y="14430"/>
                    </a:cubicBezTo>
                    <a:cubicBezTo>
                      <a:pt x="20887" y="9966"/>
                      <a:pt x="20272" y="5501"/>
                      <a:pt x="19241" y="4600"/>
                    </a:cubicBezTo>
                    <a:cubicBezTo>
                      <a:pt x="16448" y="1578"/>
                      <a:pt x="13552" y="0"/>
                      <a:pt x="1066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07" name="Google Shape;329;p38"/>
              <p:cNvSpPr/>
              <p:nvPr/>
            </p:nvSpPr>
            <p:spPr>
              <a:xfrm>
                <a:off x="1348609" y="6559436"/>
                <a:ext cx="347747" cy="386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290"/>
                    </a:lnTo>
                    <a:lnTo>
                      <a:pt x="0" y="20495"/>
                    </a:lnTo>
                    <a:lnTo>
                      <a:pt x="17966" y="21600"/>
                    </a:lnTo>
                    <a:lnTo>
                      <a:pt x="2160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08" name="Google Shape;330;p38"/>
              <p:cNvSpPr/>
              <p:nvPr/>
            </p:nvSpPr>
            <p:spPr>
              <a:xfrm>
                <a:off x="1264072" y="6874989"/>
                <a:ext cx="1058237" cy="472168"/>
              </a:xfrm>
              <a:custGeom>
                <a:avLst/>
                <a:gdLst/>
                <a:ahLst/>
                <a:cxnLst>
                  <a:cxn ang="0">
                    <a:pos x="wd2" y="hd2"/>
                  </a:cxn>
                  <a:cxn ang="5400000">
                    <a:pos x="wd2" y="hd2"/>
                  </a:cxn>
                  <a:cxn ang="10800000">
                    <a:pos x="wd2" y="hd2"/>
                  </a:cxn>
                  <a:cxn ang="16200000">
                    <a:pos x="wd2" y="hd2"/>
                  </a:cxn>
                </a:cxnLst>
                <a:rect l="0" t="0" r="r" b="b"/>
                <a:pathLst>
                  <a:path w="21436" h="21600" fill="norm" stroke="1" extrusionOk="0">
                    <a:moveTo>
                      <a:pt x="7377" y="0"/>
                    </a:moveTo>
                    <a:cubicBezTo>
                      <a:pt x="6393" y="0"/>
                      <a:pt x="5130" y="1998"/>
                      <a:pt x="3857" y="1998"/>
                    </a:cubicBezTo>
                    <a:cubicBezTo>
                      <a:pt x="3291" y="1998"/>
                      <a:pt x="2725" y="1603"/>
                      <a:pt x="2179" y="460"/>
                    </a:cubicBezTo>
                    <a:cubicBezTo>
                      <a:pt x="2179" y="460"/>
                      <a:pt x="2095" y="425"/>
                      <a:pt x="1970" y="425"/>
                    </a:cubicBezTo>
                    <a:cubicBezTo>
                      <a:pt x="1605" y="425"/>
                      <a:pt x="884" y="718"/>
                      <a:pt x="884" y="3020"/>
                    </a:cubicBezTo>
                    <a:cubicBezTo>
                      <a:pt x="850" y="3468"/>
                      <a:pt x="850" y="3996"/>
                      <a:pt x="814" y="4524"/>
                    </a:cubicBezTo>
                    <a:cubicBezTo>
                      <a:pt x="777" y="4900"/>
                      <a:pt x="741" y="5277"/>
                      <a:pt x="705" y="5725"/>
                    </a:cubicBezTo>
                    <a:cubicBezTo>
                      <a:pt x="454" y="9489"/>
                      <a:pt x="-121" y="15355"/>
                      <a:pt x="22" y="19116"/>
                    </a:cubicBezTo>
                    <a:cubicBezTo>
                      <a:pt x="22" y="19944"/>
                      <a:pt x="95" y="20772"/>
                      <a:pt x="275" y="21600"/>
                    </a:cubicBezTo>
                    <a:lnTo>
                      <a:pt x="21229" y="21600"/>
                    </a:lnTo>
                    <a:cubicBezTo>
                      <a:pt x="21408" y="20848"/>
                      <a:pt x="21479" y="19944"/>
                      <a:pt x="21408" y="19116"/>
                    </a:cubicBezTo>
                    <a:cubicBezTo>
                      <a:pt x="21229" y="17311"/>
                      <a:pt x="20365" y="14527"/>
                      <a:pt x="17239" y="11818"/>
                    </a:cubicBezTo>
                    <a:cubicBezTo>
                      <a:pt x="14831" y="9714"/>
                      <a:pt x="11990" y="7605"/>
                      <a:pt x="10337" y="4524"/>
                    </a:cubicBezTo>
                    <a:cubicBezTo>
                      <a:pt x="8685" y="1440"/>
                      <a:pt x="8074" y="460"/>
                      <a:pt x="8074" y="460"/>
                    </a:cubicBezTo>
                    <a:cubicBezTo>
                      <a:pt x="7863" y="133"/>
                      <a:pt x="7629" y="0"/>
                      <a:pt x="7377"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09" name="Google Shape;331;p38"/>
              <p:cNvSpPr/>
              <p:nvPr/>
            </p:nvSpPr>
            <p:spPr>
              <a:xfrm>
                <a:off x="1265189" y="7292847"/>
                <a:ext cx="1058198" cy="54310"/>
              </a:xfrm>
              <a:custGeom>
                <a:avLst/>
                <a:gdLst/>
                <a:ahLst/>
                <a:cxnLst>
                  <a:cxn ang="0">
                    <a:pos x="wd2" y="hd2"/>
                  </a:cxn>
                  <a:cxn ang="5400000">
                    <a:pos x="wd2" y="hd2"/>
                  </a:cxn>
                  <a:cxn ang="10800000">
                    <a:pos x="wd2" y="hd2"/>
                  </a:cxn>
                  <a:cxn ang="16200000">
                    <a:pos x="wd2" y="hd2"/>
                  </a:cxn>
                </a:cxnLst>
                <a:rect l="0" t="0" r="r" b="b"/>
                <a:pathLst>
                  <a:path w="21542" h="21600" fill="norm" stroke="1" extrusionOk="0">
                    <a:moveTo>
                      <a:pt x="0" y="0"/>
                    </a:moveTo>
                    <a:cubicBezTo>
                      <a:pt x="0" y="7200"/>
                      <a:pt x="73" y="14400"/>
                      <a:pt x="254" y="21600"/>
                    </a:cubicBezTo>
                    <a:lnTo>
                      <a:pt x="21312" y="21600"/>
                    </a:lnTo>
                    <a:cubicBezTo>
                      <a:pt x="21527" y="15061"/>
                      <a:pt x="21600" y="7200"/>
                      <a:pt x="2149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10" name="Google Shape;332;p38"/>
              <p:cNvSpPr/>
              <p:nvPr/>
            </p:nvSpPr>
            <p:spPr>
              <a:xfrm>
                <a:off x="1298879" y="6973890"/>
                <a:ext cx="133583" cy="371606"/>
              </a:xfrm>
              <a:custGeom>
                <a:avLst/>
                <a:gdLst/>
                <a:ahLst/>
                <a:cxnLst>
                  <a:cxn ang="0">
                    <a:pos x="wd2" y="hd2"/>
                  </a:cxn>
                  <a:cxn ang="5400000">
                    <a:pos x="wd2" y="hd2"/>
                  </a:cxn>
                  <a:cxn ang="10800000">
                    <a:pos x="wd2" y="hd2"/>
                  </a:cxn>
                  <a:cxn ang="16200000">
                    <a:pos x="wd2" y="hd2"/>
                  </a:cxn>
                </a:cxnLst>
                <a:rect l="0" t="0" r="r" b="b"/>
                <a:pathLst>
                  <a:path w="21116" h="21600" fill="norm" stroke="1" extrusionOk="0">
                    <a:moveTo>
                      <a:pt x="567" y="0"/>
                    </a:moveTo>
                    <a:cubicBezTo>
                      <a:pt x="567" y="478"/>
                      <a:pt x="283" y="956"/>
                      <a:pt x="0" y="1525"/>
                    </a:cubicBezTo>
                    <a:cubicBezTo>
                      <a:pt x="10099" y="4204"/>
                      <a:pt x="16274" y="8312"/>
                      <a:pt x="17110" y="12709"/>
                    </a:cubicBezTo>
                    <a:cubicBezTo>
                      <a:pt x="17960" y="15962"/>
                      <a:pt x="14589" y="19114"/>
                      <a:pt x="8413" y="21600"/>
                    </a:cubicBezTo>
                    <a:lnTo>
                      <a:pt x="13187" y="21600"/>
                    </a:lnTo>
                    <a:cubicBezTo>
                      <a:pt x="18796" y="19018"/>
                      <a:pt x="21600" y="15866"/>
                      <a:pt x="21048" y="12709"/>
                    </a:cubicBezTo>
                    <a:cubicBezTo>
                      <a:pt x="20198" y="7646"/>
                      <a:pt x="12634" y="2959"/>
                      <a:pt x="56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11" name="Google Shape;333;p38"/>
              <p:cNvSpPr/>
              <p:nvPr/>
            </p:nvSpPr>
            <p:spPr>
              <a:xfrm>
                <a:off x="1740173" y="6982859"/>
                <a:ext cx="99212" cy="46918"/>
              </a:xfrm>
              <a:custGeom>
                <a:avLst/>
                <a:gdLst/>
                <a:ahLst/>
                <a:cxnLst>
                  <a:cxn ang="0">
                    <a:pos x="wd2" y="hd2"/>
                  </a:cxn>
                  <a:cxn ang="5400000">
                    <a:pos x="wd2" y="hd2"/>
                  </a:cxn>
                  <a:cxn ang="10800000">
                    <a:pos x="wd2" y="hd2"/>
                  </a:cxn>
                  <a:cxn ang="16200000">
                    <a:pos x="wd2" y="hd2"/>
                  </a:cxn>
                </a:cxnLst>
                <a:rect l="0" t="0" r="r" b="b"/>
                <a:pathLst>
                  <a:path w="18921" h="21600" fill="norm" stroke="1" extrusionOk="0">
                    <a:moveTo>
                      <a:pt x="15772" y="0"/>
                    </a:moveTo>
                    <a:cubicBezTo>
                      <a:pt x="15430" y="0"/>
                      <a:pt x="15055" y="115"/>
                      <a:pt x="14661" y="382"/>
                    </a:cubicBezTo>
                    <a:lnTo>
                      <a:pt x="2477" y="7225"/>
                    </a:lnTo>
                    <a:cubicBezTo>
                      <a:pt x="-1248" y="9481"/>
                      <a:pt x="-564" y="21600"/>
                      <a:pt x="3144" y="21600"/>
                    </a:cubicBezTo>
                    <a:lnTo>
                      <a:pt x="3827" y="21600"/>
                    </a:lnTo>
                    <a:lnTo>
                      <a:pt x="16353" y="14795"/>
                    </a:lnTo>
                    <a:cubicBezTo>
                      <a:pt x="20352" y="12731"/>
                      <a:pt x="19310" y="0"/>
                      <a:pt x="1577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12" name="Google Shape;334;p38"/>
              <p:cNvSpPr/>
              <p:nvPr/>
            </p:nvSpPr>
            <p:spPr>
              <a:xfrm>
                <a:off x="1681618" y="6936439"/>
                <a:ext cx="99202" cy="47251"/>
              </a:xfrm>
              <a:custGeom>
                <a:avLst/>
                <a:gdLst/>
                <a:ahLst/>
                <a:cxnLst>
                  <a:cxn ang="0">
                    <a:pos x="wd2" y="hd2"/>
                  </a:cxn>
                  <a:cxn ang="5400000">
                    <a:pos x="wd2" y="hd2"/>
                  </a:cxn>
                  <a:cxn ang="10800000">
                    <a:pos x="wd2" y="hd2"/>
                  </a:cxn>
                  <a:cxn ang="16200000">
                    <a:pos x="wd2" y="hd2"/>
                  </a:cxn>
                </a:cxnLst>
                <a:rect l="0" t="0" r="r" b="b"/>
                <a:pathLst>
                  <a:path w="18994" h="21600" fill="norm" stroke="1" extrusionOk="0">
                    <a:moveTo>
                      <a:pt x="16015" y="0"/>
                    </a:moveTo>
                    <a:cubicBezTo>
                      <a:pt x="15621" y="0"/>
                      <a:pt x="15192" y="152"/>
                      <a:pt x="14712" y="569"/>
                    </a:cubicBezTo>
                    <a:lnTo>
                      <a:pt x="2479" y="7327"/>
                    </a:lnTo>
                    <a:cubicBezTo>
                      <a:pt x="-1244" y="9604"/>
                      <a:pt x="-575" y="20879"/>
                      <a:pt x="3165" y="21600"/>
                    </a:cubicBezTo>
                    <a:cubicBezTo>
                      <a:pt x="3508" y="21600"/>
                      <a:pt x="3508" y="21600"/>
                      <a:pt x="3851" y="20879"/>
                    </a:cubicBezTo>
                    <a:lnTo>
                      <a:pt x="16410" y="14084"/>
                    </a:lnTo>
                    <a:cubicBezTo>
                      <a:pt x="20356" y="12755"/>
                      <a:pt x="19430" y="0"/>
                      <a:pt x="160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13" name="Google Shape;335;p38"/>
              <p:cNvSpPr/>
              <p:nvPr/>
            </p:nvSpPr>
            <p:spPr>
              <a:xfrm>
                <a:off x="1804781" y="7017735"/>
                <a:ext cx="98610" cy="46587"/>
              </a:xfrm>
              <a:custGeom>
                <a:avLst/>
                <a:gdLst/>
                <a:ahLst/>
                <a:cxnLst>
                  <a:cxn ang="0">
                    <a:pos x="wd2" y="hd2"/>
                  </a:cxn>
                  <a:cxn ang="5400000">
                    <a:pos x="wd2" y="hd2"/>
                  </a:cxn>
                  <a:cxn ang="10800000">
                    <a:pos x="wd2" y="hd2"/>
                  </a:cxn>
                  <a:cxn ang="16200000">
                    <a:pos x="wd2" y="hd2"/>
                  </a:cxn>
                </a:cxnLst>
                <a:rect l="0" t="0" r="r" b="b"/>
                <a:pathLst>
                  <a:path w="19047" h="21600" fill="norm" stroke="1" extrusionOk="0">
                    <a:moveTo>
                      <a:pt x="15905" y="0"/>
                    </a:moveTo>
                    <a:cubicBezTo>
                      <a:pt x="15628" y="0"/>
                      <a:pt x="15351" y="77"/>
                      <a:pt x="15039" y="231"/>
                    </a:cubicBezTo>
                    <a:lnTo>
                      <a:pt x="2370" y="7084"/>
                    </a:lnTo>
                    <a:cubicBezTo>
                      <a:pt x="-1057" y="9395"/>
                      <a:pt x="-711" y="21600"/>
                      <a:pt x="3045" y="21600"/>
                    </a:cubicBezTo>
                    <a:lnTo>
                      <a:pt x="4083" y="21600"/>
                    </a:lnTo>
                    <a:lnTo>
                      <a:pt x="16424" y="14747"/>
                    </a:lnTo>
                    <a:cubicBezTo>
                      <a:pt x="20543" y="12590"/>
                      <a:pt x="19383" y="0"/>
                      <a:pt x="1590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14" name="Google Shape;336;p38"/>
              <p:cNvSpPr/>
              <p:nvPr/>
            </p:nvSpPr>
            <p:spPr>
              <a:xfrm>
                <a:off x="1869407" y="7051781"/>
                <a:ext cx="97602" cy="47085"/>
              </a:xfrm>
              <a:custGeom>
                <a:avLst/>
                <a:gdLst/>
                <a:ahLst/>
                <a:cxnLst>
                  <a:cxn ang="0">
                    <a:pos x="wd2" y="hd2"/>
                  </a:cxn>
                  <a:cxn ang="5400000">
                    <a:pos x="wd2" y="hd2"/>
                  </a:cxn>
                  <a:cxn ang="10800000">
                    <a:pos x="wd2" y="hd2"/>
                  </a:cxn>
                  <a:cxn ang="16200000">
                    <a:pos x="wd2" y="hd2"/>
                  </a:cxn>
                </a:cxnLst>
                <a:rect l="0" t="0" r="r" b="b"/>
                <a:pathLst>
                  <a:path w="19805" h="21600" fill="norm" stroke="1" extrusionOk="0">
                    <a:moveTo>
                      <a:pt x="16775" y="0"/>
                    </a:moveTo>
                    <a:cubicBezTo>
                      <a:pt x="16412" y="0"/>
                      <a:pt x="16030" y="152"/>
                      <a:pt x="15648" y="457"/>
                    </a:cubicBezTo>
                    <a:lnTo>
                      <a:pt x="2339" y="7238"/>
                    </a:lnTo>
                    <a:cubicBezTo>
                      <a:pt x="-1261" y="9524"/>
                      <a:pt x="-552" y="20838"/>
                      <a:pt x="3412" y="21600"/>
                    </a:cubicBezTo>
                    <a:cubicBezTo>
                      <a:pt x="3412" y="21600"/>
                      <a:pt x="3775" y="20838"/>
                      <a:pt x="4139" y="20838"/>
                    </a:cubicBezTo>
                    <a:lnTo>
                      <a:pt x="17103" y="14057"/>
                    </a:lnTo>
                    <a:cubicBezTo>
                      <a:pt x="18903" y="13295"/>
                      <a:pt x="20339" y="9524"/>
                      <a:pt x="19612" y="5752"/>
                    </a:cubicBezTo>
                    <a:cubicBezTo>
                      <a:pt x="19321" y="2171"/>
                      <a:pt x="18139" y="0"/>
                      <a:pt x="1677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15" name="Google Shape;337;p38"/>
              <p:cNvSpPr/>
              <p:nvPr/>
            </p:nvSpPr>
            <p:spPr>
              <a:xfrm>
                <a:off x="1940372" y="7083752"/>
                <a:ext cx="97758" cy="46338"/>
              </a:xfrm>
              <a:custGeom>
                <a:avLst/>
                <a:gdLst/>
                <a:ahLst/>
                <a:cxnLst>
                  <a:cxn ang="0">
                    <a:pos x="wd2" y="hd2"/>
                  </a:cxn>
                  <a:cxn ang="5400000">
                    <a:pos x="wd2" y="hd2"/>
                  </a:cxn>
                  <a:cxn ang="10800000">
                    <a:pos x="wd2" y="hd2"/>
                  </a:cxn>
                  <a:cxn ang="16200000">
                    <a:pos x="wd2" y="hd2"/>
                  </a:cxn>
                </a:cxnLst>
                <a:rect l="0" t="0" r="r" b="b"/>
                <a:pathLst>
                  <a:path w="19837" h="21600" fill="norm" stroke="1" extrusionOk="0">
                    <a:moveTo>
                      <a:pt x="16357" y="0"/>
                    </a:moveTo>
                    <a:cubicBezTo>
                      <a:pt x="16121" y="0"/>
                      <a:pt x="15884" y="39"/>
                      <a:pt x="15648" y="116"/>
                    </a:cubicBezTo>
                    <a:lnTo>
                      <a:pt x="2339" y="7045"/>
                    </a:lnTo>
                    <a:cubicBezTo>
                      <a:pt x="-1261" y="9329"/>
                      <a:pt x="-552" y="21600"/>
                      <a:pt x="3412" y="21600"/>
                    </a:cubicBezTo>
                    <a:lnTo>
                      <a:pt x="4139" y="21600"/>
                    </a:lnTo>
                    <a:lnTo>
                      <a:pt x="17103" y="14710"/>
                    </a:lnTo>
                    <a:cubicBezTo>
                      <a:pt x="19248" y="13161"/>
                      <a:pt x="20339" y="9329"/>
                      <a:pt x="19612" y="5497"/>
                    </a:cubicBezTo>
                    <a:cubicBezTo>
                      <a:pt x="19303" y="2168"/>
                      <a:pt x="17903" y="0"/>
                      <a:pt x="163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16" name="Google Shape;338;p38"/>
              <p:cNvSpPr/>
              <p:nvPr/>
            </p:nvSpPr>
            <p:spPr>
              <a:xfrm>
                <a:off x="2015438" y="7108166"/>
                <a:ext cx="99100" cy="48248"/>
              </a:xfrm>
              <a:custGeom>
                <a:avLst/>
                <a:gdLst/>
                <a:ahLst/>
                <a:cxnLst>
                  <a:cxn ang="0">
                    <a:pos x="wd2" y="hd2"/>
                  </a:cxn>
                  <a:cxn ang="5400000">
                    <a:pos x="wd2" y="hd2"/>
                  </a:cxn>
                  <a:cxn ang="10800000">
                    <a:pos x="wd2" y="hd2"/>
                  </a:cxn>
                  <a:cxn ang="16200000">
                    <a:pos x="wd2" y="hd2"/>
                  </a:cxn>
                </a:cxnLst>
                <a:rect l="0" t="0" r="r" b="b"/>
                <a:pathLst>
                  <a:path w="19760" h="21600" fill="norm" stroke="1" extrusionOk="0">
                    <a:moveTo>
                      <a:pt x="16524" y="0"/>
                    </a:moveTo>
                    <a:cubicBezTo>
                      <a:pt x="16238" y="0"/>
                      <a:pt x="15934" y="74"/>
                      <a:pt x="15631" y="223"/>
                    </a:cubicBezTo>
                    <a:lnTo>
                      <a:pt x="2535" y="6878"/>
                    </a:lnTo>
                    <a:cubicBezTo>
                      <a:pt x="766" y="8328"/>
                      <a:pt x="-288" y="12008"/>
                      <a:pt x="69" y="15689"/>
                    </a:cubicBezTo>
                    <a:cubicBezTo>
                      <a:pt x="409" y="19369"/>
                      <a:pt x="1838" y="21600"/>
                      <a:pt x="3607" y="21600"/>
                    </a:cubicBezTo>
                    <a:lnTo>
                      <a:pt x="4304" y="20856"/>
                    </a:lnTo>
                    <a:lnTo>
                      <a:pt x="17042" y="14239"/>
                    </a:lnTo>
                    <a:cubicBezTo>
                      <a:pt x="21312" y="12194"/>
                      <a:pt x="20097" y="0"/>
                      <a:pt x="165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17" name="Google Shape;339;p38"/>
              <p:cNvSpPr/>
              <p:nvPr/>
            </p:nvSpPr>
            <p:spPr>
              <a:xfrm>
                <a:off x="752396" y="3423585"/>
                <a:ext cx="1346721" cy="3231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6" y="0"/>
                    </a:moveTo>
                    <a:lnTo>
                      <a:pt x="0" y="2023"/>
                    </a:lnTo>
                    <a:lnTo>
                      <a:pt x="11839" y="10982"/>
                    </a:lnTo>
                    <a:lnTo>
                      <a:pt x="11897" y="10982"/>
                    </a:lnTo>
                    <a:cubicBezTo>
                      <a:pt x="11043" y="11685"/>
                      <a:pt x="10074" y="12817"/>
                      <a:pt x="9818" y="14422"/>
                    </a:cubicBezTo>
                    <a:cubicBezTo>
                      <a:pt x="9334" y="17489"/>
                      <a:pt x="8765" y="21600"/>
                      <a:pt x="8765" y="21600"/>
                    </a:cubicBezTo>
                    <a:lnTo>
                      <a:pt x="16136" y="21556"/>
                    </a:lnTo>
                    <a:cubicBezTo>
                      <a:pt x="18583" y="17643"/>
                      <a:pt x="20406" y="13674"/>
                      <a:pt x="21600" y="9673"/>
                    </a:cubicBezTo>
                    <a:lnTo>
                      <a:pt x="1152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18" name="Google Shape;340;p38"/>
              <p:cNvSpPr/>
              <p:nvPr/>
            </p:nvSpPr>
            <p:spPr>
              <a:xfrm>
                <a:off x="1306899" y="6480547"/>
                <a:ext cx="482150" cy="29564"/>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585" y="0"/>
                    </a:moveTo>
                    <a:cubicBezTo>
                      <a:pt x="-195" y="1213"/>
                      <a:pt x="-195" y="19234"/>
                      <a:pt x="585" y="21600"/>
                    </a:cubicBezTo>
                    <a:lnTo>
                      <a:pt x="20547" y="21600"/>
                    </a:lnTo>
                    <a:cubicBezTo>
                      <a:pt x="21405" y="19234"/>
                      <a:pt x="21405" y="1213"/>
                      <a:pt x="2054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19" name="Google Shape;341;p38"/>
              <p:cNvSpPr/>
              <p:nvPr/>
            </p:nvSpPr>
            <p:spPr>
              <a:xfrm>
                <a:off x="897173" y="3779163"/>
                <a:ext cx="701158" cy="2730948"/>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487" y="0"/>
                    </a:moveTo>
                    <a:cubicBezTo>
                      <a:pt x="419" y="0"/>
                      <a:pt x="353" y="3"/>
                      <a:pt x="295" y="10"/>
                    </a:cubicBezTo>
                    <a:cubicBezTo>
                      <a:pt x="23" y="36"/>
                      <a:pt x="-87" y="114"/>
                      <a:pt x="78" y="179"/>
                    </a:cubicBezTo>
                    <a:cubicBezTo>
                      <a:pt x="185" y="257"/>
                      <a:pt x="15364" y="7554"/>
                      <a:pt x="20480" y="9895"/>
                    </a:cubicBezTo>
                    <a:cubicBezTo>
                      <a:pt x="19991" y="10259"/>
                      <a:pt x="16672" y="12561"/>
                      <a:pt x="16400" y="14265"/>
                    </a:cubicBezTo>
                    <a:cubicBezTo>
                      <a:pt x="16128" y="16072"/>
                      <a:pt x="14386" y="21431"/>
                      <a:pt x="14331" y="21483"/>
                    </a:cubicBezTo>
                    <a:cubicBezTo>
                      <a:pt x="14331" y="21548"/>
                      <a:pt x="14496" y="21600"/>
                      <a:pt x="14768" y="21600"/>
                    </a:cubicBezTo>
                    <a:lnTo>
                      <a:pt x="14820" y="21600"/>
                    </a:lnTo>
                    <a:cubicBezTo>
                      <a:pt x="15092" y="21600"/>
                      <a:pt x="15312" y="21548"/>
                      <a:pt x="15312" y="21483"/>
                    </a:cubicBezTo>
                    <a:cubicBezTo>
                      <a:pt x="15312" y="21431"/>
                      <a:pt x="17106" y="16086"/>
                      <a:pt x="17378" y="14265"/>
                    </a:cubicBezTo>
                    <a:cubicBezTo>
                      <a:pt x="17705" y="12444"/>
                      <a:pt x="21458" y="9933"/>
                      <a:pt x="21458" y="9908"/>
                    </a:cubicBezTo>
                    <a:cubicBezTo>
                      <a:pt x="21513" y="9881"/>
                      <a:pt x="21513" y="9856"/>
                      <a:pt x="21458" y="9816"/>
                    </a:cubicBezTo>
                    <a:cubicBezTo>
                      <a:pt x="16452" y="7541"/>
                      <a:pt x="1056" y="140"/>
                      <a:pt x="949" y="62"/>
                    </a:cubicBezTo>
                    <a:cubicBezTo>
                      <a:pt x="869" y="24"/>
                      <a:pt x="671" y="0"/>
                      <a:pt x="48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20" name="Google Shape;342;p38"/>
              <p:cNvSpPr/>
              <p:nvPr/>
            </p:nvSpPr>
            <p:spPr>
              <a:xfrm>
                <a:off x="51528" y="3347935"/>
                <a:ext cx="752621" cy="1677332"/>
              </a:xfrm>
              <a:custGeom>
                <a:avLst/>
                <a:gdLst/>
                <a:ahLst/>
                <a:cxnLst>
                  <a:cxn ang="0">
                    <a:pos x="wd2" y="hd2"/>
                  </a:cxn>
                  <a:cxn ang="5400000">
                    <a:pos x="wd2" y="hd2"/>
                  </a:cxn>
                  <a:cxn ang="10800000">
                    <a:pos x="wd2" y="hd2"/>
                  </a:cxn>
                  <a:cxn ang="16200000">
                    <a:pos x="wd2" y="hd2"/>
                  </a:cxn>
                </a:cxnLst>
                <a:rect l="0" t="0" r="r" b="b"/>
                <a:pathLst>
                  <a:path w="20869" h="21600" fill="norm" stroke="1" extrusionOk="0">
                    <a:moveTo>
                      <a:pt x="0" y="0"/>
                    </a:moveTo>
                    <a:cubicBezTo>
                      <a:pt x="0" y="0"/>
                      <a:pt x="149" y="2076"/>
                      <a:pt x="887" y="7962"/>
                    </a:cubicBezTo>
                    <a:cubicBezTo>
                      <a:pt x="1183" y="10631"/>
                      <a:pt x="1722" y="14929"/>
                      <a:pt x="2166" y="18466"/>
                    </a:cubicBezTo>
                    <a:cubicBezTo>
                      <a:pt x="2363" y="20223"/>
                      <a:pt x="5757" y="21600"/>
                      <a:pt x="9841" y="21600"/>
                    </a:cubicBezTo>
                    <a:lnTo>
                      <a:pt x="12793" y="21600"/>
                    </a:lnTo>
                    <a:cubicBezTo>
                      <a:pt x="16827" y="21600"/>
                      <a:pt x="20171" y="20265"/>
                      <a:pt x="20467" y="18529"/>
                    </a:cubicBezTo>
                    <a:cubicBezTo>
                      <a:pt x="21600" y="11583"/>
                      <a:pt x="19975" y="762"/>
                      <a:pt x="19975" y="762"/>
                    </a:cubicBezTo>
                    <a:lnTo>
                      <a:pt x="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21" name="Google Shape;343;p38"/>
              <p:cNvSpPr/>
              <p:nvPr/>
            </p:nvSpPr>
            <p:spPr>
              <a:xfrm>
                <a:off x="679" y="3007553"/>
                <a:ext cx="1503655" cy="761896"/>
              </a:xfrm>
              <a:custGeom>
                <a:avLst/>
                <a:gdLst/>
                <a:ahLst/>
                <a:cxnLst>
                  <a:cxn ang="0">
                    <a:pos x="wd2" y="hd2"/>
                  </a:cxn>
                  <a:cxn ang="5400000">
                    <a:pos x="wd2" y="hd2"/>
                  </a:cxn>
                  <a:cxn ang="10800000">
                    <a:pos x="wd2" y="hd2"/>
                  </a:cxn>
                  <a:cxn ang="16200000">
                    <a:pos x="wd2" y="hd2"/>
                  </a:cxn>
                </a:cxnLst>
                <a:rect l="0" t="0" r="r" b="b"/>
                <a:pathLst>
                  <a:path w="19683" h="21600" fill="norm" stroke="1" extrusionOk="0">
                    <a:moveTo>
                      <a:pt x="1177" y="0"/>
                    </a:moveTo>
                    <a:cubicBezTo>
                      <a:pt x="1177" y="0"/>
                      <a:pt x="-1424" y="14078"/>
                      <a:pt x="1108" y="17249"/>
                    </a:cubicBezTo>
                    <a:cubicBezTo>
                      <a:pt x="3677" y="20484"/>
                      <a:pt x="8515" y="21600"/>
                      <a:pt x="12185" y="21600"/>
                    </a:cubicBezTo>
                    <a:cubicBezTo>
                      <a:pt x="13590" y="21600"/>
                      <a:pt x="14825" y="21438"/>
                      <a:pt x="15693" y="21164"/>
                    </a:cubicBezTo>
                    <a:cubicBezTo>
                      <a:pt x="20176" y="19813"/>
                      <a:pt x="19666" y="5455"/>
                      <a:pt x="19666" y="5455"/>
                    </a:cubicBezTo>
                    <a:lnTo>
                      <a:pt x="1177"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22" name="Google Shape;344;p38"/>
              <p:cNvSpPr/>
              <p:nvPr/>
            </p:nvSpPr>
            <p:spPr>
              <a:xfrm>
                <a:off x="1370489" y="3319369"/>
                <a:ext cx="168974" cy="276858"/>
              </a:xfrm>
              <a:custGeom>
                <a:avLst/>
                <a:gdLst/>
                <a:ahLst/>
                <a:cxnLst>
                  <a:cxn ang="0">
                    <a:pos x="wd2" y="hd2"/>
                  </a:cxn>
                  <a:cxn ang="5400000">
                    <a:pos x="wd2" y="hd2"/>
                  </a:cxn>
                  <a:cxn ang="10800000">
                    <a:pos x="wd2" y="hd2"/>
                  </a:cxn>
                  <a:cxn ang="16200000">
                    <a:pos x="wd2" y="hd2"/>
                  </a:cxn>
                </a:cxnLst>
                <a:rect l="0" t="0" r="r" b="b"/>
                <a:pathLst>
                  <a:path w="19967" h="21600" fill="norm" stroke="1" extrusionOk="0">
                    <a:moveTo>
                      <a:pt x="3989" y="0"/>
                    </a:moveTo>
                    <a:cubicBezTo>
                      <a:pt x="3322" y="0"/>
                      <a:pt x="2634" y="207"/>
                      <a:pt x="2232" y="687"/>
                    </a:cubicBezTo>
                    <a:cubicBezTo>
                      <a:pt x="-913" y="5947"/>
                      <a:pt x="-701" y="10696"/>
                      <a:pt x="2655" y="14415"/>
                    </a:cubicBezTo>
                    <a:cubicBezTo>
                      <a:pt x="6012" y="17881"/>
                      <a:pt x="11465" y="20447"/>
                      <a:pt x="17754" y="21470"/>
                    </a:cubicBezTo>
                    <a:lnTo>
                      <a:pt x="18167" y="21600"/>
                    </a:lnTo>
                    <a:cubicBezTo>
                      <a:pt x="20263" y="21470"/>
                      <a:pt x="20687" y="19676"/>
                      <a:pt x="18591" y="19294"/>
                    </a:cubicBezTo>
                    <a:cubicBezTo>
                      <a:pt x="13349" y="18393"/>
                      <a:pt x="8733" y="16216"/>
                      <a:pt x="5800" y="13262"/>
                    </a:cubicBezTo>
                    <a:cubicBezTo>
                      <a:pt x="3079" y="10055"/>
                      <a:pt x="3079" y="6077"/>
                      <a:pt x="5800" y="1458"/>
                    </a:cubicBezTo>
                    <a:cubicBezTo>
                      <a:pt x="6192" y="577"/>
                      <a:pt x="5112" y="0"/>
                      <a:pt x="398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23" name="Google Shape;345;p38"/>
              <p:cNvSpPr/>
              <p:nvPr/>
            </p:nvSpPr>
            <p:spPr>
              <a:xfrm>
                <a:off x="52454" y="3233589"/>
                <a:ext cx="451655" cy="311651"/>
              </a:xfrm>
              <a:custGeom>
                <a:avLst/>
                <a:gdLst/>
                <a:ahLst/>
                <a:cxnLst>
                  <a:cxn ang="0">
                    <a:pos x="wd2" y="hd2"/>
                  </a:cxn>
                  <a:cxn ang="5400000">
                    <a:pos x="wd2" y="hd2"/>
                  </a:cxn>
                  <a:cxn ang="10800000">
                    <a:pos x="wd2" y="hd2"/>
                  </a:cxn>
                  <a:cxn ang="16200000">
                    <a:pos x="wd2" y="hd2"/>
                  </a:cxn>
                </a:cxnLst>
                <a:rect l="0" t="0" r="r" b="b"/>
                <a:pathLst>
                  <a:path w="21286" h="21600" fill="norm" stroke="1" extrusionOk="0">
                    <a:moveTo>
                      <a:pt x="20501" y="0"/>
                    </a:moveTo>
                    <a:cubicBezTo>
                      <a:pt x="20210" y="0"/>
                      <a:pt x="19914" y="230"/>
                      <a:pt x="19775" y="748"/>
                    </a:cubicBezTo>
                    <a:cubicBezTo>
                      <a:pt x="19023" y="4506"/>
                      <a:pt x="17769" y="8155"/>
                      <a:pt x="16012" y="11344"/>
                    </a:cubicBezTo>
                    <a:cubicBezTo>
                      <a:pt x="12896" y="16823"/>
                      <a:pt x="8859" y="19563"/>
                      <a:pt x="3952" y="19563"/>
                    </a:cubicBezTo>
                    <a:cubicBezTo>
                      <a:pt x="2938" y="19563"/>
                      <a:pt x="1882" y="19442"/>
                      <a:pt x="793" y="19212"/>
                    </a:cubicBezTo>
                    <a:cubicBezTo>
                      <a:pt x="763" y="19206"/>
                      <a:pt x="734" y="19206"/>
                      <a:pt x="708" y="19206"/>
                    </a:cubicBezTo>
                    <a:cubicBezTo>
                      <a:pt x="-136" y="19206"/>
                      <a:pt x="-267" y="20817"/>
                      <a:pt x="544" y="21145"/>
                    </a:cubicBezTo>
                    <a:cubicBezTo>
                      <a:pt x="1714" y="21491"/>
                      <a:pt x="2883" y="21600"/>
                      <a:pt x="3973" y="21600"/>
                    </a:cubicBezTo>
                    <a:cubicBezTo>
                      <a:pt x="9239" y="21600"/>
                      <a:pt x="14175" y="18296"/>
                      <a:pt x="17186" y="12599"/>
                    </a:cubicBezTo>
                    <a:cubicBezTo>
                      <a:pt x="19108" y="9180"/>
                      <a:pt x="20446" y="5306"/>
                      <a:pt x="21282" y="1203"/>
                    </a:cubicBezTo>
                    <a:cubicBezTo>
                      <a:pt x="21333" y="466"/>
                      <a:pt x="20919" y="0"/>
                      <a:pt x="2050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24" name="Google Shape;346;p38"/>
              <p:cNvSpPr/>
              <p:nvPr/>
            </p:nvSpPr>
            <p:spPr>
              <a:xfrm>
                <a:off x="-1" y="3006556"/>
                <a:ext cx="577117" cy="675202"/>
              </a:xfrm>
              <a:custGeom>
                <a:avLst/>
                <a:gdLst/>
                <a:ahLst/>
                <a:cxnLst>
                  <a:cxn ang="0">
                    <a:pos x="wd2" y="hd2"/>
                  </a:cxn>
                  <a:cxn ang="5400000">
                    <a:pos x="wd2" y="hd2"/>
                  </a:cxn>
                  <a:cxn ang="10800000">
                    <a:pos x="wd2" y="hd2"/>
                  </a:cxn>
                  <a:cxn ang="16200000">
                    <a:pos x="wd2" y="hd2"/>
                  </a:cxn>
                </a:cxnLst>
                <a:rect l="0" t="0" r="r" b="b"/>
                <a:pathLst>
                  <a:path w="19301" h="21600" fill="norm" stroke="1" extrusionOk="0">
                    <a:moveTo>
                      <a:pt x="4496" y="0"/>
                    </a:moveTo>
                    <a:cubicBezTo>
                      <a:pt x="4253" y="0"/>
                      <a:pt x="4013" y="141"/>
                      <a:pt x="3920" y="348"/>
                    </a:cubicBezTo>
                    <a:cubicBezTo>
                      <a:pt x="3623" y="927"/>
                      <a:pt x="-2250" y="13920"/>
                      <a:pt x="953" y="19286"/>
                    </a:cubicBezTo>
                    <a:cubicBezTo>
                      <a:pt x="1664" y="20442"/>
                      <a:pt x="2910" y="21284"/>
                      <a:pt x="4337" y="21494"/>
                    </a:cubicBezTo>
                    <a:cubicBezTo>
                      <a:pt x="4690" y="21600"/>
                      <a:pt x="5107" y="21600"/>
                      <a:pt x="5463" y="21600"/>
                    </a:cubicBezTo>
                    <a:cubicBezTo>
                      <a:pt x="13950" y="21600"/>
                      <a:pt x="19110" y="4136"/>
                      <a:pt x="19290" y="3347"/>
                    </a:cubicBezTo>
                    <a:cubicBezTo>
                      <a:pt x="19350" y="3031"/>
                      <a:pt x="19170" y="2768"/>
                      <a:pt x="18814" y="2662"/>
                    </a:cubicBezTo>
                    <a:cubicBezTo>
                      <a:pt x="18778" y="2656"/>
                      <a:pt x="18739" y="2651"/>
                      <a:pt x="18700" y="2651"/>
                    </a:cubicBezTo>
                    <a:cubicBezTo>
                      <a:pt x="18433" y="2651"/>
                      <a:pt x="18154" y="2808"/>
                      <a:pt x="18103" y="3084"/>
                    </a:cubicBezTo>
                    <a:cubicBezTo>
                      <a:pt x="17094" y="6291"/>
                      <a:pt x="15787" y="9396"/>
                      <a:pt x="14247" y="12446"/>
                    </a:cubicBezTo>
                    <a:cubicBezTo>
                      <a:pt x="12260" y="16210"/>
                      <a:pt x="9149" y="20519"/>
                      <a:pt x="5430" y="20519"/>
                    </a:cubicBezTo>
                    <a:cubicBezTo>
                      <a:pt x="5149" y="20519"/>
                      <a:pt x="4861" y="20495"/>
                      <a:pt x="4573" y="20442"/>
                    </a:cubicBezTo>
                    <a:cubicBezTo>
                      <a:pt x="3504" y="20232"/>
                      <a:pt x="2557" y="19653"/>
                      <a:pt x="2080" y="18760"/>
                    </a:cubicBezTo>
                    <a:cubicBezTo>
                      <a:pt x="-887" y="13867"/>
                      <a:pt x="4987" y="927"/>
                      <a:pt x="5047" y="768"/>
                    </a:cubicBezTo>
                    <a:cubicBezTo>
                      <a:pt x="5167" y="505"/>
                      <a:pt x="5047" y="189"/>
                      <a:pt x="4690" y="32"/>
                    </a:cubicBezTo>
                    <a:cubicBezTo>
                      <a:pt x="4627" y="11"/>
                      <a:pt x="4561" y="0"/>
                      <a:pt x="4496"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25" name="Google Shape;347;p38"/>
              <p:cNvSpPr/>
              <p:nvPr/>
            </p:nvSpPr>
            <p:spPr>
              <a:xfrm>
                <a:off x="782050" y="3478724"/>
                <a:ext cx="307135" cy="301686"/>
              </a:xfrm>
              <a:custGeom>
                <a:avLst/>
                <a:gdLst/>
                <a:ahLst/>
                <a:cxnLst>
                  <a:cxn ang="0">
                    <a:pos x="wd2" y="hd2"/>
                  </a:cxn>
                  <a:cxn ang="5400000">
                    <a:pos x="wd2" y="hd2"/>
                  </a:cxn>
                  <a:cxn ang="10800000">
                    <a:pos x="wd2" y="hd2"/>
                  </a:cxn>
                  <a:cxn ang="16200000">
                    <a:pos x="wd2" y="hd2"/>
                  </a:cxn>
                </a:cxnLst>
                <a:rect l="0" t="0" r="r" b="b"/>
                <a:pathLst>
                  <a:path w="21004" h="21600" fill="norm" stroke="1" extrusionOk="0">
                    <a:moveTo>
                      <a:pt x="19823" y="0"/>
                    </a:moveTo>
                    <a:cubicBezTo>
                      <a:pt x="19437" y="0"/>
                      <a:pt x="19088" y="214"/>
                      <a:pt x="18843" y="529"/>
                    </a:cubicBezTo>
                    <a:cubicBezTo>
                      <a:pt x="14474" y="8294"/>
                      <a:pt x="8168" y="14888"/>
                      <a:pt x="521" y="19602"/>
                    </a:cubicBezTo>
                    <a:cubicBezTo>
                      <a:pt x="-447" y="20191"/>
                      <a:pt x="37" y="21600"/>
                      <a:pt x="1128" y="21600"/>
                    </a:cubicBezTo>
                    <a:cubicBezTo>
                      <a:pt x="1373" y="21600"/>
                      <a:pt x="1495" y="21481"/>
                      <a:pt x="1612" y="21368"/>
                    </a:cubicBezTo>
                    <a:cubicBezTo>
                      <a:pt x="9621" y="16421"/>
                      <a:pt x="16294" y="9709"/>
                      <a:pt x="20908" y="1587"/>
                    </a:cubicBezTo>
                    <a:cubicBezTo>
                      <a:pt x="21153" y="1118"/>
                      <a:pt x="20908" y="410"/>
                      <a:pt x="20424" y="172"/>
                    </a:cubicBezTo>
                    <a:cubicBezTo>
                      <a:pt x="20222" y="54"/>
                      <a:pt x="20019" y="0"/>
                      <a:pt x="19823"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26" name="Google Shape;348;p38"/>
              <p:cNvSpPr/>
              <p:nvPr/>
            </p:nvSpPr>
            <p:spPr>
              <a:xfrm>
                <a:off x="622015" y="647631"/>
                <a:ext cx="972854" cy="597061"/>
              </a:xfrm>
              <a:custGeom>
                <a:avLst/>
                <a:gdLst/>
                <a:ahLst/>
                <a:cxnLst>
                  <a:cxn ang="0">
                    <a:pos x="wd2" y="hd2"/>
                  </a:cxn>
                  <a:cxn ang="5400000">
                    <a:pos x="wd2" y="hd2"/>
                  </a:cxn>
                  <a:cxn ang="10800000">
                    <a:pos x="wd2" y="hd2"/>
                  </a:cxn>
                  <a:cxn ang="16200000">
                    <a:pos x="wd2" y="hd2"/>
                  </a:cxn>
                </a:cxnLst>
                <a:rect l="0" t="0" r="r" b="b"/>
                <a:pathLst>
                  <a:path w="17380" h="21600" fill="norm" stroke="1" extrusionOk="0">
                    <a:moveTo>
                      <a:pt x="6814" y="0"/>
                    </a:moveTo>
                    <a:cubicBezTo>
                      <a:pt x="-139" y="0"/>
                      <a:pt x="-600" y="10433"/>
                      <a:pt x="396" y="15297"/>
                    </a:cubicBezTo>
                    <a:cubicBezTo>
                      <a:pt x="1148" y="18899"/>
                      <a:pt x="6115" y="21600"/>
                      <a:pt x="10597" y="21600"/>
                    </a:cubicBezTo>
                    <a:cubicBezTo>
                      <a:pt x="12924" y="21600"/>
                      <a:pt x="15122" y="20870"/>
                      <a:pt x="16531" y="19164"/>
                    </a:cubicBezTo>
                    <a:cubicBezTo>
                      <a:pt x="16531" y="19164"/>
                      <a:pt x="21000" y="3993"/>
                      <a:pt x="9430" y="424"/>
                    </a:cubicBezTo>
                    <a:cubicBezTo>
                      <a:pt x="8470" y="132"/>
                      <a:pt x="7600" y="0"/>
                      <a:pt x="68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27" name="Google Shape;349;p38"/>
              <p:cNvSpPr/>
              <p:nvPr/>
            </p:nvSpPr>
            <p:spPr>
              <a:xfrm>
                <a:off x="904" y="950396"/>
                <a:ext cx="1869280" cy="2407754"/>
              </a:xfrm>
              <a:custGeom>
                <a:avLst/>
                <a:gdLst/>
                <a:ahLst/>
                <a:cxnLst>
                  <a:cxn ang="0">
                    <a:pos x="wd2" y="hd2"/>
                  </a:cxn>
                  <a:cxn ang="5400000">
                    <a:pos x="wd2" y="hd2"/>
                  </a:cxn>
                  <a:cxn ang="10800000">
                    <a:pos x="wd2" y="hd2"/>
                  </a:cxn>
                  <a:cxn ang="16200000">
                    <a:pos x="wd2" y="hd2"/>
                  </a:cxn>
                </a:cxnLst>
                <a:rect l="0" t="0" r="r" b="b"/>
                <a:pathLst>
                  <a:path w="21089" h="21600" fill="norm" stroke="1" extrusionOk="0">
                    <a:moveTo>
                      <a:pt x="12221" y="0"/>
                    </a:moveTo>
                    <a:cubicBezTo>
                      <a:pt x="12221" y="0"/>
                      <a:pt x="7657" y="236"/>
                      <a:pt x="5856" y="989"/>
                    </a:cubicBezTo>
                    <a:cubicBezTo>
                      <a:pt x="3413" y="1991"/>
                      <a:pt x="3233" y="8276"/>
                      <a:pt x="2372" y="10990"/>
                    </a:cubicBezTo>
                    <a:cubicBezTo>
                      <a:pt x="1532" y="13705"/>
                      <a:pt x="-330" y="18322"/>
                      <a:pt x="50" y="19576"/>
                    </a:cubicBezTo>
                    <a:cubicBezTo>
                      <a:pt x="338" y="20579"/>
                      <a:pt x="9122" y="21600"/>
                      <a:pt x="14045" y="21600"/>
                    </a:cubicBezTo>
                    <a:cubicBezTo>
                      <a:pt x="15279" y="21600"/>
                      <a:pt x="16272" y="21535"/>
                      <a:pt x="16826" y="21391"/>
                    </a:cubicBezTo>
                    <a:cubicBezTo>
                      <a:pt x="18287" y="21007"/>
                      <a:pt x="17326" y="13690"/>
                      <a:pt x="18607" y="10651"/>
                    </a:cubicBezTo>
                    <a:cubicBezTo>
                      <a:pt x="19869" y="7597"/>
                      <a:pt x="21270" y="5562"/>
                      <a:pt x="21070" y="4205"/>
                    </a:cubicBezTo>
                    <a:cubicBezTo>
                      <a:pt x="20910" y="3098"/>
                      <a:pt x="16646" y="1431"/>
                      <a:pt x="16646" y="1431"/>
                    </a:cubicBezTo>
                    <a:lnTo>
                      <a:pt x="12221"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28" name="Google Shape;350;p38"/>
              <p:cNvSpPr/>
              <p:nvPr/>
            </p:nvSpPr>
            <p:spPr>
              <a:xfrm>
                <a:off x="828737" y="1539068"/>
                <a:ext cx="640477" cy="307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 y="0"/>
                    </a:moveTo>
                    <a:lnTo>
                      <a:pt x="0" y="16059"/>
                    </a:lnTo>
                    <a:cubicBezTo>
                      <a:pt x="0" y="16059"/>
                      <a:pt x="14958" y="20334"/>
                      <a:pt x="20403" y="21600"/>
                    </a:cubicBezTo>
                    <a:lnTo>
                      <a:pt x="21600" y="5664"/>
                    </a:lnTo>
                    <a:lnTo>
                      <a:pt x="155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29" name="Google Shape;351;p38"/>
              <p:cNvSpPr/>
              <p:nvPr/>
            </p:nvSpPr>
            <p:spPr>
              <a:xfrm>
                <a:off x="1442167" y="1147201"/>
                <a:ext cx="122934" cy="105795"/>
              </a:xfrm>
              <a:custGeom>
                <a:avLst/>
                <a:gdLst/>
                <a:ahLst/>
                <a:cxnLst>
                  <a:cxn ang="0">
                    <a:pos x="wd2" y="hd2"/>
                  </a:cxn>
                  <a:cxn ang="5400000">
                    <a:pos x="wd2" y="hd2"/>
                  </a:cxn>
                  <a:cxn ang="10800000">
                    <a:pos x="wd2" y="hd2"/>
                  </a:cxn>
                  <a:cxn ang="16200000">
                    <a:pos x="wd2" y="hd2"/>
                  </a:cxn>
                </a:cxnLst>
                <a:rect l="0" t="0" r="r" b="b"/>
                <a:pathLst>
                  <a:path w="20637" h="21600" fill="norm" stroke="1" extrusionOk="0">
                    <a:moveTo>
                      <a:pt x="17957" y="0"/>
                    </a:moveTo>
                    <a:cubicBezTo>
                      <a:pt x="17311" y="0"/>
                      <a:pt x="16724" y="322"/>
                      <a:pt x="16468" y="1119"/>
                    </a:cubicBezTo>
                    <a:cubicBezTo>
                      <a:pt x="13189" y="8172"/>
                      <a:pt x="7819" y="13869"/>
                      <a:pt x="1276" y="17226"/>
                    </a:cubicBezTo>
                    <a:cubicBezTo>
                      <a:pt x="374" y="17565"/>
                      <a:pt x="-213" y="18904"/>
                      <a:pt x="73" y="20261"/>
                    </a:cubicBezTo>
                    <a:cubicBezTo>
                      <a:pt x="374" y="20922"/>
                      <a:pt x="1276" y="21600"/>
                      <a:pt x="2164" y="21600"/>
                    </a:cubicBezTo>
                    <a:lnTo>
                      <a:pt x="2765" y="21600"/>
                    </a:lnTo>
                    <a:cubicBezTo>
                      <a:pt x="10211" y="17904"/>
                      <a:pt x="16468" y="11529"/>
                      <a:pt x="20334" y="3459"/>
                    </a:cubicBezTo>
                    <a:cubicBezTo>
                      <a:pt x="21387" y="1814"/>
                      <a:pt x="19477" y="0"/>
                      <a:pt x="17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30" name="Google Shape;352;p38"/>
              <p:cNvSpPr/>
              <p:nvPr/>
            </p:nvSpPr>
            <p:spPr>
              <a:xfrm>
                <a:off x="775162" y="1887090"/>
                <a:ext cx="843375" cy="280179"/>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089" y="0"/>
                    </a:moveTo>
                    <a:cubicBezTo>
                      <a:pt x="21001" y="0"/>
                      <a:pt x="20907" y="122"/>
                      <a:pt x="20835" y="429"/>
                    </a:cubicBezTo>
                    <a:cubicBezTo>
                      <a:pt x="19302" y="4865"/>
                      <a:pt x="17545" y="8668"/>
                      <a:pt x="15562" y="11459"/>
                    </a:cubicBezTo>
                    <a:cubicBezTo>
                      <a:pt x="11908" y="16939"/>
                      <a:pt x="7840" y="19839"/>
                      <a:pt x="3701" y="19839"/>
                    </a:cubicBezTo>
                    <a:cubicBezTo>
                      <a:pt x="2579" y="19839"/>
                      <a:pt x="1450" y="19622"/>
                      <a:pt x="323" y="19193"/>
                    </a:cubicBezTo>
                    <a:cubicBezTo>
                      <a:pt x="188" y="19193"/>
                      <a:pt x="9" y="19443"/>
                      <a:pt x="9" y="19948"/>
                    </a:cubicBezTo>
                    <a:cubicBezTo>
                      <a:pt x="-37" y="20460"/>
                      <a:pt x="97" y="20966"/>
                      <a:pt x="279" y="20966"/>
                    </a:cubicBezTo>
                    <a:cubicBezTo>
                      <a:pt x="1406" y="21344"/>
                      <a:pt x="2533" y="21600"/>
                      <a:pt x="3660" y="21600"/>
                    </a:cubicBezTo>
                    <a:cubicBezTo>
                      <a:pt x="7942" y="21600"/>
                      <a:pt x="12136" y="18681"/>
                      <a:pt x="15922" y="12977"/>
                    </a:cubicBezTo>
                    <a:cubicBezTo>
                      <a:pt x="17950" y="10064"/>
                      <a:pt x="19753" y="6261"/>
                      <a:pt x="21331" y="1568"/>
                    </a:cubicBezTo>
                    <a:cubicBezTo>
                      <a:pt x="21563" y="922"/>
                      <a:pt x="21335" y="0"/>
                      <a:pt x="2108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31" name="Google Shape;353;p38"/>
              <p:cNvSpPr/>
              <p:nvPr/>
            </p:nvSpPr>
            <p:spPr>
              <a:xfrm>
                <a:off x="1616167" y="1593709"/>
                <a:ext cx="237734" cy="627786"/>
              </a:xfrm>
              <a:custGeom>
                <a:avLst/>
                <a:gdLst/>
                <a:ahLst/>
                <a:cxnLst>
                  <a:cxn ang="0">
                    <a:pos x="wd2" y="hd2"/>
                  </a:cxn>
                  <a:cxn ang="5400000">
                    <a:pos x="wd2" y="hd2"/>
                  </a:cxn>
                  <a:cxn ang="10800000">
                    <a:pos x="wd2" y="hd2"/>
                  </a:cxn>
                  <a:cxn ang="16200000">
                    <a:pos x="wd2" y="hd2"/>
                  </a:cxn>
                </a:cxnLst>
                <a:rect l="0" t="0" r="r" b="b"/>
                <a:pathLst>
                  <a:path w="21281" h="21600" fill="norm" stroke="1" extrusionOk="0">
                    <a:moveTo>
                      <a:pt x="20115" y="0"/>
                    </a:moveTo>
                    <a:cubicBezTo>
                      <a:pt x="19730" y="0"/>
                      <a:pt x="19321" y="106"/>
                      <a:pt x="19089" y="271"/>
                    </a:cubicBezTo>
                    <a:cubicBezTo>
                      <a:pt x="12424" y="6211"/>
                      <a:pt x="192" y="20980"/>
                      <a:pt x="31" y="21091"/>
                    </a:cubicBezTo>
                    <a:cubicBezTo>
                      <a:pt x="-129" y="21317"/>
                      <a:pt x="352" y="21546"/>
                      <a:pt x="825" y="21600"/>
                    </a:cubicBezTo>
                    <a:lnTo>
                      <a:pt x="1146" y="21600"/>
                    </a:lnTo>
                    <a:cubicBezTo>
                      <a:pt x="1620" y="21600"/>
                      <a:pt x="2093" y="21489"/>
                      <a:pt x="2253" y="21317"/>
                    </a:cubicBezTo>
                    <a:cubicBezTo>
                      <a:pt x="2414" y="21206"/>
                      <a:pt x="14485" y="6494"/>
                      <a:pt x="21158" y="554"/>
                    </a:cubicBezTo>
                    <a:cubicBezTo>
                      <a:pt x="21471" y="329"/>
                      <a:pt x="21158" y="100"/>
                      <a:pt x="20525" y="46"/>
                    </a:cubicBezTo>
                    <a:cubicBezTo>
                      <a:pt x="20396" y="14"/>
                      <a:pt x="20252" y="0"/>
                      <a:pt x="201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32" name="Google Shape;354;p38"/>
              <p:cNvSpPr/>
              <p:nvPr/>
            </p:nvSpPr>
            <p:spPr>
              <a:xfrm>
                <a:off x="136739" y="1429538"/>
                <a:ext cx="328214" cy="1637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33" y="0"/>
                    </a:moveTo>
                    <a:cubicBezTo>
                      <a:pt x="20326" y="0"/>
                      <a:pt x="19908" y="48"/>
                      <a:pt x="19849" y="144"/>
                    </a:cubicBezTo>
                    <a:cubicBezTo>
                      <a:pt x="19849" y="209"/>
                      <a:pt x="17749" y="6956"/>
                      <a:pt x="9806" y="11404"/>
                    </a:cubicBezTo>
                    <a:cubicBezTo>
                      <a:pt x="3733" y="14679"/>
                      <a:pt x="348" y="18128"/>
                      <a:pt x="0" y="21600"/>
                    </a:cubicBezTo>
                    <a:lnTo>
                      <a:pt x="1515" y="21600"/>
                    </a:lnTo>
                    <a:cubicBezTo>
                      <a:pt x="1981" y="18150"/>
                      <a:pt x="5372" y="14766"/>
                      <a:pt x="11328" y="11512"/>
                    </a:cubicBezTo>
                    <a:cubicBezTo>
                      <a:pt x="19501" y="7021"/>
                      <a:pt x="21600" y="230"/>
                      <a:pt x="21600" y="165"/>
                    </a:cubicBezTo>
                    <a:cubicBezTo>
                      <a:pt x="21600" y="54"/>
                      <a:pt x="21170" y="0"/>
                      <a:pt x="2073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33" name="Google Shape;355;p38"/>
              <p:cNvSpPr/>
              <p:nvPr/>
            </p:nvSpPr>
            <p:spPr>
              <a:xfrm>
                <a:off x="6639" y="3021587"/>
                <a:ext cx="1534055" cy="227697"/>
              </a:xfrm>
              <a:custGeom>
                <a:avLst/>
                <a:gdLst/>
                <a:ahLst/>
                <a:cxnLst>
                  <a:cxn ang="0">
                    <a:pos x="wd2" y="hd2"/>
                  </a:cxn>
                  <a:cxn ang="5400000">
                    <a:pos x="wd2" y="hd2"/>
                  </a:cxn>
                  <a:cxn ang="10800000">
                    <a:pos x="wd2" y="hd2"/>
                  </a:cxn>
                  <a:cxn ang="16200000">
                    <a:pos x="wd2" y="hd2"/>
                  </a:cxn>
                </a:cxnLst>
                <a:rect l="0" t="0" r="r" b="b"/>
                <a:pathLst>
                  <a:path w="21512" h="21600" fill="norm" stroke="1" extrusionOk="0">
                    <a:moveTo>
                      <a:pt x="164" y="0"/>
                    </a:moveTo>
                    <a:cubicBezTo>
                      <a:pt x="-10" y="0"/>
                      <a:pt x="-70" y="1544"/>
                      <a:pt x="107" y="2103"/>
                    </a:cubicBezTo>
                    <a:cubicBezTo>
                      <a:pt x="6950" y="17543"/>
                      <a:pt x="12349" y="21135"/>
                      <a:pt x="15684" y="21600"/>
                    </a:cubicBezTo>
                    <a:lnTo>
                      <a:pt x="16355" y="21600"/>
                    </a:lnTo>
                    <a:cubicBezTo>
                      <a:pt x="19565" y="21600"/>
                      <a:pt x="21306" y="18788"/>
                      <a:pt x="21382" y="18638"/>
                    </a:cubicBezTo>
                    <a:cubicBezTo>
                      <a:pt x="21481" y="18481"/>
                      <a:pt x="21530" y="17858"/>
                      <a:pt x="21506" y="17386"/>
                    </a:cubicBezTo>
                    <a:cubicBezTo>
                      <a:pt x="21485" y="16874"/>
                      <a:pt x="21413" y="16566"/>
                      <a:pt x="21333" y="16566"/>
                    </a:cubicBezTo>
                    <a:cubicBezTo>
                      <a:pt x="21316" y="16566"/>
                      <a:pt x="21299" y="16582"/>
                      <a:pt x="21281" y="16606"/>
                    </a:cubicBezTo>
                    <a:cubicBezTo>
                      <a:pt x="21281" y="16606"/>
                      <a:pt x="19526" y="19465"/>
                      <a:pt x="16378" y="19465"/>
                    </a:cubicBezTo>
                    <a:cubicBezTo>
                      <a:pt x="16154" y="19465"/>
                      <a:pt x="15922" y="19449"/>
                      <a:pt x="15684" y="19418"/>
                    </a:cubicBezTo>
                    <a:cubicBezTo>
                      <a:pt x="12349" y="18945"/>
                      <a:pt x="7000" y="15361"/>
                      <a:pt x="232" y="71"/>
                    </a:cubicBezTo>
                    <a:cubicBezTo>
                      <a:pt x="208" y="24"/>
                      <a:pt x="185" y="0"/>
                      <a:pt x="16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34" name="Google Shape;356;p38"/>
              <p:cNvSpPr/>
              <p:nvPr/>
            </p:nvSpPr>
            <p:spPr>
              <a:xfrm>
                <a:off x="452123" y="2366648"/>
                <a:ext cx="964852" cy="303762"/>
              </a:xfrm>
              <a:custGeom>
                <a:avLst/>
                <a:gdLst/>
                <a:ahLst/>
                <a:cxnLst>
                  <a:cxn ang="0">
                    <a:pos x="wd2" y="hd2"/>
                  </a:cxn>
                  <a:cxn ang="5400000">
                    <a:pos x="wd2" y="hd2"/>
                  </a:cxn>
                  <a:cxn ang="10800000">
                    <a:pos x="wd2" y="hd2"/>
                  </a:cxn>
                  <a:cxn ang="16200000">
                    <a:pos x="wd2" y="hd2"/>
                  </a:cxn>
                </a:cxnLst>
                <a:rect l="0" t="0" r="r" b="b"/>
                <a:pathLst>
                  <a:path w="21451" h="21600" fill="norm" stroke="1" extrusionOk="0">
                    <a:moveTo>
                      <a:pt x="21168" y="0"/>
                    </a:moveTo>
                    <a:cubicBezTo>
                      <a:pt x="21112" y="0"/>
                      <a:pt x="21052" y="59"/>
                      <a:pt x="20996" y="207"/>
                    </a:cubicBezTo>
                    <a:cubicBezTo>
                      <a:pt x="18825" y="5001"/>
                      <a:pt x="16538" y="9206"/>
                      <a:pt x="14092" y="12713"/>
                    </a:cubicBezTo>
                    <a:cubicBezTo>
                      <a:pt x="11512" y="16250"/>
                      <a:pt x="8116" y="19787"/>
                      <a:pt x="4693" y="19787"/>
                    </a:cubicBezTo>
                    <a:cubicBezTo>
                      <a:pt x="3247" y="19787"/>
                      <a:pt x="1797" y="19155"/>
                      <a:pt x="404" y="17626"/>
                    </a:cubicBezTo>
                    <a:cubicBezTo>
                      <a:pt x="376" y="17608"/>
                      <a:pt x="348" y="17597"/>
                      <a:pt x="321" y="17597"/>
                    </a:cubicBezTo>
                    <a:cubicBezTo>
                      <a:pt x="193" y="17597"/>
                      <a:pt x="74" y="17809"/>
                      <a:pt x="10" y="18093"/>
                    </a:cubicBezTo>
                    <a:cubicBezTo>
                      <a:pt x="-30" y="18565"/>
                      <a:pt x="48" y="19149"/>
                      <a:pt x="207" y="19262"/>
                    </a:cubicBezTo>
                    <a:cubicBezTo>
                      <a:pt x="1627" y="20785"/>
                      <a:pt x="3165" y="21600"/>
                      <a:pt x="4703" y="21600"/>
                    </a:cubicBezTo>
                    <a:cubicBezTo>
                      <a:pt x="7624" y="21600"/>
                      <a:pt x="10896" y="19149"/>
                      <a:pt x="14329" y="14237"/>
                    </a:cubicBezTo>
                    <a:cubicBezTo>
                      <a:pt x="16813" y="10729"/>
                      <a:pt x="19182" y="6519"/>
                      <a:pt x="21351" y="1488"/>
                    </a:cubicBezTo>
                    <a:cubicBezTo>
                      <a:pt x="21570" y="933"/>
                      <a:pt x="21391" y="0"/>
                      <a:pt x="21168"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35" name="Google Shape;357;p38"/>
              <p:cNvSpPr/>
              <p:nvPr/>
            </p:nvSpPr>
            <p:spPr>
              <a:xfrm>
                <a:off x="585328" y="2695737"/>
                <a:ext cx="609344" cy="181942"/>
              </a:xfrm>
              <a:custGeom>
                <a:avLst/>
                <a:gdLst/>
                <a:ahLst/>
                <a:cxnLst>
                  <a:cxn ang="0">
                    <a:pos x="wd2" y="hd2"/>
                  </a:cxn>
                  <a:cxn ang="5400000">
                    <a:pos x="wd2" y="hd2"/>
                  </a:cxn>
                  <a:cxn ang="10800000">
                    <a:pos x="wd2" y="hd2"/>
                  </a:cxn>
                  <a:cxn ang="16200000">
                    <a:pos x="wd2" y="hd2"/>
                  </a:cxn>
                </a:cxnLst>
                <a:rect l="0" t="0" r="r" b="b"/>
                <a:pathLst>
                  <a:path w="21233" h="21600" fill="norm" stroke="1" extrusionOk="0">
                    <a:moveTo>
                      <a:pt x="20746" y="0"/>
                    </a:moveTo>
                    <a:cubicBezTo>
                      <a:pt x="20671" y="0"/>
                      <a:pt x="20596" y="89"/>
                      <a:pt x="20537" y="315"/>
                    </a:cubicBezTo>
                    <a:cubicBezTo>
                      <a:pt x="15663" y="12195"/>
                      <a:pt x="9699" y="18623"/>
                      <a:pt x="3579" y="18623"/>
                    </a:cubicBezTo>
                    <a:cubicBezTo>
                      <a:pt x="2558" y="18623"/>
                      <a:pt x="1531" y="18445"/>
                      <a:pt x="504" y="18081"/>
                    </a:cubicBezTo>
                    <a:cubicBezTo>
                      <a:pt x="485" y="18071"/>
                      <a:pt x="466" y="18071"/>
                      <a:pt x="448" y="18071"/>
                    </a:cubicBezTo>
                    <a:cubicBezTo>
                      <a:pt x="-117" y="18071"/>
                      <a:pt x="-158" y="20821"/>
                      <a:pt x="382" y="21008"/>
                    </a:cubicBezTo>
                    <a:cubicBezTo>
                      <a:pt x="1494" y="21403"/>
                      <a:pt x="2608" y="21600"/>
                      <a:pt x="3657" y="21600"/>
                    </a:cubicBezTo>
                    <a:cubicBezTo>
                      <a:pt x="7676" y="21600"/>
                      <a:pt x="11694" y="18859"/>
                      <a:pt x="15344" y="13595"/>
                    </a:cubicBezTo>
                    <a:cubicBezTo>
                      <a:pt x="17383" y="10667"/>
                      <a:pt x="19363" y="6950"/>
                      <a:pt x="21092" y="2465"/>
                    </a:cubicBezTo>
                    <a:cubicBezTo>
                      <a:pt x="21442" y="1676"/>
                      <a:pt x="21067" y="0"/>
                      <a:pt x="2074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36" name="Google Shape;358;p38"/>
              <p:cNvSpPr/>
              <p:nvPr/>
            </p:nvSpPr>
            <p:spPr>
              <a:xfrm>
                <a:off x="998994" y="1123369"/>
                <a:ext cx="456740" cy="142747"/>
              </a:xfrm>
              <a:custGeom>
                <a:avLst/>
                <a:gdLst/>
                <a:ahLst/>
                <a:cxnLst>
                  <a:cxn ang="0">
                    <a:pos x="wd2" y="hd2"/>
                  </a:cxn>
                  <a:cxn ang="5400000">
                    <a:pos x="wd2" y="hd2"/>
                  </a:cxn>
                  <a:cxn ang="10800000">
                    <a:pos x="wd2" y="hd2"/>
                  </a:cxn>
                  <a:cxn ang="16200000">
                    <a:pos x="wd2" y="hd2"/>
                  </a:cxn>
                </a:cxnLst>
                <a:rect l="0" t="0" r="r" b="b"/>
                <a:pathLst>
                  <a:path w="21223" h="21600" fill="norm" stroke="1" extrusionOk="0">
                    <a:moveTo>
                      <a:pt x="615" y="0"/>
                    </a:moveTo>
                    <a:cubicBezTo>
                      <a:pt x="486" y="0"/>
                      <a:pt x="353" y="138"/>
                      <a:pt x="249" y="452"/>
                    </a:cubicBezTo>
                    <a:cubicBezTo>
                      <a:pt x="3" y="955"/>
                      <a:pt x="-80" y="2199"/>
                      <a:pt x="87" y="2940"/>
                    </a:cubicBezTo>
                    <a:cubicBezTo>
                      <a:pt x="2722" y="13634"/>
                      <a:pt x="5857" y="19866"/>
                      <a:pt x="9400" y="21349"/>
                    </a:cubicBezTo>
                    <a:cubicBezTo>
                      <a:pt x="9896" y="21349"/>
                      <a:pt x="10391" y="21600"/>
                      <a:pt x="10970" y="21600"/>
                    </a:cubicBezTo>
                    <a:cubicBezTo>
                      <a:pt x="14596" y="21110"/>
                      <a:pt x="18060" y="17127"/>
                      <a:pt x="20945" y="10404"/>
                    </a:cubicBezTo>
                    <a:cubicBezTo>
                      <a:pt x="21520" y="9248"/>
                      <a:pt x="21104" y="7037"/>
                      <a:pt x="20579" y="7037"/>
                    </a:cubicBezTo>
                    <a:cubicBezTo>
                      <a:pt x="20429" y="7037"/>
                      <a:pt x="20267" y="7225"/>
                      <a:pt x="20121" y="7665"/>
                    </a:cubicBezTo>
                    <a:cubicBezTo>
                      <a:pt x="20121" y="7665"/>
                      <a:pt x="15899" y="17893"/>
                      <a:pt x="10882" y="17893"/>
                    </a:cubicBezTo>
                    <a:cubicBezTo>
                      <a:pt x="10424" y="17893"/>
                      <a:pt x="9954" y="17805"/>
                      <a:pt x="9483" y="17617"/>
                    </a:cubicBezTo>
                    <a:cubicBezTo>
                      <a:pt x="6353" y="16373"/>
                      <a:pt x="3467" y="10655"/>
                      <a:pt x="1073" y="704"/>
                    </a:cubicBezTo>
                    <a:cubicBezTo>
                      <a:pt x="978" y="264"/>
                      <a:pt x="798" y="0"/>
                      <a:pt x="6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37" name="Google Shape;359;p38"/>
              <p:cNvSpPr/>
              <p:nvPr/>
            </p:nvSpPr>
            <p:spPr>
              <a:xfrm>
                <a:off x="927846" y="0"/>
                <a:ext cx="976240" cy="657015"/>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9758" y="0"/>
                    </a:moveTo>
                    <a:cubicBezTo>
                      <a:pt x="9645" y="0"/>
                      <a:pt x="9528" y="16"/>
                      <a:pt x="9406" y="52"/>
                    </a:cubicBezTo>
                    <a:cubicBezTo>
                      <a:pt x="7801" y="538"/>
                      <a:pt x="7279" y="3620"/>
                      <a:pt x="7279" y="3620"/>
                    </a:cubicBezTo>
                    <a:cubicBezTo>
                      <a:pt x="6705" y="3167"/>
                      <a:pt x="6083" y="2948"/>
                      <a:pt x="5461" y="2948"/>
                    </a:cubicBezTo>
                    <a:cubicBezTo>
                      <a:pt x="4749" y="2948"/>
                      <a:pt x="4037" y="3235"/>
                      <a:pt x="3400" y="3781"/>
                    </a:cubicBezTo>
                    <a:cubicBezTo>
                      <a:pt x="2317" y="4647"/>
                      <a:pt x="2057" y="6702"/>
                      <a:pt x="2803" y="8108"/>
                    </a:cubicBezTo>
                    <a:cubicBezTo>
                      <a:pt x="2803" y="8108"/>
                      <a:pt x="2775" y="8105"/>
                      <a:pt x="2726" y="8105"/>
                    </a:cubicBezTo>
                    <a:cubicBezTo>
                      <a:pt x="2345" y="8105"/>
                      <a:pt x="646" y="8190"/>
                      <a:pt x="117" y="9675"/>
                    </a:cubicBezTo>
                    <a:cubicBezTo>
                      <a:pt x="-518" y="11406"/>
                      <a:pt x="1647" y="12973"/>
                      <a:pt x="1647" y="12973"/>
                    </a:cubicBezTo>
                    <a:cubicBezTo>
                      <a:pt x="1647" y="12973"/>
                      <a:pt x="155" y="15460"/>
                      <a:pt x="1535" y="17136"/>
                    </a:cubicBezTo>
                    <a:cubicBezTo>
                      <a:pt x="2408" y="18196"/>
                      <a:pt x="3491" y="18389"/>
                      <a:pt x="4167" y="18389"/>
                    </a:cubicBezTo>
                    <a:cubicBezTo>
                      <a:pt x="4561" y="18389"/>
                      <a:pt x="4817" y="18324"/>
                      <a:pt x="4817" y="18324"/>
                    </a:cubicBezTo>
                    <a:lnTo>
                      <a:pt x="14628" y="20975"/>
                    </a:lnTo>
                    <a:cubicBezTo>
                      <a:pt x="14628" y="20975"/>
                      <a:pt x="15440" y="21600"/>
                      <a:pt x="16325" y="21600"/>
                    </a:cubicBezTo>
                    <a:cubicBezTo>
                      <a:pt x="17126" y="21600"/>
                      <a:pt x="17987" y="21087"/>
                      <a:pt x="18360" y="19135"/>
                    </a:cubicBezTo>
                    <a:cubicBezTo>
                      <a:pt x="19552" y="18865"/>
                      <a:pt x="20447" y="17407"/>
                      <a:pt x="20523" y="15676"/>
                    </a:cubicBezTo>
                    <a:cubicBezTo>
                      <a:pt x="20598" y="13404"/>
                      <a:pt x="18993" y="13243"/>
                      <a:pt x="18993" y="13243"/>
                    </a:cubicBezTo>
                    <a:cubicBezTo>
                      <a:pt x="18993" y="13243"/>
                      <a:pt x="21082" y="9782"/>
                      <a:pt x="19031" y="7890"/>
                    </a:cubicBezTo>
                    <a:cubicBezTo>
                      <a:pt x="19031" y="7890"/>
                      <a:pt x="20560" y="5081"/>
                      <a:pt x="19255" y="3350"/>
                    </a:cubicBezTo>
                    <a:cubicBezTo>
                      <a:pt x="18853" y="2817"/>
                      <a:pt x="18377" y="2632"/>
                      <a:pt x="17910" y="2632"/>
                    </a:cubicBezTo>
                    <a:cubicBezTo>
                      <a:pt x="16860" y="2632"/>
                      <a:pt x="15860" y="3565"/>
                      <a:pt x="15860" y="3565"/>
                    </a:cubicBezTo>
                    <a:cubicBezTo>
                      <a:pt x="15860" y="3565"/>
                      <a:pt x="16344" y="808"/>
                      <a:pt x="14555" y="268"/>
                    </a:cubicBezTo>
                    <a:cubicBezTo>
                      <a:pt x="14415" y="229"/>
                      <a:pt x="14279" y="210"/>
                      <a:pt x="14150" y="210"/>
                    </a:cubicBezTo>
                    <a:cubicBezTo>
                      <a:pt x="12652" y="210"/>
                      <a:pt x="11831" y="2594"/>
                      <a:pt x="11831" y="2594"/>
                    </a:cubicBezTo>
                    <a:cubicBezTo>
                      <a:pt x="11831" y="2594"/>
                      <a:pt x="11160" y="0"/>
                      <a:pt x="975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38" name="Google Shape;360;p38"/>
              <p:cNvSpPr/>
              <p:nvPr/>
            </p:nvSpPr>
            <p:spPr>
              <a:xfrm>
                <a:off x="1565087" y="585849"/>
                <a:ext cx="169026" cy="268387"/>
              </a:xfrm>
              <a:custGeom>
                <a:avLst/>
                <a:gdLst/>
                <a:ahLst/>
                <a:cxnLst>
                  <a:cxn ang="0">
                    <a:pos x="wd2" y="hd2"/>
                  </a:cxn>
                  <a:cxn ang="5400000">
                    <a:pos x="wd2" y="hd2"/>
                  </a:cxn>
                  <a:cxn ang="10800000">
                    <a:pos x="wd2" y="hd2"/>
                  </a:cxn>
                  <a:cxn ang="16200000">
                    <a:pos x="wd2" y="hd2"/>
                  </a:cxn>
                </a:cxnLst>
                <a:rect l="0" t="0" r="r" b="b"/>
                <a:pathLst>
                  <a:path w="17624" h="21600" fill="norm" stroke="1" extrusionOk="0">
                    <a:moveTo>
                      <a:pt x="9828" y="0"/>
                    </a:moveTo>
                    <a:cubicBezTo>
                      <a:pt x="3896" y="0"/>
                      <a:pt x="0" y="4859"/>
                      <a:pt x="0" y="4859"/>
                    </a:cubicBezTo>
                    <a:lnTo>
                      <a:pt x="0" y="21266"/>
                    </a:lnTo>
                    <a:cubicBezTo>
                      <a:pt x="1158" y="21493"/>
                      <a:pt x="2270" y="21600"/>
                      <a:pt x="3326" y="21600"/>
                    </a:cubicBezTo>
                    <a:cubicBezTo>
                      <a:pt x="17050" y="21600"/>
                      <a:pt x="21600" y="3702"/>
                      <a:pt x="13874" y="755"/>
                    </a:cubicBezTo>
                    <a:cubicBezTo>
                      <a:pt x="12444" y="221"/>
                      <a:pt x="11090" y="0"/>
                      <a:pt x="9828"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39" name="Google Shape;361;p38"/>
              <p:cNvSpPr/>
              <p:nvPr/>
            </p:nvSpPr>
            <p:spPr>
              <a:xfrm>
                <a:off x="1037479" y="661000"/>
                <a:ext cx="442398" cy="495005"/>
              </a:xfrm>
              <a:custGeom>
                <a:avLst/>
                <a:gdLst/>
                <a:ahLst/>
                <a:cxnLst>
                  <a:cxn ang="0">
                    <a:pos x="wd2" y="hd2"/>
                  </a:cxn>
                  <a:cxn ang="5400000">
                    <a:pos x="wd2" y="hd2"/>
                  </a:cxn>
                  <a:cxn ang="10800000">
                    <a:pos x="wd2" y="hd2"/>
                  </a:cxn>
                  <a:cxn ang="16200000">
                    <a:pos x="wd2" y="hd2"/>
                  </a:cxn>
                </a:cxnLst>
                <a:rect l="0" t="0" r="r" b="b"/>
                <a:pathLst>
                  <a:path w="20399" h="21600" fill="norm" stroke="1" extrusionOk="0">
                    <a:moveTo>
                      <a:pt x="4530" y="0"/>
                    </a:moveTo>
                    <a:lnTo>
                      <a:pt x="109" y="15425"/>
                    </a:lnTo>
                    <a:cubicBezTo>
                      <a:pt x="109" y="15425"/>
                      <a:pt x="-1201" y="16647"/>
                      <a:pt x="5265" y="19948"/>
                    </a:cubicBezTo>
                    <a:cubicBezTo>
                      <a:pt x="7566" y="21056"/>
                      <a:pt x="10149" y="21600"/>
                      <a:pt x="12760" y="21600"/>
                    </a:cubicBezTo>
                    <a:cubicBezTo>
                      <a:pt x="13863" y="21600"/>
                      <a:pt x="14970" y="21502"/>
                      <a:pt x="16065" y="21310"/>
                    </a:cubicBezTo>
                    <a:cubicBezTo>
                      <a:pt x="16557" y="21169"/>
                      <a:pt x="17127" y="20951"/>
                      <a:pt x="17701" y="20810"/>
                    </a:cubicBezTo>
                    <a:cubicBezTo>
                      <a:pt x="17701" y="17795"/>
                      <a:pt x="18602" y="14925"/>
                      <a:pt x="20316" y="12342"/>
                    </a:cubicBezTo>
                    <a:lnTo>
                      <a:pt x="20399" y="12197"/>
                    </a:lnTo>
                    <a:lnTo>
                      <a:pt x="453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40" name="Google Shape;362;p38"/>
              <p:cNvSpPr/>
              <p:nvPr/>
            </p:nvSpPr>
            <p:spPr>
              <a:xfrm>
                <a:off x="1151663" y="820521"/>
                <a:ext cx="326422" cy="328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1642" y="17498"/>
                      <a:pt x="15499" y="21600"/>
                    </a:cubicBezTo>
                    <a:cubicBezTo>
                      <a:pt x="16204" y="21387"/>
                      <a:pt x="17023" y="21169"/>
                      <a:pt x="17847" y="20847"/>
                    </a:cubicBezTo>
                    <a:cubicBezTo>
                      <a:pt x="17847" y="16418"/>
                      <a:pt x="19139" y="12098"/>
                      <a:pt x="21600" y="8209"/>
                    </a:cubicBez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41" name="Google Shape;363;p38"/>
              <p:cNvSpPr/>
              <p:nvPr/>
            </p:nvSpPr>
            <p:spPr>
              <a:xfrm>
                <a:off x="1104718" y="238491"/>
                <a:ext cx="618821" cy="780248"/>
              </a:xfrm>
              <a:custGeom>
                <a:avLst/>
                <a:gdLst/>
                <a:ahLst/>
                <a:cxnLst>
                  <a:cxn ang="0">
                    <a:pos x="wd2" y="hd2"/>
                  </a:cxn>
                  <a:cxn ang="5400000">
                    <a:pos x="wd2" y="hd2"/>
                  </a:cxn>
                  <a:cxn ang="10800000">
                    <a:pos x="wd2" y="hd2"/>
                  </a:cxn>
                  <a:cxn ang="16200000">
                    <a:pos x="wd2" y="hd2"/>
                  </a:cxn>
                </a:cxnLst>
                <a:rect l="0" t="0" r="r" b="b"/>
                <a:pathLst>
                  <a:path w="19946" h="21600" fill="norm" stroke="1" extrusionOk="0">
                    <a:moveTo>
                      <a:pt x="10155" y="0"/>
                    </a:moveTo>
                    <a:cubicBezTo>
                      <a:pt x="9418" y="0"/>
                      <a:pt x="8667" y="57"/>
                      <a:pt x="7919" y="179"/>
                    </a:cubicBezTo>
                    <a:cubicBezTo>
                      <a:pt x="1456" y="1225"/>
                      <a:pt x="1398" y="8738"/>
                      <a:pt x="312" y="12152"/>
                    </a:cubicBezTo>
                    <a:cubicBezTo>
                      <a:pt x="-774" y="15611"/>
                      <a:pt x="999" y="19025"/>
                      <a:pt x="5288" y="20664"/>
                    </a:cubicBezTo>
                    <a:cubicBezTo>
                      <a:pt x="6960" y="21292"/>
                      <a:pt x="8612" y="21600"/>
                      <a:pt x="10134" y="21600"/>
                    </a:cubicBezTo>
                    <a:cubicBezTo>
                      <a:pt x="13138" y="21600"/>
                      <a:pt x="15625" y="20395"/>
                      <a:pt x="16725" y="18069"/>
                    </a:cubicBezTo>
                    <a:cubicBezTo>
                      <a:pt x="17126" y="17251"/>
                      <a:pt x="17583" y="16021"/>
                      <a:pt x="18042" y="14655"/>
                    </a:cubicBezTo>
                    <a:cubicBezTo>
                      <a:pt x="18100" y="14336"/>
                      <a:pt x="18212" y="14064"/>
                      <a:pt x="18270" y="13791"/>
                    </a:cubicBezTo>
                    <a:cubicBezTo>
                      <a:pt x="18386" y="13517"/>
                      <a:pt x="18440" y="13382"/>
                      <a:pt x="18498" y="13198"/>
                    </a:cubicBezTo>
                    <a:cubicBezTo>
                      <a:pt x="19186" y="10832"/>
                      <a:pt x="19815" y="8738"/>
                      <a:pt x="19815" y="8738"/>
                    </a:cubicBezTo>
                    <a:cubicBezTo>
                      <a:pt x="20826" y="3460"/>
                      <a:pt x="15835" y="0"/>
                      <a:pt x="10155"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42" name="Google Shape;364;p38"/>
              <p:cNvSpPr/>
              <p:nvPr/>
            </p:nvSpPr>
            <p:spPr>
              <a:xfrm>
                <a:off x="1362126" y="583108"/>
                <a:ext cx="105386" cy="64690"/>
              </a:xfrm>
              <a:custGeom>
                <a:avLst/>
                <a:gdLst/>
                <a:ahLst/>
                <a:cxnLst>
                  <a:cxn ang="0">
                    <a:pos x="wd2" y="hd2"/>
                  </a:cxn>
                  <a:cxn ang="5400000">
                    <a:pos x="wd2" y="hd2"/>
                  </a:cxn>
                  <a:cxn ang="10800000">
                    <a:pos x="wd2" y="hd2"/>
                  </a:cxn>
                  <a:cxn ang="16200000">
                    <a:pos x="wd2" y="hd2"/>
                  </a:cxn>
                </a:cxnLst>
                <a:rect l="0" t="0" r="r" b="b"/>
                <a:pathLst>
                  <a:path w="21384" h="21600" fill="norm" stroke="1" extrusionOk="0">
                    <a:moveTo>
                      <a:pt x="9111" y="0"/>
                    </a:moveTo>
                    <a:cubicBezTo>
                      <a:pt x="6166" y="0"/>
                      <a:pt x="3348" y="1220"/>
                      <a:pt x="857" y="3494"/>
                    </a:cubicBezTo>
                    <a:cubicBezTo>
                      <a:pt x="-216" y="4603"/>
                      <a:pt x="-216" y="6793"/>
                      <a:pt x="493" y="8429"/>
                    </a:cubicBezTo>
                    <a:cubicBezTo>
                      <a:pt x="711" y="9122"/>
                      <a:pt x="1348" y="9594"/>
                      <a:pt x="2057" y="9594"/>
                    </a:cubicBezTo>
                    <a:cubicBezTo>
                      <a:pt x="2493" y="9594"/>
                      <a:pt x="2966" y="9400"/>
                      <a:pt x="3384" y="8984"/>
                    </a:cubicBezTo>
                    <a:cubicBezTo>
                      <a:pt x="5220" y="7376"/>
                      <a:pt x="7257" y="6350"/>
                      <a:pt x="9493" y="6350"/>
                    </a:cubicBezTo>
                    <a:cubicBezTo>
                      <a:pt x="10311" y="6350"/>
                      <a:pt x="11148" y="6488"/>
                      <a:pt x="12020" y="6793"/>
                    </a:cubicBezTo>
                    <a:cubicBezTo>
                      <a:pt x="16329" y="8429"/>
                      <a:pt x="17057" y="18328"/>
                      <a:pt x="17057" y="18328"/>
                    </a:cubicBezTo>
                    <a:cubicBezTo>
                      <a:pt x="17057" y="19964"/>
                      <a:pt x="17784" y="20519"/>
                      <a:pt x="18493" y="21073"/>
                    </a:cubicBezTo>
                    <a:cubicBezTo>
                      <a:pt x="18857" y="21600"/>
                      <a:pt x="19220" y="21600"/>
                      <a:pt x="19584" y="21600"/>
                    </a:cubicBezTo>
                    <a:cubicBezTo>
                      <a:pt x="20657" y="21073"/>
                      <a:pt x="21384" y="19409"/>
                      <a:pt x="21384" y="17774"/>
                    </a:cubicBezTo>
                    <a:cubicBezTo>
                      <a:pt x="21384" y="17219"/>
                      <a:pt x="19929" y="3494"/>
                      <a:pt x="13093" y="749"/>
                    </a:cubicBezTo>
                    <a:cubicBezTo>
                      <a:pt x="11766" y="250"/>
                      <a:pt x="10420" y="0"/>
                      <a:pt x="911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43" name="Google Shape;365;p38"/>
              <p:cNvSpPr/>
              <p:nvPr/>
            </p:nvSpPr>
            <p:spPr>
              <a:xfrm>
                <a:off x="1563643" y="623134"/>
                <a:ext cx="99184" cy="46670"/>
              </a:xfrm>
              <a:custGeom>
                <a:avLst/>
                <a:gdLst/>
                <a:ahLst/>
                <a:cxnLst>
                  <a:cxn ang="0">
                    <a:pos x="wd2" y="hd2"/>
                  </a:cxn>
                  <a:cxn ang="5400000">
                    <a:pos x="wd2" y="hd2"/>
                  </a:cxn>
                  <a:cxn ang="10800000">
                    <a:pos x="wd2" y="hd2"/>
                  </a:cxn>
                  <a:cxn ang="16200000">
                    <a:pos x="wd2" y="hd2"/>
                  </a:cxn>
                </a:cxnLst>
                <a:rect l="0" t="0" r="r" b="b"/>
                <a:pathLst>
                  <a:path w="20809" h="21600" fill="norm" stroke="1" extrusionOk="0">
                    <a:moveTo>
                      <a:pt x="9890" y="0"/>
                    </a:moveTo>
                    <a:cubicBezTo>
                      <a:pt x="3837" y="0"/>
                      <a:pt x="303" y="14490"/>
                      <a:pt x="303" y="15220"/>
                    </a:cubicBezTo>
                    <a:cubicBezTo>
                      <a:pt x="-449" y="17526"/>
                      <a:pt x="303" y="20562"/>
                      <a:pt x="1412" y="21331"/>
                    </a:cubicBezTo>
                    <a:cubicBezTo>
                      <a:pt x="1694" y="21523"/>
                      <a:pt x="1976" y="21600"/>
                      <a:pt x="2239" y="21600"/>
                    </a:cubicBezTo>
                    <a:cubicBezTo>
                      <a:pt x="3066" y="21600"/>
                      <a:pt x="3837" y="20754"/>
                      <a:pt x="4401" y="19025"/>
                    </a:cubicBezTo>
                    <a:cubicBezTo>
                      <a:pt x="4401" y="19025"/>
                      <a:pt x="6619" y="9147"/>
                      <a:pt x="10342" y="9147"/>
                    </a:cubicBezTo>
                    <a:cubicBezTo>
                      <a:pt x="12955" y="9147"/>
                      <a:pt x="15192" y="12184"/>
                      <a:pt x="17053" y="15989"/>
                    </a:cubicBezTo>
                    <a:cubicBezTo>
                      <a:pt x="17260" y="17257"/>
                      <a:pt x="17805" y="17833"/>
                      <a:pt x="18425" y="17833"/>
                    </a:cubicBezTo>
                    <a:cubicBezTo>
                      <a:pt x="18952" y="17833"/>
                      <a:pt x="19534" y="17449"/>
                      <a:pt x="20023" y="16757"/>
                    </a:cubicBezTo>
                    <a:cubicBezTo>
                      <a:pt x="20775" y="15220"/>
                      <a:pt x="21151" y="12184"/>
                      <a:pt x="20399" y="10685"/>
                    </a:cubicBezTo>
                    <a:cubicBezTo>
                      <a:pt x="17805" y="4574"/>
                      <a:pt x="14440" y="769"/>
                      <a:pt x="10342" y="0"/>
                    </a:cubicBezTo>
                    <a:cubicBezTo>
                      <a:pt x="10191" y="0"/>
                      <a:pt x="10041" y="0"/>
                      <a:pt x="989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44" name="Google Shape;366;p38"/>
              <p:cNvSpPr/>
              <p:nvPr/>
            </p:nvSpPr>
            <p:spPr>
              <a:xfrm>
                <a:off x="1362766" y="723447"/>
                <a:ext cx="189868" cy="131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14354"/>
                      <a:pt x="7472" y="20042"/>
                    </a:cubicBezTo>
                    <a:cubicBezTo>
                      <a:pt x="8980" y="21149"/>
                      <a:pt x="10408" y="21600"/>
                      <a:pt x="11723" y="21600"/>
                    </a:cubicBezTo>
                    <a:cubicBezTo>
                      <a:pt x="17788" y="21600"/>
                      <a:pt x="21600" y="11921"/>
                      <a:pt x="21600" y="11921"/>
                    </a:cubicBezTo>
                    <a:lnTo>
                      <a:pt x="0" y="0"/>
                    </a:ln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45" name="Google Shape;367;p38"/>
              <p:cNvSpPr/>
              <p:nvPr/>
            </p:nvSpPr>
            <p:spPr>
              <a:xfrm>
                <a:off x="1350378" y="454313"/>
                <a:ext cx="147514" cy="72412"/>
              </a:xfrm>
              <a:custGeom>
                <a:avLst/>
                <a:gdLst/>
                <a:ahLst/>
                <a:cxnLst>
                  <a:cxn ang="0">
                    <a:pos x="wd2" y="hd2"/>
                  </a:cxn>
                  <a:cxn ang="5400000">
                    <a:pos x="wd2" y="hd2"/>
                  </a:cxn>
                  <a:cxn ang="10800000">
                    <a:pos x="wd2" y="hd2"/>
                  </a:cxn>
                  <a:cxn ang="16200000">
                    <a:pos x="wd2" y="hd2"/>
                  </a:cxn>
                </a:cxnLst>
                <a:rect l="0" t="0" r="r" b="b"/>
                <a:pathLst>
                  <a:path w="17960" h="21600" fill="norm" stroke="1" extrusionOk="0">
                    <a:moveTo>
                      <a:pt x="9548" y="0"/>
                    </a:moveTo>
                    <a:cubicBezTo>
                      <a:pt x="7857" y="0"/>
                      <a:pt x="6155" y="768"/>
                      <a:pt x="4541" y="2304"/>
                    </a:cubicBezTo>
                    <a:cubicBezTo>
                      <a:pt x="-1514" y="6217"/>
                      <a:pt x="-1514" y="20931"/>
                      <a:pt x="4541" y="21427"/>
                    </a:cubicBezTo>
                    <a:cubicBezTo>
                      <a:pt x="5304" y="21550"/>
                      <a:pt x="6079" y="21600"/>
                      <a:pt x="6864" y="21600"/>
                    </a:cubicBezTo>
                    <a:cubicBezTo>
                      <a:pt x="9395" y="21600"/>
                      <a:pt x="12002" y="20956"/>
                      <a:pt x="14468" y="19470"/>
                    </a:cubicBezTo>
                    <a:cubicBezTo>
                      <a:pt x="18799" y="17017"/>
                      <a:pt x="20086" y="5251"/>
                      <a:pt x="12526" y="817"/>
                    </a:cubicBezTo>
                    <a:cubicBezTo>
                      <a:pt x="11555" y="272"/>
                      <a:pt x="10551" y="0"/>
                      <a:pt x="954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46" name="Google Shape;368;p38"/>
              <p:cNvSpPr/>
              <p:nvPr/>
            </p:nvSpPr>
            <p:spPr>
              <a:xfrm>
                <a:off x="1566081" y="478976"/>
                <a:ext cx="138249" cy="92840"/>
              </a:xfrm>
              <a:custGeom>
                <a:avLst/>
                <a:gdLst/>
                <a:ahLst/>
                <a:cxnLst>
                  <a:cxn ang="0">
                    <a:pos x="wd2" y="hd2"/>
                  </a:cxn>
                  <a:cxn ang="5400000">
                    <a:pos x="wd2" y="hd2"/>
                  </a:cxn>
                  <a:cxn ang="10800000">
                    <a:pos x="wd2" y="hd2"/>
                  </a:cxn>
                  <a:cxn ang="16200000">
                    <a:pos x="wd2" y="hd2"/>
                  </a:cxn>
                </a:cxnLst>
                <a:rect l="0" t="0" r="r" b="b"/>
                <a:pathLst>
                  <a:path w="18402" h="21600" fill="norm" stroke="1" extrusionOk="0">
                    <a:moveTo>
                      <a:pt x="5557" y="0"/>
                    </a:moveTo>
                    <a:cubicBezTo>
                      <a:pt x="-776" y="0"/>
                      <a:pt x="-1420" y="7979"/>
                      <a:pt x="2230" y="12500"/>
                    </a:cubicBezTo>
                    <a:cubicBezTo>
                      <a:pt x="5295" y="15939"/>
                      <a:pt x="8599" y="18625"/>
                      <a:pt x="11915" y="20924"/>
                    </a:cubicBezTo>
                    <a:cubicBezTo>
                      <a:pt x="12749" y="21387"/>
                      <a:pt x="13525" y="21600"/>
                      <a:pt x="14228" y="21600"/>
                    </a:cubicBezTo>
                    <a:cubicBezTo>
                      <a:pt x="18677" y="21600"/>
                      <a:pt x="20180" y="13099"/>
                      <a:pt x="15695" y="7148"/>
                    </a:cubicBezTo>
                    <a:cubicBezTo>
                      <a:pt x="13334" y="3709"/>
                      <a:pt x="10734" y="1410"/>
                      <a:pt x="7657" y="270"/>
                    </a:cubicBezTo>
                    <a:cubicBezTo>
                      <a:pt x="6893" y="77"/>
                      <a:pt x="6201" y="0"/>
                      <a:pt x="555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47" name="Google Shape;369;p38"/>
              <p:cNvSpPr/>
              <p:nvPr/>
            </p:nvSpPr>
            <p:spPr>
              <a:xfrm>
                <a:off x="1575475" y="706174"/>
                <a:ext cx="103139" cy="61700"/>
              </a:xfrm>
              <a:custGeom>
                <a:avLst/>
                <a:gdLst/>
                <a:ahLst/>
                <a:cxnLst>
                  <a:cxn ang="0">
                    <a:pos x="wd2" y="hd2"/>
                  </a:cxn>
                  <a:cxn ang="5400000">
                    <a:pos x="wd2" y="hd2"/>
                  </a:cxn>
                  <a:cxn ang="10800000">
                    <a:pos x="wd2" y="hd2"/>
                  </a:cxn>
                  <a:cxn ang="16200000">
                    <a:pos x="wd2" y="hd2"/>
                  </a:cxn>
                </a:cxnLst>
                <a:rect l="0" t="0" r="r" b="b"/>
                <a:pathLst>
                  <a:path w="20929" h="21600" fill="norm" stroke="1" extrusionOk="0">
                    <a:moveTo>
                      <a:pt x="10293" y="0"/>
                    </a:moveTo>
                    <a:cubicBezTo>
                      <a:pt x="4674" y="0"/>
                      <a:pt x="584" y="2355"/>
                      <a:pt x="56" y="6628"/>
                    </a:cubicBezTo>
                    <a:cubicBezTo>
                      <a:pt x="-671" y="11803"/>
                      <a:pt x="5802" y="18141"/>
                      <a:pt x="14093" y="21019"/>
                    </a:cubicBezTo>
                    <a:cubicBezTo>
                      <a:pt x="15529" y="21600"/>
                      <a:pt x="16965" y="21600"/>
                      <a:pt x="18056" y="21600"/>
                    </a:cubicBezTo>
                    <a:cubicBezTo>
                      <a:pt x="18056" y="21600"/>
                      <a:pt x="18056" y="21600"/>
                      <a:pt x="18056" y="21019"/>
                    </a:cubicBezTo>
                    <a:cubicBezTo>
                      <a:pt x="18765" y="17559"/>
                      <a:pt x="19129" y="14129"/>
                      <a:pt x="19856" y="10669"/>
                    </a:cubicBezTo>
                    <a:cubicBezTo>
                      <a:pt x="20220" y="7210"/>
                      <a:pt x="20565" y="5494"/>
                      <a:pt x="20929" y="3169"/>
                    </a:cubicBezTo>
                    <a:cubicBezTo>
                      <a:pt x="19493" y="2035"/>
                      <a:pt x="18056" y="1454"/>
                      <a:pt x="16620" y="872"/>
                    </a:cubicBezTo>
                    <a:cubicBezTo>
                      <a:pt x="14384" y="291"/>
                      <a:pt x="12238" y="0"/>
                      <a:pt x="10293"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48" name="Google Shape;370;p38"/>
              <p:cNvSpPr/>
              <p:nvPr/>
            </p:nvSpPr>
            <p:spPr>
              <a:xfrm>
                <a:off x="1497140" y="542170"/>
                <a:ext cx="67948" cy="202702"/>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10013" y="0"/>
                    </a:moveTo>
                    <a:cubicBezTo>
                      <a:pt x="9007" y="0"/>
                      <a:pt x="7917" y="283"/>
                      <a:pt x="7917" y="566"/>
                    </a:cubicBezTo>
                    <a:cubicBezTo>
                      <a:pt x="5682" y="4070"/>
                      <a:pt x="3474" y="7229"/>
                      <a:pt x="6799" y="9159"/>
                    </a:cubicBezTo>
                    <a:lnTo>
                      <a:pt x="16216" y="17919"/>
                    </a:lnTo>
                    <a:cubicBezTo>
                      <a:pt x="11773" y="18972"/>
                      <a:pt x="6799" y="19671"/>
                      <a:pt x="1825" y="20193"/>
                    </a:cubicBezTo>
                    <a:cubicBezTo>
                      <a:pt x="708" y="20370"/>
                      <a:pt x="-410" y="20724"/>
                      <a:pt x="149" y="21069"/>
                    </a:cubicBezTo>
                    <a:cubicBezTo>
                      <a:pt x="708" y="21423"/>
                      <a:pt x="1267" y="21600"/>
                      <a:pt x="1825" y="21600"/>
                    </a:cubicBezTo>
                    <a:lnTo>
                      <a:pt x="3474" y="21600"/>
                    </a:lnTo>
                    <a:cubicBezTo>
                      <a:pt x="9566" y="21069"/>
                      <a:pt x="15657" y="20025"/>
                      <a:pt x="20631" y="18618"/>
                    </a:cubicBezTo>
                    <a:cubicBezTo>
                      <a:pt x="21190" y="18441"/>
                      <a:pt x="21190" y="18096"/>
                      <a:pt x="21190" y="17919"/>
                    </a:cubicBezTo>
                    <a:lnTo>
                      <a:pt x="11214" y="8628"/>
                    </a:lnTo>
                    <a:cubicBezTo>
                      <a:pt x="8448" y="7053"/>
                      <a:pt x="10125" y="4247"/>
                      <a:pt x="12332" y="920"/>
                    </a:cubicBezTo>
                    <a:cubicBezTo>
                      <a:pt x="12891" y="566"/>
                      <a:pt x="11773" y="44"/>
                      <a:pt x="10683" y="44"/>
                    </a:cubicBezTo>
                    <a:cubicBezTo>
                      <a:pt x="10460" y="9"/>
                      <a:pt x="10236" y="0"/>
                      <a:pt x="100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49" name="Google Shape;371;p38"/>
              <p:cNvSpPr/>
              <p:nvPr/>
            </p:nvSpPr>
            <p:spPr>
              <a:xfrm>
                <a:off x="1224146" y="613999"/>
                <a:ext cx="152943" cy="61783"/>
              </a:xfrm>
              <a:custGeom>
                <a:avLst/>
                <a:gdLst/>
                <a:ahLst/>
                <a:cxnLst>
                  <a:cxn ang="0">
                    <a:pos x="wd2" y="hd2"/>
                  </a:cxn>
                  <a:cxn ang="5400000">
                    <a:pos x="wd2" y="hd2"/>
                  </a:cxn>
                  <a:cxn ang="10800000">
                    <a:pos x="wd2" y="hd2"/>
                  </a:cxn>
                  <a:cxn ang="16200000">
                    <a:pos x="wd2" y="hd2"/>
                  </a:cxn>
                </a:cxnLst>
                <a:rect l="0" t="0" r="r" b="b"/>
                <a:pathLst>
                  <a:path w="20913" h="21600" fill="norm" stroke="1" extrusionOk="0">
                    <a:moveTo>
                      <a:pt x="6861" y="0"/>
                    </a:moveTo>
                    <a:cubicBezTo>
                      <a:pt x="3125" y="0"/>
                      <a:pt x="392" y="2265"/>
                      <a:pt x="37" y="6068"/>
                    </a:cubicBezTo>
                    <a:cubicBezTo>
                      <a:pt x="-453" y="11816"/>
                      <a:pt x="3921" y="18145"/>
                      <a:pt x="9741" y="20439"/>
                    </a:cubicBezTo>
                    <a:cubicBezTo>
                      <a:pt x="11260" y="21223"/>
                      <a:pt x="12742" y="21600"/>
                      <a:pt x="14102" y="21600"/>
                    </a:cubicBezTo>
                    <a:cubicBezTo>
                      <a:pt x="17753" y="21600"/>
                      <a:pt x="20547" y="19045"/>
                      <a:pt x="20902" y="15271"/>
                    </a:cubicBezTo>
                    <a:cubicBezTo>
                      <a:pt x="21147" y="10103"/>
                      <a:pt x="17018" y="3194"/>
                      <a:pt x="11199" y="900"/>
                    </a:cubicBezTo>
                    <a:cubicBezTo>
                      <a:pt x="9667" y="290"/>
                      <a:pt x="8197" y="0"/>
                      <a:pt x="6861"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50" name="Google Shape;372;p38"/>
              <p:cNvSpPr/>
              <p:nvPr/>
            </p:nvSpPr>
            <p:spPr>
              <a:xfrm>
                <a:off x="1158742" y="196141"/>
                <a:ext cx="580367" cy="372769"/>
              </a:xfrm>
              <a:custGeom>
                <a:avLst/>
                <a:gdLst/>
                <a:ahLst/>
                <a:cxnLst>
                  <a:cxn ang="0">
                    <a:pos x="wd2" y="hd2"/>
                  </a:cxn>
                  <a:cxn ang="5400000">
                    <a:pos x="wd2" y="hd2"/>
                  </a:cxn>
                  <a:cxn ang="10800000">
                    <a:pos x="wd2" y="hd2"/>
                  </a:cxn>
                  <a:cxn ang="16200000">
                    <a:pos x="wd2" y="hd2"/>
                  </a:cxn>
                </a:cxnLst>
                <a:rect l="0" t="0" r="r" b="b"/>
                <a:pathLst>
                  <a:path w="21217" h="21600" fill="norm" stroke="1" extrusionOk="0">
                    <a:moveTo>
                      <a:pt x="10083" y="0"/>
                    </a:moveTo>
                    <a:cubicBezTo>
                      <a:pt x="7901" y="0"/>
                      <a:pt x="5782" y="962"/>
                      <a:pt x="4150" y="3017"/>
                    </a:cubicBezTo>
                    <a:cubicBezTo>
                      <a:pt x="193" y="7877"/>
                      <a:pt x="0" y="13502"/>
                      <a:pt x="0" y="15119"/>
                    </a:cubicBezTo>
                    <a:cubicBezTo>
                      <a:pt x="0" y="15311"/>
                      <a:pt x="0" y="15407"/>
                      <a:pt x="0" y="15595"/>
                    </a:cubicBezTo>
                    <a:cubicBezTo>
                      <a:pt x="0" y="15595"/>
                      <a:pt x="1232" y="16836"/>
                      <a:pt x="1166" y="21027"/>
                    </a:cubicBezTo>
                    <a:lnTo>
                      <a:pt x="2984" y="21600"/>
                    </a:lnTo>
                    <a:cubicBezTo>
                      <a:pt x="3957" y="18929"/>
                      <a:pt x="4475" y="15980"/>
                      <a:pt x="4540" y="13025"/>
                    </a:cubicBezTo>
                    <a:cubicBezTo>
                      <a:pt x="4540" y="12549"/>
                      <a:pt x="4606" y="12164"/>
                      <a:pt x="4737" y="11784"/>
                    </a:cubicBezTo>
                    <a:cubicBezTo>
                      <a:pt x="5559" y="8425"/>
                      <a:pt x="9057" y="6347"/>
                      <a:pt x="12369" y="6347"/>
                    </a:cubicBezTo>
                    <a:cubicBezTo>
                      <a:pt x="13755" y="6347"/>
                      <a:pt x="15108" y="6712"/>
                      <a:pt x="16218" y="7497"/>
                    </a:cubicBezTo>
                    <a:cubicBezTo>
                      <a:pt x="18681" y="9306"/>
                      <a:pt x="20303" y="12737"/>
                      <a:pt x="20627" y="16740"/>
                    </a:cubicBezTo>
                    <a:cubicBezTo>
                      <a:pt x="20693" y="18265"/>
                      <a:pt x="20627" y="19882"/>
                      <a:pt x="20368" y="21504"/>
                    </a:cubicBezTo>
                    <a:cubicBezTo>
                      <a:pt x="21600" y="17409"/>
                      <a:pt x="21472" y="12737"/>
                      <a:pt x="20110" y="8738"/>
                    </a:cubicBezTo>
                    <a:cubicBezTo>
                      <a:pt x="18265" y="3195"/>
                      <a:pt x="14066" y="0"/>
                      <a:pt x="1008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51" name="Google Shape;373;p38"/>
              <p:cNvSpPr/>
              <p:nvPr/>
            </p:nvSpPr>
            <p:spPr>
              <a:xfrm>
                <a:off x="1158742" y="399506"/>
                <a:ext cx="129565" cy="169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338"/>
                    </a:lnTo>
                    <a:cubicBezTo>
                      <a:pt x="0" y="7761"/>
                      <a:pt x="0" y="7973"/>
                      <a:pt x="0" y="8386"/>
                    </a:cubicBezTo>
                    <a:cubicBezTo>
                      <a:pt x="0" y="8386"/>
                      <a:pt x="5617" y="11118"/>
                      <a:pt x="5318" y="20340"/>
                    </a:cubicBezTo>
                    <a:lnTo>
                      <a:pt x="13608" y="21600"/>
                    </a:lnTo>
                    <a:cubicBezTo>
                      <a:pt x="18045" y="15724"/>
                      <a:pt x="20405" y="9233"/>
                      <a:pt x="20704" y="2732"/>
                    </a:cubicBezTo>
                    <a:cubicBezTo>
                      <a:pt x="20704" y="1684"/>
                      <a:pt x="21002" y="836"/>
                      <a:pt x="21600"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52" name="Google Shape;374;p38"/>
              <p:cNvSpPr/>
              <p:nvPr/>
            </p:nvSpPr>
            <p:spPr>
              <a:xfrm>
                <a:off x="1377012" y="290225"/>
                <a:ext cx="344163" cy="170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99" y="0"/>
                    </a:moveTo>
                    <a:cubicBezTo>
                      <a:pt x="2396" y="0"/>
                      <a:pt x="1873" y="770"/>
                      <a:pt x="0" y="4691"/>
                    </a:cubicBezTo>
                    <a:cubicBezTo>
                      <a:pt x="0" y="4691"/>
                      <a:pt x="1232" y="4428"/>
                      <a:pt x="2778" y="4428"/>
                    </a:cubicBezTo>
                    <a:cubicBezTo>
                      <a:pt x="4583" y="4428"/>
                      <a:pt x="6816" y="4786"/>
                      <a:pt x="8019" y="6357"/>
                    </a:cubicBezTo>
                    <a:cubicBezTo>
                      <a:pt x="9695" y="8845"/>
                      <a:pt x="12209" y="12112"/>
                      <a:pt x="14734" y="12112"/>
                    </a:cubicBezTo>
                    <a:cubicBezTo>
                      <a:pt x="15397" y="12112"/>
                      <a:pt x="16055" y="11891"/>
                      <a:pt x="16702" y="11375"/>
                    </a:cubicBezTo>
                    <a:cubicBezTo>
                      <a:pt x="16972" y="11174"/>
                      <a:pt x="17236" y="11090"/>
                      <a:pt x="17484" y="11090"/>
                    </a:cubicBezTo>
                    <a:cubicBezTo>
                      <a:pt x="20200" y="11090"/>
                      <a:pt x="21600" y="21600"/>
                      <a:pt x="21600" y="21600"/>
                    </a:cubicBezTo>
                    <a:cubicBezTo>
                      <a:pt x="21600" y="21600"/>
                      <a:pt x="20824" y="517"/>
                      <a:pt x="11691" y="306"/>
                    </a:cubicBezTo>
                    <a:cubicBezTo>
                      <a:pt x="8469" y="232"/>
                      <a:pt x="6422" y="0"/>
                      <a:pt x="4999"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53" name="Google Shape;375;p38"/>
              <p:cNvSpPr/>
              <p:nvPr/>
            </p:nvSpPr>
            <p:spPr>
              <a:xfrm>
                <a:off x="1379334" y="841779"/>
                <a:ext cx="74193" cy="42850"/>
              </a:xfrm>
              <a:custGeom>
                <a:avLst/>
                <a:gdLst/>
                <a:ahLst/>
                <a:cxnLst>
                  <a:cxn ang="0">
                    <a:pos x="wd2" y="hd2"/>
                  </a:cxn>
                  <a:cxn ang="5400000">
                    <a:pos x="wd2" y="hd2"/>
                  </a:cxn>
                  <a:cxn ang="10800000">
                    <a:pos x="wd2" y="hd2"/>
                  </a:cxn>
                  <a:cxn ang="16200000">
                    <a:pos x="wd2" y="hd2"/>
                  </a:cxn>
                </a:cxnLst>
                <a:rect l="0" t="0" r="r" b="b"/>
                <a:pathLst>
                  <a:path w="20006" h="21600" fill="norm" stroke="1" extrusionOk="0">
                    <a:moveTo>
                      <a:pt x="2466" y="0"/>
                    </a:moveTo>
                    <a:cubicBezTo>
                      <a:pt x="920" y="0"/>
                      <a:pt x="-699" y="2930"/>
                      <a:pt x="316" y="5860"/>
                    </a:cubicBezTo>
                    <a:cubicBezTo>
                      <a:pt x="3674" y="15781"/>
                      <a:pt x="9884" y="21600"/>
                      <a:pt x="16600" y="21600"/>
                    </a:cubicBezTo>
                    <a:lnTo>
                      <a:pt x="18026" y="21600"/>
                    </a:lnTo>
                    <a:cubicBezTo>
                      <a:pt x="20901" y="20763"/>
                      <a:pt x="20418" y="14149"/>
                      <a:pt x="18026" y="13312"/>
                    </a:cubicBezTo>
                    <a:cubicBezTo>
                      <a:pt x="17615" y="13353"/>
                      <a:pt x="17180" y="13395"/>
                      <a:pt x="16769" y="13395"/>
                    </a:cubicBezTo>
                    <a:cubicBezTo>
                      <a:pt x="11527" y="13395"/>
                      <a:pt x="6815" y="8623"/>
                      <a:pt x="4157" y="1716"/>
                    </a:cubicBezTo>
                    <a:cubicBezTo>
                      <a:pt x="3722" y="502"/>
                      <a:pt x="3094" y="0"/>
                      <a:pt x="2466"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54" name="Google Shape;376;p38"/>
              <p:cNvSpPr/>
              <p:nvPr/>
            </p:nvSpPr>
            <p:spPr>
              <a:xfrm>
                <a:off x="1013900" y="446673"/>
                <a:ext cx="182117" cy="281757"/>
              </a:xfrm>
              <a:custGeom>
                <a:avLst/>
                <a:gdLst/>
                <a:ahLst/>
                <a:cxnLst>
                  <a:cxn ang="0">
                    <a:pos x="wd2" y="hd2"/>
                  </a:cxn>
                  <a:cxn ang="5400000">
                    <a:pos x="wd2" y="hd2"/>
                  </a:cxn>
                  <a:cxn ang="10800000">
                    <a:pos x="wd2" y="hd2"/>
                  </a:cxn>
                  <a:cxn ang="16200000">
                    <a:pos x="wd2" y="hd2"/>
                  </a:cxn>
                </a:cxnLst>
                <a:rect l="0" t="0" r="r" b="b"/>
                <a:pathLst>
                  <a:path w="17456" h="21600" fill="norm" stroke="1" extrusionOk="0">
                    <a:moveTo>
                      <a:pt x="8661" y="0"/>
                    </a:moveTo>
                    <a:cubicBezTo>
                      <a:pt x="8009" y="0"/>
                      <a:pt x="7313" y="51"/>
                      <a:pt x="6574" y="166"/>
                    </a:cubicBezTo>
                    <a:cubicBezTo>
                      <a:pt x="-1765" y="1305"/>
                      <a:pt x="-4144" y="21345"/>
                      <a:pt x="11332" y="21600"/>
                    </a:cubicBezTo>
                    <a:lnTo>
                      <a:pt x="17456" y="5207"/>
                    </a:lnTo>
                    <a:cubicBezTo>
                      <a:pt x="17456" y="5207"/>
                      <a:pt x="15206" y="0"/>
                      <a:pt x="8661"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55" name="Google Shape;377;p38"/>
              <p:cNvSpPr/>
              <p:nvPr/>
            </p:nvSpPr>
            <p:spPr>
              <a:xfrm>
                <a:off x="1051589" y="515680"/>
                <a:ext cx="82334" cy="117337"/>
              </a:xfrm>
              <a:custGeom>
                <a:avLst/>
                <a:gdLst/>
                <a:ahLst/>
                <a:cxnLst>
                  <a:cxn ang="0">
                    <a:pos x="wd2" y="hd2"/>
                  </a:cxn>
                  <a:cxn ang="5400000">
                    <a:pos x="wd2" y="hd2"/>
                  </a:cxn>
                  <a:cxn ang="10800000">
                    <a:pos x="wd2" y="hd2"/>
                  </a:cxn>
                  <a:cxn ang="16200000">
                    <a:pos x="wd2" y="hd2"/>
                  </a:cxn>
                </a:cxnLst>
                <a:rect l="0" t="0" r="r" b="b"/>
                <a:pathLst>
                  <a:path w="21318" h="21600" fill="norm" stroke="1" extrusionOk="0">
                    <a:moveTo>
                      <a:pt x="2177" y="0"/>
                    </a:moveTo>
                    <a:cubicBezTo>
                      <a:pt x="1388" y="0"/>
                      <a:pt x="530" y="336"/>
                      <a:pt x="182" y="1024"/>
                    </a:cubicBezTo>
                    <a:cubicBezTo>
                      <a:pt x="-282" y="1620"/>
                      <a:pt x="182" y="2232"/>
                      <a:pt x="1087" y="2538"/>
                    </a:cubicBezTo>
                    <a:cubicBezTo>
                      <a:pt x="16724" y="7078"/>
                      <a:pt x="17629" y="20087"/>
                      <a:pt x="17629" y="20392"/>
                    </a:cubicBezTo>
                    <a:cubicBezTo>
                      <a:pt x="17629" y="21004"/>
                      <a:pt x="18093" y="21294"/>
                      <a:pt x="19021" y="21600"/>
                    </a:cubicBezTo>
                    <a:lnTo>
                      <a:pt x="19485" y="21600"/>
                    </a:lnTo>
                    <a:cubicBezTo>
                      <a:pt x="20390" y="21600"/>
                      <a:pt x="21318" y="21004"/>
                      <a:pt x="21318" y="20087"/>
                    </a:cubicBezTo>
                    <a:cubicBezTo>
                      <a:pt x="21318" y="19490"/>
                      <a:pt x="20390" y="5259"/>
                      <a:pt x="2943" y="107"/>
                    </a:cubicBezTo>
                    <a:cubicBezTo>
                      <a:pt x="2711" y="31"/>
                      <a:pt x="2456" y="0"/>
                      <a:pt x="217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56" name="Google Shape;378;p38"/>
              <p:cNvSpPr/>
              <p:nvPr/>
            </p:nvSpPr>
            <p:spPr>
              <a:xfrm>
                <a:off x="1059211" y="559691"/>
                <a:ext cx="54564" cy="35542"/>
              </a:xfrm>
              <a:custGeom>
                <a:avLst/>
                <a:gdLst/>
                <a:ahLst/>
                <a:cxnLst>
                  <a:cxn ang="0">
                    <a:pos x="wd2" y="hd2"/>
                  </a:cxn>
                  <a:cxn ang="5400000">
                    <a:pos x="wd2" y="hd2"/>
                  </a:cxn>
                  <a:cxn ang="10800000">
                    <a:pos x="wd2" y="hd2"/>
                  </a:cxn>
                  <a:cxn ang="16200000">
                    <a:pos x="wd2" y="hd2"/>
                  </a:cxn>
                </a:cxnLst>
                <a:rect l="0" t="0" r="r" b="b"/>
                <a:pathLst>
                  <a:path w="20746" h="21600" fill="norm" stroke="1" extrusionOk="0">
                    <a:moveTo>
                      <a:pt x="17914" y="0"/>
                    </a:moveTo>
                    <a:cubicBezTo>
                      <a:pt x="17335" y="0"/>
                      <a:pt x="16755" y="252"/>
                      <a:pt x="16244" y="606"/>
                    </a:cubicBezTo>
                    <a:cubicBezTo>
                      <a:pt x="8170" y="6611"/>
                      <a:pt x="1424" y="12566"/>
                      <a:pt x="1424" y="13576"/>
                    </a:cubicBezTo>
                    <a:cubicBezTo>
                      <a:pt x="61" y="15594"/>
                      <a:pt x="-620" y="17613"/>
                      <a:pt x="743" y="19581"/>
                    </a:cubicBezTo>
                    <a:cubicBezTo>
                      <a:pt x="1424" y="20591"/>
                      <a:pt x="2071" y="21600"/>
                      <a:pt x="2753" y="21600"/>
                    </a:cubicBezTo>
                    <a:cubicBezTo>
                      <a:pt x="3434" y="21600"/>
                      <a:pt x="4116" y="21600"/>
                      <a:pt x="4797" y="20591"/>
                    </a:cubicBezTo>
                    <a:cubicBezTo>
                      <a:pt x="4797" y="20591"/>
                      <a:pt x="11543" y="13576"/>
                      <a:pt x="19617" y="7570"/>
                    </a:cubicBezTo>
                    <a:cubicBezTo>
                      <a:pt x="20980" y="6611"/>
                      <a:pt x="20980" y="4593"/>
                      <a:pt x="20299" y="2574"/>
                    </a:cubicBezTo>
                    <a:cubicBezTo>
                      <a:pt x="19890" y="707"/>
                      <a:pt x="18902" y="0"/>
                      <a:pt x="17914"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57" name="Google Shape;379;p38"/>
              <p:cNvSpPr/>
              <p:nvPr/>
            </p:nvSpPr>
            <p:spPr>
              <a:xfrm>
                <a:off x="202328" y="3755746"/>
                <a:ext cx="79926" cy="1243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5" y="0"/>
                    </a:moveTo>
                    <a:cubicBezTo>
                      <a:pt x="2179" y="0"/>
                      <a:pt x="0" y="87"/>
                      <a:pt x="0" y="257"/>
                    </a:cubicBezTo>
                    <a:cubicBezTo>
                      <a:pt x="0" y="400"/>
                      <a:pt x="5763" y="13829"/>
                      <a:pt x="12471" y="21285"/>
                    </a:cubicBezTo>
                    <a:lnTo>
                      <a:pt x="21600" y="21600"/>
                    </a:lnTo>
                    <a:cubicBezTo>
                      <a:pt x="14868" y="14229"/>
                      <a:pt x="8645" y="400"/>
                      <a:pt x="8645" y="257"/>
                    </a:cubicBezTo>
                    <a:cubicBezTo>
                      <a:pt x="8645" y="87"/>
                      <a:pt x="6490" y="0"/>
                      <a:pt x="43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58" name="Google Shape;380;p38"/>
              <p:cNvSpPr/>
              <p:nvPr/>
            </p:nvSpPr>
            <p:spPr>
              <a:xfrm>
                <a:off x="1155546" y="1167463"/>
                <a:ext cx="271130" cy="158681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20324" y="0"/>
                    </a:moveTo>
                    <a:cubicBezTo>
                      <a:pt x="19761" y="0"/>
                      <a:pt x="19346" y="67"/>
                      <a:pt x="19346" y="157"/>
                    </a:cubicBezTo>
                    <a:cubicBezTo>
                      <a:pt x="19346" y="313"/>
                      <a:pt x="19761" y="14527"/>
                      <a:pt x="110" y="21376"/>
                    </a:cubicBezTo>
                    <a:cubicBezTo>
                      <a:pt x="-164" y="21444"/>
                      <a:pt x="110" y="21533"/>
                      <a:pt x="533" y="21579"/>
                    </a:cubicBezTo>
                    <a:cubicBezTo>
                      <a:pt x="666" y="21579"/>
                      <a:pt x="807" y="21600"/>
                      <a:pt x="948" y="21600"/>
                    </a:cubicBezTo>
                    <a:cubicBezTo>
                      <a:pt x="1363" y="21600"/>
                      <a:pt x="1645" y="21556"/>
                      <a:pt x="1926" y="21511"/>
                    </a:cubicBezTo>
                    <a:cubicBezTo>
                      <a:pt x="12378" y="17885"/>
                      <a:pt x="16974" y="12267"/>
                      <a:pt x="19205" y="8193"/>
                    </a:cubicBezTo>
                    <a:cubicBezTo>
                      <a:pt x="21436" y="3805"/>
                      <a:pt x="21295" y="201"/>
                      <a:pt x="21295" y="157"/>
                    </a:cubicBezTo>
                    <a:cubicBezTo>
                      <a:pt x="21295" y="67"/>
                      <a:pt x="20880" y="0"/>
                      <a:pt x="20324"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59" name="Google Shape;381;p38"/>
              <p:cNvSpPr/>
              <p:nvPr/>
            </p:nvSpPr>
            <p:spPr>
              <a:xfrm>
                <a:off x="647093" y="1111577"/>
                <a:ext cx="392748" cy="1634483"/>
              </a:xfrm>
              <a:custGeom>
                <a:avLst/>
                <a:gdLst/>
                <a:ahLst/>
                <a:cxnLst>
                  <a:cxn ang="0">
                    <a:pos x="wd2" y="hd2"/>
                  </a:cxn>
                  <a:cxn ang="5400000">
                    <a:pos x="wd2" y="hd2"/>
                  </a:cxn>
                  <a:cxn ang="10800000">
                    <a:pos x="wd2" y="hd2"/>
                  </a:cxn>
                  <a:cxn ang="16200000">
                    <a:pos x="wd2" y="hd2"/>
                  </a:cxn>
                </a:cxnLst>
                <a:rect l="0" t="0" r="r" b="b"/>
                <a:pathLst>
                  <a:path w="21537" h="21600" fill="norm" stroke="1" extrusionOk="0">
                    <a:moveTo>
                      <a:pt x="20952" y="0"/>
                    </a:moveTo>
                    <a:cubicBezTo>
                      <a:pt x="20564" y="0"/>
                      <a:pt x="20176" y="65"/>
                      <a:pt x="20176" y="131"/>
                    </a:cubicBezTo>
                    <a:cubicBezTo>
                      <a:pt x="20078" y="282"/>
                      <a:pt x="12005" y="13821"/>
                      <a:pt x="35" y="21383"/>
                    </a:cubicBezTo>
                    <a:cubicBezTo>
                      <a:pt x="-63" y="21471"/>
                      <a:pt x="35" y="21557"/>
                      <a:pt x="423" y="21579"/>
                    </a:cubicBezTo>
                    <a:cubicBezTo>
                      <a:pt x="522" y="21579"/>
                      <a:pt x="620" y="21600"/>
                      <a:pt x="718" y="21600"/>
                    </a:cubicBezTo>
                    <a:cubicBezTo>
                      <a:pt x="1008" y="21600"/>
                      <a:pt x="1205" y="21557"/>
                      <a:pt x="1298" y="21491"/>
                    </a:cubicBezTo>
                    <a:cubicBezTo>
                      <a:pt x="13366" y="13885"/>
                      <a:pt x="21439" y="326"/>
                      <a:pt x="21537" y="173"/>
                    </a:cubicBezTo>
                    <a:cubicBezTo>
                      <a:pt x="21537" y="87"/>
                      <a:pt x="21247" y="22"/>
                      <a:pt x="20952"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60" name="Google Shape;382;p38"/>
              <p:cNvSpPr/>
              <p:nvPr/>
            </p:nvSpPr>
            <p:spPr>
              <a:xfrm>
                <a:off x="4087076" y="3031469"/>
                <a:ext cx="1449174" cy="1110914"/>
              </a:xfrm>
              <a:custGeom>
                <a:avLst/>
                <a:gdLst/>
                <a:ahLst/>
                <a:cxnLst>
                  <a:cxn ang="0">
                    <a:pos x="wd2" y="hd2"/>
                  </a:cxn>
                  <a:cxn ang="5400000">
                    <a:pos x="wd2" y="hd2"/>
                  </a:cxn>
                  <a:cxn ang="10800000">
                    <a:pos x="wd2" y="hd2"/>
                  </a:cxn>
                  <a:cxn ang="16200000">
                    <a:pos x="wd2" y="hd2"/>
                  </a:cxn>
                </a:cxnLst>
                <a:rect l="0" t="0" r="r" b="b"/>
                <a:pathLst>
                  <a:path w="20928" h="21600" fill="norm" stroke="1" extrusionOk="0">
                    <a:moveTo>
                      <a:pt x="3401" y="0"/>
                    </a:moveTo>
                    <a:cubicBezTo>
                      <a:pt x="2833" y="0"/>
                      <a:pt x="2258" y="179"/>
                      <a:pt x="1733" y="559"/>
                    </a:cubicBezTo>
                    <a:cubicBezTo>
                      <a:pt x="68" y="1741"/>
                      <a:pt x="-496" y="4395"/>
                      <a:pt x="477" y="6410"/>
                    </a:cubicBezTo>
                    <a:lnTo>
                      <a:pt x="581" y="6665"/>
                    </a:lnTo>
                    <a:lnTo>
                      <a:pt x="683" y="6857"/>
                    </a:lnTo>
                    <a:lnTo>
                      <a:pt x="759" y="7017"/>
                    </a:lnTo>
                    <a:lnTo>
                      <a:pt x="939" y="7400"/>
                    </a:lnTo>
                    <a:lnTo>
                      <a:pt x="1246" y="8104"/>
                    </a:lnTo>
                    <a:cubicBezTo>
                      <a:pt x="1477" y="8551"/>
                      <a:pt x="1708" y="9030"/>
                      <a:pt x="1938" y="9479"/>
                    </a:cubicBezTo>
                    <a:cubicBezTo>
                      <a:pt x="2400" y="10406"/>
                      <a:pt x="2861" y="11333"/>
                      <a:pt x="3373" y="12260"/>
                    </a:cubicBezTo>
                    <a:cubicBezTo>
                      <a:pt x="3603" y="12708"/>
                      <a:pt x="3859" y="13156"/>
                      <a:pt x="4116" y="13635"/>
                    </a:cubicBezTo>
                    <a:cubicBezTo>
                      <a:pt x="4372" y="14082"/>
                      <a:pt x="4654" y="14530"/>
                      <a:pt x="4936" y="15009"/>
                    </a:cubicBezTo>
                    <a:cubicBezTo>
                      <a:pt x="5218" y="15458"/>
                      <a:pt x="5525" y="15938"/>
                      <a:pt x="5833" y="16385"/>
                    </a:cubicBezTo>
                    <a:cubicBezTo>
                      <a:pt x="5987" y="16640"/>
                      <a:pt x="6167" y="16864"/>
                      <a:pt x="6345" y="17089"/>
                    </a:cubicBezTo>
                    <a:cubicBezTo>
                      <a:pt x="6525" y="17344"/>
                      <a:pt x="6704" y="17568"/>
                      <a:pt x="6935" y="17823"/>
                    </a:cubicBezTo>
                    <a:cubicBezTo>
                      <a:pt x="7166" y="18111"/>
                      <a:pt x="7396" y="18368"/>
                      <a:pt x="7652" y="18590"/>
                    </a:cubicBezTo>
                    <a:cubicBezTo>
                      <a:pt x="7806" y="18718"/>
                      <a:pt x="7960" y="18847"/>
                      <a:pt x="8139" y="19007"/>
                    </a:cubicBezTo>
                    <a:cubicBezTo>
                      <a:pt x="8216" y="19070"/>
                      <a:pt x="8318" y="19135"/>
                      <a:pt x="8421" y="19199"/>
                    </a:cubicBezTo>
                    <a:lnTo>
                      <a:pt x="8601" y="19327"/>
                    </a:lnTo>
                    <a:cubicBezTo>
                      <a:pt x="9087" y="19646"/>
                      <a:pt x="9599" y="19901"/>
                      <a:pt x="10112" y="20126"/>
                    </a:cubicBezTo>
                    <a:cubicBezTo>
                      <a:pt x="11060" y="20478"/>
                      <a:pt x="12033" y="20765"/>
                      <a:pt x="13034" y="20925"/>
                    </a:cubicBezTo>
                    <a:cubicBezTo>
                      <a:pt x="13955" y="21085"/>
                      <a:pt x="14827" y="21180"/>
                      <a:pt x="15646" y="21277"/>
                    </a:cubicBezTo>
                    <a:cubicBezTo>
                      <a:pt x="16492" y="21372"/>
                      <a:pt x="17313" y="21468"/>
                      <a:pt x="18081" y="21564"/>
                    </a:cubicBezTo>
                    <a:lnTo>
                      <a:pt x="18106" y="21564"/>
                    </a:lnTo>
                    <a:cubicBezTo>
                      <a:pt x="18231" y="21589"/>
                      <a:pt x="18356" y="21600"/>
                      <a:pt x="18479" y="21600"/>
                    </a:cubicBezTo>
                    <a:cubicBezTo>
                      <a:pt x="19665" y="21600"/>
                      <a:pt x="20713" y="20513"/>
                      <a:pt x="20900" y="19007"/>
                    </a:cubicBezTo>
                    <a:cubicBezTo>
                      <a:pt x="21104" y="17344"/>
                      <a:pt x="20181" y="15808"/>
                      <a:pt x="18850" y="15521"/>
                    </a:cubicBezTo>
                    <a:cubicBezTo>
                      <a:pt x="18004" y="15329"/>
                      <a:pt x="17133" y="15138"/>
                      <a:pt x="16338" y="14979"/>
                    </a:cubicBezTo>
                    <a:cubicBezTo>
                      <a:pt x="15518" y="14786"/>
                      <a:pt x="14725" y="14594"/>
                      <a:pt x="14007" y="14370"/>
                    </a:cubicBezTo>
                    <a:cubicBezTo>
                      <a:pt x="13366" y="14179"/>
                      <a:pt x="12726" y="13923"/>
                      <a:pt x="12085" y="13571"/>
                    </a:cubicBezTo>
                    <a:cubicBezTo>
                      <a:pt x="11829" y="13443"/>
                      <a:pt x="11573" y="13251"/>
                      <a:pt x="11342" y="13059"/>
                    </a:cubicBezTo>
                    <a:lnTo>
                      <a:pt x="11265" y="12996"/>
                    </a:lnTo>
                    <a:cubicBezTo>
                      <a:pt x="11265" y="12996"/>
                      <a:pt x="11265" y="12996"/>
                      <a:pt x="11239" y="12964"/>
                    </a:cubicBezTo>
                    <a:cubicBezTo>
                      <a:pt x="11188" y="12899"/>
                      <a:pt x="11111" y="12771"/>
                      <a:pt x="11034" y="12676"/>
                    </a:cubicBezTo>
                    <a:cubicBezTo>
                      <a:pt x="10932" y="12579"/>
                      <a:pt x="10855" y="12419"/>
                      <a:pt x="10752" y="12292"/>
                    </a:cubicBezTo>
                    <a:cubicBezTo>
                      <a:pt x="10650" y="12132"/>
                      <a:pt x="10548" y="11972"/>
                      <a:pt x="10446" y="11780"/>
                    </a:cubicBezTo>
                    <a:cubicBezTo>
                      <a:pt x="10266" y="11430"/>
                      <a:pt x="10060" y="11078"/>
                      <a:pt x="9856" y="10693"/>
                    </a:cubicBezTo>
                    <a:cubicBezTo>
                      <a:pt x="9651" y="10278"/>
                      <a:pt x="9445" y="9894"/>
                      <a:pt x="9267" y="9479"/>
                    </a:cubicBezTo>
                    <a:cubicBezTo>
                      <a:pt x="9061" y="9063"/>
                      <a:pt x="8883" y="8648"/>
                      <a:pt x="8703" y="8199"/>
                    </a:cubicBezTo>
                    <a:cubicBezTo>
                      <a:pt x="8318" y="7369"/>
                      <a:pt x="7960" y="6473"/>
                      <a:pt x="7600" y="5578"/>
                    </a:cubicBezTo>
                    <a:cubicBezTo>
                      <a:pt x="7422" y="5130"/>
                      <a:pt x="7268" y="4682"/>
                      <a:pt x="7088" y="4235"/>
                    </a:cubicBezTo>
                    <a:lnTo>
                      <a:pt x="6832" y="3563"/>
                    </a:lnTo>
                    <a:lnTo>
                      <a:pt x="6729" y="3211"/>
                    </a:lnTo>
                    <a:lnTo>
                      <a:pt x="6653" y="3052"/>
                    </a:lnTo>
                    <a:lnTo>
                      <a:pt x="6627" y="2989"/>
                    </a:lnTo>
                    <a:cubicBezTo>
                      <a:pt x="6627" y="2956"/>
                      <a:pt x="6601" y="2892"/>
                      <a:pt x="6601" y="2892"/>
                    </a:cubicBezTo>
                    <a:cubicBezTo>
                      <a:pt x="6551" y="2669"/>
                      <a:pt x="6473" y="2444"/>
                      <a:pt x="6397" y="2220"/>
                    </a:cubicBezTo>
                    <a:cubicBezTo>
                      <a:pt x="5786" y="807"/>
                      <a:pt x="4609" y="0"/>
                      <a:pt x="340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61" name="Google Shape;383;p38"/>
              <p:cNvSpPr/>
              <p:nvPr/>
            </p:nvSpPr>
            <p:spPr>
              <a:xfrm>
                <a:off x="4740678" y="3700857"/>
                <a:ext cx="135767" cy="92757"/>
              </a:xfrm>
              <a:custGeom>
                <a:avLst/>
                <a:gdLst/>
                <a:ahLst/>
                <a:cxnLst>
                  <a:cxn ang="0">
                    <a:pos x="wd2" y="hd2"/>
                  </a:cxn>
                  <a:cxn ang="5400000">
                    <a:pos x="wd2" y="hd2"/>
                  </a:cxn>
                  <a:cxn ang="10800000">
                    <a:pos x="wd2" y="hd2"/>
                  </a:cxn>
                  <a:cxn ang="16200000">
                    <a:pos x="wd2" y="hd2"/>
                  </a:cxn>
                </a:cxnLst>
                <a:rect l="0" t="0" r="r" b="b"/>
                <a:pathLst>
                  <a:path w="21183" h="21600" fill="norm" stroke="1" extrusionOk="0">
                    <a:moveTo>
                      <a:pt x="19517" y="0"/>
                    </a:moveTo>
                    <a:cubicBezTo>
                      <a:pt x="19321" y="0"/>
                      <a:pt x="19111" y="58"/>
                      <a:pt x="18901" y="155"/>
                    </a:cubicBezTo>
                    <a:cubicBezTo>
                      <a:pt x="11981" y="4351"/>
                      <a:pt x="5886" y="10481"/>
                      <a:pt x="629" y="18139"/>
                    </a:cubicBezTo>
                    <a:cubicBezTo>
                      <a:pt x="-210" y="18912"/>
                      <a:pt x="-210" y="20440"/>
                      <a:pt x="629" y="21213"/>
                    </a:cubicBezTo>
                    <a:cubicBezTo>
                      <a:pt x="908" y="21600"/>
                      <a:pt x="1174" y="21600"/>
                      <a:pt x="1733" y="21600"/>
                    </a:cubicBezTo>
                    <a:cubicBezTo>
                      <a:pt x="2013" y="21600"/>
                      <a:pt x="2558" y="21600"/>
                      <a:pt x="2838" y="21213"/>
                    </a:cubicBezTo>
                    <a:cubicBezTo>
                      <a:pt x="7829" y="13942"/>
                      <a:pt x="13645" y="8567"/>
                      <a:pt x="20006" y="4351"/>
                    </a:cubicBezTo>
                    <a:cubicBezTo>
                      <a:pt x="20831" y="3984"/>
                      <a:pt x="21390" y="2437"/>
                      <a:pt x="21110" y="1296"/>
                    </a:cubicBezTo>
                    <a:cubicBezTo>
                      <a:pt x="20705" y="425"/>
                      <a:pt x="20132" y="0"/>
                      <a:pt x="19517"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62" name="Google Shape;384;p38"/>
              <p:cNvSpPr/>
              <p:nvPr/>
            </p:nvSpPr>
            <p:spPr>
              <a:xfrm>
                <a:off x="4752193" y="3711319"/>
                <a:ext cx="100757" cy="24831"/>
              </a:xfrm>
              <a:custGeom>
                <a:avLst/>
                <a:gdLst/>
                <a:ahLst/>
                <a:cxnLst>
                  <a:cxn ang="0">
                    <a:pos x="wd2" y="hd2"/>
                  </a:cxn>
                  <a:cxn ang="5400000">
                    <a:pos x="wd2" y="hd2"/>
                  </a:cxn>
                  <a:cxn ang="10800000">
                    <a:pos x="wd2" y="hd2"/>
                  </a:cxn>
                  <a:cxn ang="16200000">
                    <a:pos x="wd2" y="hd2"/>
                  </a:cxn>
                </a:cxnLst>
                <a:rect l="0" t="0" r="r" b="b"/>
                <a:pathLst>
                  <a:path w="20885" h="21600" fill="norm" stroke="1" extrusionOk="0">
                    <a:moveTo>
                      <a:pt x="19046" y="0"/>
                    </a:moveTo>
                    <a:cubicBezTo>
                      <a:pt x="13159" y="0"/>
                      <a:pt x="7643" y="1445"/>
                      <a:pt x="1755" y="4334"/>
                    </a:cubicBezTo>
                    <a:cubicBezTo>
                      <a:pt x="-715" y="5707"/>
                      <a:pt x="-474" y="21600"/>
                      <a:pt x="1829" y="21600"/>
                    </a:cubicBezTo>
                    <a:cubicBezTo>
                      <a:pt x="1922" y="21600"/>
                      <a:pt x="2015" y="21528"/>
                      <a:pt x="2127" y="21456"/>
                    </a:cubicBezTo>
                    <a:lnTo>
                      <a:pt x="2498" y="21456"/>
                    </a:lnTo>
                    <a:cubicBezTo>
                      <a:pt x="6621" y="18277"/>
                      <a:pt x="10559" y="16688"/>
                      <a:pt x="14589" y="16688"/>
                    </a:cubicBezTo>
                    <a:cubicBezTo>
                      <a:pt x="15945" y="16688"/>
                      <a:pt x="17300" y="16832"/>
                      <a:pt x="18675" y="17193"/>
                    </a:cubicBezTo>
                    <a:cubicBezTo>
                      <a:pt x="19771" y="17193"/>
                      <a:pt x="20885" y="12931"/>
                      <a:pt x="20885" y="8597"/>
                    </a:cubicBezTo>
                    <a:cubicBezTo>
                      <a:pt x="20885" y="4334"/>
                      <a:pt x="20142" y="0"/>
                      <a:pt x="1904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63" name="Google Shape;385;p38"/>
              <p:cNvSpPr/>
              <p:nvPr/>
            </p:nvSpPr>
            <p:spPr>
              <a:xfrm>
                <a:off x="5294038" y="3836295"/>
                <a:ext cx="485100" cy="556952"/>
              </a:xfrm>
              <a:custGeom>
                <a:avLst/>
                <a:gdLst/>
                <a:ahLst/>
                <a:cxnLst>
                  <a:cxn ang="0">
                    <a:pos x="wd2" y="hd2"/>
                  </a:cxn>
                  <a:cxn ang="5400000">
                    <a:pos x="wd2" y="hd2"/>
                  </a:cxn>
                  <a:cxn ang="10800000">
                    <a:pos x="wd2" y="hd2"/>
                  </a:cxn>
                  <a:cxn ang="16200000">
                    <a:pos x="wd2" y="hd2"/>
                  </a:cxn>
                </a:cxnLst>
                <a:rect l="0" t="0" r="r" b="b"/>
                <a:pathLst>
                  <a:path w="17574" h="21600" fill="norm" stroke="1" extrusionOk="0">
                    <a:moveTo>
                      <a:pt x="4204" y="0"/>
                    </a:moveTo>
                    <a:cubicBezTo>
                      <a:pt x="4204" y="0"/>
                      <a:pt x="-2629" y="10460"/>
                      <a:pt x="1127" y="10460"/>
                    </a:cubicBezTo>
                    <a:cubicBezTo>
                      <a:pt x="1296" y="10460"/>
                      <a:pt x="1484" y="10441"/>
                      <a:pt x="1695" y="10396"/>
                    </a:cubicBezTo>
                    <a:cubicBezTo>
                      <a:pt x="1899" y="10357"/>
                      <a:pt x="2104" y="10341"/>
                      <a:pt x="2312" y="10341"/>
                    </a:cubicBezTo>
                    <a:cubicBezTo>
                      <a:pt x="7272" y="10341"/>
                      <a:pt x="13891" y="20885"/>
                      <a:pt x="16481" y="21558"/>
                    </a:cubicBezTo>
                    <a:cubicBezTo>
                      <a:pt x="16579" y="21584"/>
                      <a:pt x="16669" y="21600"/>
                      <a:pt x="16754" y="21600"/>
                    </a:cubicBezTo>
                    <a:cubicBezTo>
                      <a:pt x="18971" y="21600"/>
                      <a:pt x="16212" y="12138"/>
                      <a:pt x="14167" y="7591"/>
                    </a:cubicBezTo>
                    <a:cubicBezTo>
                      <a:pt x="12238" y="3636"/>
                      <a:pt x="8574" y="831"/>
                      <a:pt x="4204"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64" name="Google Shape;386;p38"/>
              <p:cNvSpPr/>
              <p:nvPr/>
            </p:nvSpPr>
            <p:spPr>
              <a:xfrm>
                <a:off x="4155575" y="2537213"/>
                <a:ext cx="450700" cy="1062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7" y="0"/>
                    </a:moveTo>
                    <a:lnTo>
                      <a:pt x="0" y="9997"/>
                    </a:lnTo>
                    <a:lnTo>
                      <a:pt x="1786" y="21600"/>
                    </a:lnTo>
                    <a:lnTo>
                      <a:pt x="15820" y="15581"/>
                    </a:lnTo>
                    <a:lnTo>
                      <a:pt x="21600" y="13308"/>
                    </a:lnTo>
                    <a:cubicBezTo>
                      <a:pt x="21600" y="13308"/>
                      <a:pt x="17349" y="9464"/>
                      <a:pt x="14034" y="6220"/>
                    </a:cubicBezTo>
                    <a:cubicBezTo>
                      <a:pt x="13948" y="6119"/>
                      <a:pt x="13776" y="5985"/>
                      <a:pt x="13694" y="5886"/>
                    </a:cubicBezTo>
                    <a:cubicBezTo>
                      <a:pt x="13437" y="5651"/>
                      <a:pt x="13269" y="5450"/>
                      <a:pt x="13097" y="5249"/>
                    </a:cubicBezTo>
                    <a:cubicBezTo>
                      <a:pt x="11144" y="3277"/>
                      <a:pt x="8163" y="1472"/>
                      <a:pt x="43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65" name="Google Shape;387;p38"/>
              <p:cNvSpPr/>
              <p:nvPr/>
            </p:nvSpPr>
            <p:spPr>
              <a:xfrm>
                <a:off x="3316361" y="5156802"/>
                <a:ext cx="2324371" cy="215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734" y="0"/>
                      <a:pt x="10685" y="49"/>
                      <a:pt x="10685" y="99"/>
                    </a:cubicBezTo>
                    <a:lnTo>
                      <a:pt x="10685" y="10215"/>
                    </a:lnTo>
                    <a:lnTo>
                      <a:pt x="6859" y="792"/>
                    </a:lnTo>
                    <a:cubicBezTo>
                      <a:pt x="6832" y="751"/>
                      <a:pt x="6783" y="722"/>
                      <a:pt x="6739" y="722"/>
                    </a:cubicBezTo>
                    <a:cubicBezTo>
                      <a:pt x="6729" y="722"/>
                      <a:pt x="6720" y="723"/>
                      <a:pt x="6710" y="726"/>
                    </a:cubicBezTo>
                    <a:cubicBezTo>
                      <a:pt x="6661" y="759"/>
                      <a:pt x="6645" y="808"/>
                      <a:pt x="6661" y="874"/>
                    </a:cubicBezTo>
                    <a:lnTo>
                      <a:pt x="10552" y="10412"/>
                    </a:lnTo>
                    <a:lnTo>
                      <a:pt x="3314" y="3168"/>
                    </a:lnTo>
                    <a:cubicBezTo>
                      <a:pt x="3292" y="3145"/>
                      <a:pt x="3266" y="3136"/>
                      <a:pt x="3241" y="3136"/>
                    </a:cubicBezTo>
                    <a:cubicBezTo>
                      <a:pt x="3160" y="3136"/>
                      <a:pt x="3090" y="3241"/>
                      <a:pt x="3166" y="3317"/>
                    </a:cubicBezTo>
                    <a:lnTo>
                      <a:pt x="10372" y="10528"/>
                    </a:lnTo>
                    <a:lnTo>
                      <a:pt x="841" y="6881"/>
                    </a:lnTo>
                    <a:cubicBezTo>
                      <a:pt x="826" y="6876"/>
                      <a:pt x="813" y="6873"/>
                      <a:pt x="800" y="6873"/>
                    </a:cubicBezTo>
                    <a:cubicBezTo>
                      <a:pt x="697" y="6873"/>
                      <a:pt x="658" y="7035"/>
                      <a:pt x="775" y="7079"/>
                    </a:cubicBezTo>
                    <a:lnTo>
                      <a:pt x="10239" y="10693"/>
                    </a:lnTo>
                    <a:lnTo>
                      <a:pt x="99" y="10693"/>
                    </a:lnTo>
                    <a:cubicBezTo>
                      <a:pt x="49" y="10693"/>
                      <a:pt x="0" y="10742"/>
                      <a:pt x="0" y="10792"/>
                    </a:cubicBezTo>
                    <a:cubicBezTo>
                      <a:pt x="0" y="10858"/>
                      <a:pt x="32" y="10907"/>
                      <a:pt x="99" y="10907"/>
                    </a:cubicBezTo>
                    <a:lnTo>
                      <a:pt x="10108" y="10907"/>
                    </a:lnTo>
                    <a:lnTo>
                      <a:pt x="858" y="14669"/>
                    </a:lnTo>
                    <a:cubicBezTo>
                      <a:pt x="808" y="14686"/>
                      <a:pt x="775" y="14752"/>
                      <a:pt x="808" y="14802"/>
                    </a:cubicBezTo>
                    <a:cubicBezTo>
                      <a:pt x="824" y="14851"/>
                      <a:pt x="858" y="14868"/>
                      <a:pt x="907" y="14868"/>
                    </a:cubicBezTo>
                    <a:cubicBezTo>
                      <a:pt x="907" y="14876"/>
                      <a:pt x="911" y="14880"/>
                      <a:pt x="917" y="14880"/>
                    </a:cubicBezTo>
                    <a:cubicBezTo>
                      <a:pt x="923" y="14880"/>
                      <a:pt x="932" y="14876"/>
                      <a:pt x="940" y="14868"/>
                    </a:cubicBezTo>
                    <a:lnTo>
                      <a:pt x="10487" y="10973"/>
                    </a:lnTo>
                    <a:lnTo>
                      <a:pt x="3166" y="18300"/>
                    </a:lnTo>
                    <a:cubicBezTo>
                      <a:pt x="3132" y="18333"/>
                      <a:pt x="3132" y="18399"/>
                      <a:pt x="3166" y="18448"/>
                    </a:cubicBezTo>
                    <a:cubicBezTo>
                      <a:pt x="3191" y="18465"/>
                      <a:pt x="3219" y="18473"/>
                      <a:pt x="3246" y="18473"/>
                    </a:cubicBezTo>
                    <a:cubicBezTo>
                      <a:pt x="3273" y="18473"/>
                      <a:pt x="3297" y="18465"/>
                      <a:pt x="3314" y="18448"/>
                    </a:cubicBezTo>
                    <a:lnTo>
                      <a:pt x="10536" y="11221"/>
                    </a:lnTo>
                    <a:lnTo>
                      <a:pt x="6875" y="20758"/>
                    </a:lnTo>
                    <a:cubicBezTo>
                      <a:pt x="6859" y="20825"/>
                      <a:pt x="6875" y="20874"/>
                      <a:pt x="6942" y="20908"/>
                    </a:cubicBezTo>
                    <a:lnTo>
                      <a:pt x="6974" y="20908"/>
                    </a:lnTo>
                    <a:cubicBezTo>
                      <a:pt x="7024" y="20908"/>
                      <a:pt x="7057" y="20874"/>
                      <a:pt x="7073" y="20841"/>
                    </a:cubicBezTo>
                    <a:lnTo>
                      <a:pt x="10701" y="11370"/>
                    </a:lnTo>
                    <a:lnTo>
                      <a:pt x="10701" y="21501"/>
                    </a:lnTo>
                    <a:cubicBezTo>
                      <a:pt x="10701" y="21551"/>
                      <a:pt x="10750" y="21600"/>
                      <a:pt x="10800" y="21600"/>
                    </a:cubicBezTo>
                    <a:cubicBezTo>
                      <a:pt x="10866" y="21600"/>
                      <a:pt x="10915" y="21551"/>
                      <a:pt x="10915" y="21501"/>
                    </a:cubicBezTo>
                    <a:lnTo>
                      <a:pt x="10915" y="11254"/>
                    </a:lnTo>
                    <a:lnTo>
                      <a:pt x="14741" y="20676"/>
                    </a:lnTo>
                    <a:cubicBezTo>
                      <a:pt x="14757" y="20709"/>
                      <a:pt x="14806" y="20743"/>
                      <a:pt x="14840" y="20743"/>
                    </a:cubicBezTo>
                    <a:lnTo>
                      <a:pt x="14889" y="20743"/>
                    </a:lnTo>
                    <a:cubicBezTo>
                      <a:pt x="14939" y="20726"/>
                      <a:pt x="14955" y="20660"/>
                      <a:pt x="14939" y="20610"/>
                    </a:cubicBezTo>
                    <a:lnTo>
                      <a:pt x="11146" y="11287"/>
                    </a:lnTo>
                    <a:lnTo>
                      <a:pt x="18303" y="18448"/>
                    </a:lnTo>
                    <a:cubicBezTo>
                      <a:pt x="18318" y="18465"/>
                      <a:pt x="18335" y="18465"/>
                      <a:pt x="18368" y="18482"/>
                    </a:cubicBezTo>
                    <a:cubicBezTo>
                      <a:pt x="18401" y="18465"/>
                      <a:pt x="18418" y="18465"/>
                      <a:pt x="18451" y="18448"/>
                    </a:cubicBezTo>
                    <a:cubicBezTo>
                      <a:pt x="18483" y="18399"/>
                      <a:pt x="18483" y="18333"/>
                      <a:pt x="18451" y="18300"/>
                    </a:cubicBezTo>
                    <a:lnTo>
                      <a:pt x="11228" y="11072"/>
                    </a:lnTo>
                    <a:lnTo>
                      <a:pt x="20742" y="14752"/>
                    </a:lnTo>
                    <a:lnTo>
                      <a:pt x="20792" y="14752"/>
                    </a:lnTo>
                    <a:cubicBezTo>
                      <a:pt x="20825" y="14752"/>
                      <a:pt x="20875" y="14719"/>
                      <a:pt x="20891" y="14686"/>
                    </a:cubicBezTo>
                    <a:cubicBezTo>
                      <a:pt x="20907" y="14637"/>
                      <a:pt x="20875" y="14570"/>
                      <a:pt x="20825" y="14554"/>
                    </a:cubicBezTo>
                    <a:lnTo>
                      <a:pt x="11361" y="10924"/>
                    </a:lnTo>
                    <a:lnTo>
                      <a:pt x="21501" y="10924"/>
                    </a:lnTo>
                    <a:cubicBezTo>
                      <a:pt x="21551" y="10924"/>
                      <a:pt x="21600" y="10875"/>
                      <a:pt x="21600" y="10825"/>
                    </a:cubicBezTo>
                    <a:cubicBezTo>
                      <a:pt x="21600" y="10759"/>
                      <a:pt x="21551" y="10710"/>
                      <a:pt x="21501" y="10710"/>
                    </a:cubicBezTo>
                    <a:lnTo>
                      <a:pt x="11163" y="10710"/>
                    </a:lnTo>
                    <a:lnTo>
                      <a:pt x="20742" y="6798"/>
                    </a:lnTo>
                    <a:cubicBezTo>
                      <a:pt x="20848" y="6738"/>
                      <a:pt x="20789" y="6596"/>
                      <a:pt x="20690" y="6596"/>
                    </a:cubicBezTo>
                    <a:cubicBezTo>
                      <a:pt x="20681" y="6596"/>
                      <a:pt x="20671" y="6597"/>
                      <a:pt x="20660" y="6601"/>
                    </a:cubicBezTo>
                    <a:lnTo>
                      <a:pt x="11361" y="10395"/>
                    </a:lnTo>
                    <a:lnTo>
                      <a:pt x="18434" y="3317"/>
                    </a:lnTo>
                    <a:cubicBezTo>
                      <a:pt x="18510" y="3241"/>
                      <a:pt x="18440" y="3136"/>
                      <a:pt x="18359" y="3136"/>
                    </a:cubicBezTo>
                    <a:cubicBezTo>
                      <a:pt x="18334" y="3136"/>
                      <a:pt x="18308" y="3145"/>
                      <a:pt x="18286" y="3168"/>
                    </a:cubicBezTo>
                    <a:lnTo>
                      <a:pt x="11064" y="10380"/>
                    </a:lnTo>
                    <a:lnTo>
                      <a:pt x="14724" y="842"/>
                    </a:lnTo>
                    <a:cubicBezTo>
                      <a:pt x="14741" y="792"/>
                      <a:pt x="14724" y="726"/>
                      <a:pt x="14658" y="709"/>
                    </a:cubicBezTo>
                    <a:cubicBezTo>
                      <a:pt x="14646" y="706"/>
                      <a:pt x="14634" y="703"/>
                      <a:pt x="14621" y="703"/>
                    </a:cubicBezTo>
                    <a:cubicBezTo>
                      <a:pt x="14581" y="703"/>
                      <a:pt x="14539" y="725"/>
                      <a:pt x="14527" y="776"/>
                    </a:cubicBezTo>
                    <a:lnTo>
                      <a:pt x="10899" y="10247"/>
                    </a:lnTo>
                    <a:lnTo>
                      <a:pt x="10899" y="99"/>
                    </a:lnTo>
                    <a:cubicBezTo>
                      <a:pt x="10899" y="49"/>
                      <a:pt x="10850" y="0"/>
                      <a:pt x="1080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66" name="Google Shape;388;p38"/>
              <p:cNvSpPr/>
              <p:nvPr/>
            </p:nvSpPr>
            <p:spPr>
              <a:xfrm>
                <a:off x="3201594" y="5051175"/>
                <a:ext cx="2554337" cy="2366649"/>
              </a:xfrm>
              <a:custGeom>
                <a:avLst/>
                <a:gdLst/>
                <a:ahLst/>
                <a:cxnLst>
                  <a:cxn ang="0">
                    <a:pos x="wd2" y="hd2"/>
                  </a:cxn>
                  <a:cxn ang="5400000">
                    <a:pos x="wd2" y="hd2"/>
                  </a:cxn>
                  <a:cxn ang="10800000">
                    <a:pos x="wd2" y="hd2"/>
                  </a:cxn>
                  <a:cxn ang="16200000">
                    <a:pos x="wd2" y="hd2"/>
                  </a:cxn>
                </a:cxnLst>
                <a:rect l="0" t="0" r="r" b="b"/>
                <a:pathLst>
                  <a:path w="19907" h="21600" fill="norm" stroke="1" extrusionOk="0">
                    <a:moveTo>
                      <a:pt x="9951" y="1354"/>
                    </a:moveTo>
                    <a:cubicBezTo>
                      <a:pt x="13464" y="1354"/>
                      <a:pt x="16645" y="3650"/>
                      <a:pt x="17986" y="7177"/>
                    </a:cubicBezTo>
                    <a:cubicBezTo>
                      <a:pt x="19327" y="10705"/>
                      <a:pt x="18580" y="14771"/>
                      <a:pt x="16106" y="17458"/>
                    </a:cubicBezTo>
                    <a:cubicBezTo>
                      <a:pt x="14438" y="19267"/>
                      <a:pt x="12206" y="20228"/>
                      <a:pt x="9938" y="20228"/>
                    </a:cubicBezTo>
                    <a:cubicBezTo>
                      <a:pt x="8819" y="20228"/>
                      <a:pt x="7692" y="19995"/>
                      <a:pt x="6619" y="19514"/>
                    </a:cubicBezTo>
                    <a:cubicBezTo>
                      <a:pt x="3369" y="18043"/>
                      <a:pt x="1254" y="14606"/>
                      <a:pt x="1254" y="10794"/>
                    </a:cubicBezTo>
                    <a:cubicBezTo>
                      <a:pt x="1268" y="5586"/>
                      <a:pt x="5153" y="1354"/>
                      <a:pt x="9951" y="1354"/>
                    </a:cubicBezTo>
                    <a:close/>
                    <a:moveTo>
                      <a:pt x="9954" y="0"/>
                    </a:moveTo>
                    <a:cubicBezTo>
                      <a:pt x="6714" y="0"/>
                      <a:pt x="3576" y="1724"/>
                      <a:pt x="1683" y="4791"/>
                    </a:cubicBezTo>
                    <a:cubicBezTo>
                      <a:pt x="-959" y="9068"/>
                      <a:pt x="-447" y="14787"/>
                      <a:pt x="2913" y="18434"/>
                    </a:cubicBezTo>
                    <a:cubicBezTo>
                      <a:pt x="4780" y="20459"/>
                      <a:pt x="7310" y="21600"/>
                      <a:pt x="9951" y="21600"/>
                    </a:cubicBezTo>
                    <a:cubicBezTo>
                      <a:pt x="14695" y="21600"/>
                      <a:pt x="18788" y="17968"/>
                      <a:pt x="19714" y="12911"/>
                    </a:cubicBezTo>
                    <a:cubicBezTo>
                      <a:pt x="20641" y="7853"/>
                      <a:pt x="18152" y="2795"/>
                      <a:pt x="13768" y="829"/>
                    </a:cubicBezTo>
                    <a:cubicBezTo>
                      <a:pt x="12528" y="268"/>
                      <a:pt x="11233" y="0"/>
                      <a:pt x="995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67" name="Google Shape;389;p38"/>
              <p:cNvSpPr/>
              <p:nvPr/>
            </p:nvSpPr>
            <p:spPr>
              <a:xfrm>
                <a:off x="4298872" y="6066177"/>
                <a:ext cx="359350" cy="333823"/>
              </a:xfrm>
              <a:custGeom>
                <a:avLst/>
                <a:gdLst/>
                <a:ahLst/>
                <a:cxnLst>
                  <a:cxn ang="0">
                    <a:pos x="wd2" y="hd2"/>
                  </a:cxn>
                  <a:cxn ang="5400000">
                    <a:pos x="wd2" y="hd2"/>
                  </a:cxn>
                  <a:cxn ang="10800000">
                    <a:pos x="wd2" y="hd2"/>
                  </a:cxn>
                  <a:cxn ang="16200000">
                    <a:pos x="wd2" y="hd2"/>
                  </a:cxn>
                </a:cxnLst>
                <a:rect l="0" t="0" r="r" b="b"/>
                <a:pathLst>
                  <a:path w="19701" h="21600" fill="norm" stroke="1" extrusionOk="0">
                    <a:moveTo>
                      <a:pt x="9849" y="0"/>
                    </a:moveTo>
                    <a:cubicBezTo>
                      <a:pt x="7324" y="0"/>
                      <a:pt x="4794" y="1064"/>
                      <a:pt x="2848" y="3192"/>
                    </a:cubicBezTo>
                    <a:cubicBezTo>
                      <a:pt x="-949" y="7447"/>
                      <a:pt x="-949" y="14255"/>
                      <a:pt x="2848" y="18403"/>
                    </a:cubicBezTo>
                    <a:cubicBezTo>
                      <a:pt x="4794" y="20531"/>
                      <a:pt x="7324" y="21600"/>
                      <a:pt x="9849" y="21600"/>
                    </a:cubicBezTo>
                    <a:cubicBezTo>
                      <a:pt x="12378" y="21600"/>
                      <a:pt x="14908" y="20531"/>
                      <a:pt x="16854" y="18403"/>
                    </a:cubicBezTo>
                    <a:cubicBezTo>
                      <a:pt x="20651" y="14255"/>
                      <a:pt x="20651" y="7447"/>
                      <a:pt x="16854" y="3192"/>
                    </a:cubicBezTo>
                    <a:cubicBezTo>
                      <a:pt x="14908" y="1064"/>
                      <a:pt x="12378" y="0"/>
                      <a:pt x="9849"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68" name="Google Shape;390;p38"/>
              <p:cNvSpPr/>
              <p:nvPr/>
            </p:nvSpPr>
            <p:spPr>
              <a:xfrm>
                <a:off x="4379223" y="6141826"/>
                <a:ext cx="198648"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5" y="0"/>
                    </a:moveTo>
                    <a:cubicBezTo>
                      <a:pt x="4823" y="0"/>
                      <a:pt x="0" y="4823"/>
                      <a:pt x="0" y="10795"/>
                    </a:cubicBezTo>
                    <a:cubicBezTo>
                      <a:pt x="0" y="16777"/>
                      <a:pt x="4823" y="21600"/>
                      <a:pt x="10795" y="21600"/>
                    </a:cubicBezTo>
                    <a:cubicBezTo>
                      <a:pt x="16777" y="21600"/>
                      <a:pt x="21600" y="16777"/>
                      <a:pt x="21600" y="10795"/>
                    </a:cubicBezTo>
                    <a:cubicBezTo>
                      <a:pt x="21600" y="4823"/>
                      <a:pt x="16777" y="0"/>
                      <a:pt x="1079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69" name="Google Shape;391;p38"/>
              <p:cNvSpPr/>
              <p:nvPr/>
            </p:nvSpPr>
            <p:spPr>
              <a:xfrm>
                <a:off x="3031091" y="2734599"/>
                <a:ext cx="1471462"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3" y="0"/>
                    </a:moveTo>
                    <a:cubicBezTo>
                      <a:pt x="-238" y="0"/>
                      <a:pt x="-238" y="539"/>
                      <a:pt x="713" y="539"/>
                    </a:cubicBezTo>
                    <a:lnTo>
                      <a:pt x="9112" y="539"/>
                    </a:lnTo>
                    <a:lnTo>
                      <a:pt x="19873" y="21372"/>
                    </a:lnTo>
                    <a:cubicBezTo>
                      <a:pt x="19946" y="21497"/>
                      <a:pt x="20230" y="21593"/>
                      <a:pt x="20546" y="21593"/>
                    </a:cubicBezTo>
                    <a:cubicBezTo>
                      <a:pt x="20560" y="21593"/>
                      <a:pt x="20576" y="21593"/>
                      <a:pt x="20592" y="21592"/>
                    </a:cubicBezTo>
                    <a:cubicBezTo>
                      <a:pt x="20618" y="21597"/>
                      <a:pt x="20637" y="21600"/>
                      <a:pt x="20656" y="21600"/>
                    </a:cubicBezTo>
                    <a:cubicBezTo>
                      <a:pt x="20676" y="21600"/>
                      <a:pt x="20694" y="21597"/>
                      <a:pt x="20720" y="21592"/>
                    </a:cubicBezTo>
                    <a:cubicBezTo>
                      <a:pt x="21105" y="21563"/>
                      <a:pt x="21362" y="21422"/>
                      <a:pt x="21285" y="21273"/>
                    </a:cubicBezTo>
                    <a:lnTo>
                      <a:pt x="10396" y="219"/>
                    </a:lnTo>
                    <a:cubicBezTo>
                      <a:pt x="10318" y="90"/>
                      <a:pt x="10035" y="0"/>
                      <a:pt x="97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70" name="Google Shape;392;p38"/>
              <p:cNvSpPr/>
              <p:nvPr/>
            </p:nvSpPr>
            <p:spPr>
              <a:xfrm>
                <a:off x="3436541" y="5089373"/>
                <a:ext cx="3141071" cy="2187034"/>
              </a:xfrm>
              <a:custGeom>
                <a:avLst/>
                <a:gdLst/>
                <a:ahLst/>
                <a:cxnLst>
                  <a:cxn ang="0">
                    <a:pos x="wd2" y="hd2"/>
                  </a:cxn>
                  <a:cxn ang="5400000">
                    <a:pos x="wd2" y="hd2"/>
                  </a:cxn>
                  <a:cxn ang="10800000">
                    <a:pos x="wd2" y="hd2"/>
                  </a:cxn>
                  <a:cxn ang="16200000">
                    <a:pos x="wd2" y="hd2"/>
                  </a:cxn>
                </a:cxnLst>
                <a:rect l="0" t="0" r="r" b="b"/>
                <a:pathLst>
                  <a:path w="21494" h="21600" fill="norm" stroke="1" extrusionOk="0">
                    <a:moveTo>
                      <a:pt x="319" y="0"/>
                    </a:moveTo>
                    <a:cubicBezTo>
                      <a:pt x="-106" y="33"/>
                      <a:pt x="-106" y="845"/>
                      <a:pt x="319" y="893"/>
                    </a:cubicBezTo>
                    <a:lnTo>
                      <a:pt x="17621" y="893"/>
                    </a:lnTo>
                    <a:lnTo>
                      <a:pt x="20826" y="18027"/>
                    </a:lnTo>
                    <a:lnTo>
                      <a:pt x="20826" y="21178"/>
                    </a:lnTo>
                    <a:cubicBezTo>
                      <a:pt x="20826" y="21406"/>
                      <a:pt x="20972" y="21600"/>
                      <a:pt x="21154" y="21600"/>
                    </a:cubicBezTo>
                    <a:cubicBezTo>
                      <a:pt x="21336" y="21600"/>
                      <a:pt x="21494" y="21406"/>
                      <a:pt x="21494" y="21162"/>
                    </a:cubicBezTo>
                    <a:lnTo>
                      <a:pt x="21494" y="17962"/>
                    </a:lnTo>
                    <a:cubicBezTo>
                      <a:pt x="21482" y="17930"/>
                      <a:pt x="21482" y="17897"/>
                      <a:pt x="21482" y="17865"/>
                    </a:cubicBezTo>
                    <a:lnTo>
                      <a:pt x="18192" y="341"/>
                    </a:lnTo>
                    <a:cubicBezTo>
                      <a:pt x="18155" y="146"/>
                      <a:pt x="18021" y="0"/>
                      <a:pt x="17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71" name="Google Shape;393;p38"/>
              <p:cNvSpPr/>
              <p:nvPr/>
            </p:nvSpPr>
            <p:spPr>
              <a:xfrm>
                <a:off x="6331810" y="7076195"/>
                <a:ext cx="413470" cy="382319"/>
              </a:xfrm>
              <a:custGeom>
                <a:avLst/>
                <a:gdLst/>
                <a:ahLst/>
                <a:cxnLst>
                  <a:cxn ang="0">
                    <a:pos x="wd2" y="hd2"/>
                  </a:cxn>
                  <a:cxn ang="5400000">
                    <a:pos x="wd2" y="hd2"/>
                  </a:cxn>
                  <a:cxn ang="10800000">
                    <a:pos x="wd2" y="hd2"/>
                  </a:cxn>
                  <a:cxn ang="16200000">
                    <a:pos x="wd2" y="hd2"/>
                  </a:cxn>
                </a:cxnLst>
                <a:rect l="0" t="0" r="r" b="b"/>
                <a:pathLst>
                  <a:path w="19659" h="21600" fill="norm" stroke="1" extrusionOk="0">
                    <a:moveTo>
                      <a:pt x="9830" y="0"/>
                    </a:moveTo>
                    <a:cubicBezTo>
                      <a:pt x="7321" y="0"/>
                      <a:pt x="4811" y="1046"/>
                      <a:pt x="2911" y="3139"/>
                    </a:cubicBezTo>
                    <a:cubicBezTo>
                      <a:pt x="-970" y="7413"/>
                      <a:pt x="-970" y="14192"/>
                      <a:pt x="2911" y="18466"/>
                    </a:cubicBezTo>
                    <a:cubicBezTo>
                      <a:pt x="4811" y="20558"/>
                      <a:pt x="7321" y="21600"/>
                      <a:pt x="9830" y="21600"/>
                    </a:cubicBezTo>
                    <a:cubicBezTo>
                      <a:pt x="12339" y="21600"/>
                      <a:pt x="14849" y="20558"/>
                      <a:pt x="16749" y="18466"/>
                    </a:cubicBezTo>
                    <a:cubicBezTo>
                      <a:pt x="20630" y="14192"/>
                      <a:pt x="20630" y="7413"/>
                      <a:pt x="16749" y="3139"/>
                    </a:cubicBezTo>
                    <a:cubicBezTo>
                      <a:pt x="14849" y="1046"/>
                      <a:pt x="12339" y="0"/>
                      <a:pt x="98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72" name="Google Shape;394;p38"/>
              <p:cNvSpPr/>
              <p:nvPr/>
            </p:nvSpPr>
            <p:spPr>
              <a:xfrm>
                <a:off x="6444552" y="7179415"/>
                <a:ext cx="188936" cy="175880"/>
              </a:xfrm>
              <a:custGeom>
                <a:avLst/>
                <a:gdLst/>
                <a:ahLst/>
                <a:cxnLst>
                  <a:cxn ang="0">
                    <a:pos x="wd2" y="hd2"/>
                  </a:cxn>
                  <a:cxn ang="5400000">
                    <a:pos x="wd2" y="hd2"/>
                  </a:cxn>
                  <a:cxn ang="10800000">
                    <a:pos x="wd2" y="hd2"/>
                  </a:cxn>
                  <a:cxn ang="16200000">
                    <a:pos x="wd2" y="hd2"/>
                  </a:cxn>
                </a:cxnLst>
                <a:rect l="0" t="0" r="r" b="b"/>
                <a:pathLst>
                  <a:path w="18552" h="21600" fill="norm" stroke="1" extrusionOk="0">
                    <a:moveTo>
                      <a:pt x="9229" y="0"/>
                    </a:moveTo>
                    <a:cubicBezTo>
                      <a:pt x="4179" y="0"/>
                      <a:pt x="0" y="4844"/>
                      <a:pt x="0" y="10902"/>
                    </a:cubicBezTo>
                    <a:cubicBezTo>
                      <a:pt x="0" y="17317"/>
                      <a:pt x="4522" y="21600"/>
                      <a:pt x="9282" y="21600"/>
                    </a:cubicBezTo>
                    <a:cubicBezTo>
                      <a:pt x="11579" y="21600"/>
                      <a:pt x="13928" y="20611"/>
                      <a:pt x="15855" y="18377"/>
                    </a:cubicBezTo>
                    <a:cubicBezTo>
                      <a:pt x="21600" y="11708"/>
                      <a:pt x="17597" y="0"/>
                      <a:pt x="922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73" name="Google Shape;395;p38"/>
              <p:cNvSpPr/>
              <p:nvPr/>
            </p:nvSpPr>
            <p:spPr>
              <a:xfrm>
                <a:off x="3309283" y="4005698"/>
                <a:ext cx="1923401" cy="940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7" y="0"/>
                    </a:moveTo>
                    <a:cubicBezTo>
                      <a:pt x="318" y="0"/>
                      <a:pt x="0" y="492"/>
                      <a:pt x="0" y="1058"/>
                    </a:cubicBezTo>
                    <a:lnTo>
                      <a:pt x="0" y="20580"/>
                    </a:lnTo>
                    <a:cubicBezTo>
                      <a:pt x="0" y="21146"/>
                      <a:pt x="318" y="21600"/>
                      <a:pt x="737" y="21600"/>
                    </a:cubicBezTo>
                    <a:lnTo>
                      <a:pt x="20883" y="21600"/>
                    </a:lnTo>
                    <a:cubicBezTo>
                      <a:pt x="21281" y="21600"/>
                      <a:pt x="21600" y="21146"/>
                      <a:pt x="21600" y="20580"/>
                    </a:cubicBezTo>
                    <a:lnTo>
                      <a:pt x="21600" y="1058"/>
                    </a:lnTo>
                    <a:cubicBezTo>
                      <a:pt x="21600" y="492"/>
                      <a:pt x="21261" y="0"/>
                      <a:pt x="20883" y="0"/>
                    </a:cubicBezTo>
                    <a:close/>
                  </a:path>
                </a:pathLst>
              </a:custGeom>
              <a:solidFill>
                <a:srgbClr val="77230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74" name="Google Shape;396;p38"/>
              <p:cNvSpPr/>
              <p:nvPr/>
            </p:nvSpPr>
            <p:spPr>
              <a:xfrm>
                <a:off x="3165091" y="3961105"/>
                <a:ext cx="2203295" cy="89186"/>
              </a:xfrm>
              <a:custGeom>
                <a:avLst/>
                <a:gdLst/>
                <a:ahLst/>
                <a:cxnLst>
                  <a:cxn ang="0">
                    <a:pos x="wd2" y="hd2"/>
                  </a:cxn>
                  <a:cxn ang="5400000">
                    <a:pos x="wd2" y="hd2"/>
                  </a:cxn>
                  <a:cxn ang="10800000">
                    <a:pos x="wd2" y="hd2"/>
                  </a:cxn>
                  <a:cxn ang="16200000">
                    <a:pos x="wd2" y="hd2"/>
                  </a:cxn>
                </a:cxnLst>
                <a:rect l="0" t="0" r="r" b="b"/>
                <a:pathLst>
                  <a:path w="21303" h="21600" fill="norm" stroke="1" extrusionOk="0">
                    <a:moveTo>
                      <a:pt x="455" y="0"/>
                    </a:moveTo>
                    <a:cubicBezTo>
                      <a:pt x="-151" y="0"/>
                      <a:pt x="-151" y="21600"/>
                      <a:pt x="455" y="21600"/>
                    </a:cubicBezTo>
                    <a:cubicBezTo>
                      <a:pt x="470" y="21600"/>
                      <a:pt x="486" y="21580"/>
                      <a:pt x="502" y="21560"/>
                    </a:cubicBezTo>
                    <a:lnTo>
                      <a:pt x="20865" y="21560"/>
                    </a:lnTo>
                    <a:cubicBezTo>
                      <a:pt x="21449" y="20755"/>
                      <a:pt x="21449" y="845"/>
                      <a:pt x="20865" y="40"/>
                    </a:cubicBezTo>
                    <a:lnTo>
                      <a:pt x="502" y="40"/>
                    </a:lnTo>
                    <a:cubicBezTo>
                      <a:pt x="486" y="20"/>
                      <a:pt x="470" y="0"/>
                      <a:pt x="455"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75" name="Google Shape;397;p38"/>
              <p:cNvSpPr/>
              <p:nvPr/>
            </p:nvSpPr>
            <p:spPr>
              <a:xfrm>
                <a:off x="2453191" y="2767899"/>
                <a:ext cx="893278" cy="1760704"/>
              </a:xfrm>
              <a:custGeom>
                <a:avLst/>
                <a:gdLst/>
                <a:ahLst/>
                <a:cxnLst>
                  <a:cxn ang="0">
                    <a:pos x="wd2" y="hd2"/>
                  </a:cxn>
                  <a:cxn ang="5400000">
                    <a:pos x="wd2" y="hd2"/>
                  </a:cxn>
                  <a:cxn ang="10800000">
                    <a:pos x="wd2" y="hd2"/>
                  </a:cxn>
                  <a:cxn ang="16200000">
                    <a:pos x="wd2" y="hd2"/>
                  </a:cxn>
                </a:cxnLst>
                <a:rect l="0" t="0" r="r" b="b"/>
                <a:pathLst>
                  <a:path w="20597" h="21600" fill="norm" stroke="1" extrusionOk="0">
                    <a:moveTo>
                      <a:pt x="4957" y="0"/>
                    </a:moveTo>
                    <a:cubicBezTo>
                      <a:pt x="3887" y="0"/>
                      <a:pt x="2883" y="15"/>
                      <a:pt x="2106" y="55"/>
                    </a:cubicBezTo>
                    <a:cubicBezTo>
                      <a:pt x="-1003" y="217"/>
                      <a:pt x="100" y="318"/>
                      <a:pt x="633" y="2698"/>
                    </a:cubicBezTo>
                    <a:cubicBezTo>
                      <a:pt x="1125" y="5078"/>
                      <a:pt x="8325" y="21600"/>
                      <a:pt x="8325" y="21600"/>
                    </a:cubicBezTo>
                    <a:lnTo>
                      <a:pt x="20597" y="21600"/>
                    </a:lnTo>
                    <a:lnTo>
                      <a:pt x="11965" y="135"/>
                    </a:lnTo>
                    <a:cubicBezTo>
                      <a:pt x="11965" y="135"/>
                      <a:pt x="8168" y="0"/>
                      <a:pt x="4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76" name="Google Shape;398;p38"/>
              <p:cNvSpPr/>
              <p:nvPr/>
            </p:nvSpPr>
            <p:spPr>
              <a:xfrm>
                <a:off x="5780869" y="5538289"/>
                <a:ext cx="402852" cy="457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11" y="0"/>
                    </a:moveTo>
                    <a:lnTo>
                      <a:pt x="0" y="5905"/>
                    </a:lnTo>
                    <a:lnTo>
                      <a:pt x="6279" y="21600"/>
                    </a:lnTo>
                    <a:lnTo>
                      <a:pt x="21600" y="18335"/>
                    </a:lnTo>
                    <a:lnTo>
                      <a:pt x="17411"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77" name="Google Shape;399;p38"/>
              <p:cNvSpPr/>
              <p:nvPr/>
            </p:nvSpPr>
            <p:spPr>
              <a:xfrm>
                <a:off x="5859283" y="5858410"/>
                <a:ext cx="1111774" cy="559609"/>
              </a:xfrm>
              <a:custGeom>
                <a:avLst/>
                <a:gdLst/>
                <a:ahLst/>
                <a:cxnLst>
                  <a:cxn ang="0">
                    <a:pos x="wd2" y="hd2"/>
                  </a:cxn>
                  <a:cxn ang="5400000">
                    <a:pos x="wd2" y="hd2"/>
                  </a:cxn>
                  <a:cxn ang="10800000">
                    <a:pos x="wd2" y="hd2"/>
                  </a:cxn>
                  <a:cxn ang="16200000">
                    <a:pos x="wd2" y="hd2"/>
                  </a:cxn>
                </a:cxnLst>
                <a:rect l="0" t="0" r="r" b="b"/>
                <a:pathLst>
                  <a:path w="21213" h="21600" fill="norm" stroke="1" extrusionOk="0">
                    <a:moveTo>
                      <a:pt x="5929" y="0"/>
                    </a:moveTo>
                    <a:cubicBezTo>
                      <a:pt x="4734" y="0"/>
                      <a:pt x="3663" y="3955"/>
                      <a:pt x="1952" y="3955"/>
                    </a:cubicBezTo>
                    <a:cubicBezTo>
                      <a:pt x="1619" y="3955"/>
                      <a:pt x="1261" y="3808"/>
                      <a:pt x="875" y="3449"/>
                    </a:cubicBezTo>
                    <a:cubicBezTo>
                      <a:pt x="875" y="3449"/>
                      <a:pt x="-344" y="3766"/>
                      <a:pt x="95" y="6241"/>
                    </a:cubicBezTo>
                    <a:cubicBezTo>
                      <a:pt x="164" y="6622"/>
                      <a:pt x="198" y="7068"/>
                      <a:pt x="230" y="7510"/>
                    </a:cubicBezTo>
                    <a:cubicBezTo>
                      <a:pt x="265" y="7827"/>
                      <a:pt x="299" y="8144"/>
                      <a:pt x="333" y="8526"/>
                    </a:cubicBezTo>
                    <a:cubicBezTo>
                      <a:pt x="637" y="11699"/>
                      <a:pt x="976" y="16840"/>
                      <a:pt x="1619" y="19760"/>
                    </a:cubicBezTo>
                    <a:cubicBezTo>
                      <a:pt x="1755" y="20459"/>
                      <a:pt x="1957" y="21094"/>
                      <a:pt x="2195" y="21600"/>
                    </a:cubicBezTo>
                    <a:lnTo>
                      <a:pt x="21188" y="9795"/>
                    </a:lnTo>
                    <a:cubicBezTo>
                      <a:pt x="21256" y="9096"/>
                      <a:pt x="21188" y="8337"/>
                      <a:pt x="20984" y="7763"/>
                    </a:cubicBezTo>
                    <a:cubicBezTo>
                      <a:pt x="20545" y="6305"/>
                      <a:pt x="19360" y="4590"/>
                      <a:pt x="16177" y="4148"/>
                    </a:cubicBezTo>
                    <a:cubicBezTo>
                      <a:pt x="13672" y="3830"/>
                      <a:pt x="10829" y="3702"/>
                      <a:pt x="8864" y="2115"/>
                    </a:cubicBezTo>
                    <a:cubicBezTo>
                      <a:pt x="6902" y="529"/>
                      <a:pt x="6223" y="83"/>
                      <a:pt x="6223" y="83"/>
                    </a:cubicBezTo>
                    <a:cubicBezTo>
                      <a:pt x="6124" y="29"/>
                      <a:pt x="6026" y="0"/>
                      <a:pt x="5929"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78" name="Google Shape;400;p38"/>
              <p:cNvSpPr/>
              <p:nvPr/>
            </p:nvSpPr>
            <p:spPr>
              <a:xfrm>
                <a:off x="5944124" y="6059533"/>
                <a:ext cx="1026933" cy="358486"/>
              </a:xfrm>
              <a:custGeom>
                <a:avLst/>
                <a:gdLst/>
                <a:ahLst/>
                <a:cxnLst>
                  <a:cxn ang="0">
                    <a:pos x="wd2" y="hd2"/>
                  </a:cxn>
                  <a:cxn ang="5400000">
                    <a:pos x="wd2" y="hd2"/>
                  </a:cxn>
                  <a:cxn ang="10800000">
                    <a:pos x="wd2" y="hd2"/>
                  </a:cxn>
                  <a:cxn ang="16200000">
                    <a:pos x="wd2" y="hd2"/>
                  </a:cxn>
                </a:cxnLst>
                <a:rect l="0" t="0" r="r" b="b"/>
                <a:pathLst>
                  <a:path w="21553" h="21600" fill="norm" stroke="1" extrusionOk="0">
                    <a:moveTo>
                      <a:pt x="21301" y="0"/>
                    </a:moveTo>
                    <a:lnTo>
                      <a:pt x="0" y="18728"/>
                    </a:lnTo>
                    <a:cubicBezTo>
                      <a:pt x="150" y="19819"/>
                      <a:pt x="372" y="20809"/>
                      <a:pt x="634" y="21600"/>
                    </a:cubicBezTo>
                    <a:lnTo>
                      <a:pt x="21525" y="3172"/>
                    </a:lnTo>
                    <a:cubicBezTo>
                      <a:pt x="21600" y="2081"/>
                      <a:pt x="21525" y="896"/>
                      <a:pt x="21301"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79" name="Google Shape;401;p38"/>
              <p:cNvSpPr/>
              <p:nvPr/>
            </p:nvSpPr>
            <p:spPr>
              <a:xfrm>
                <a:off x="5871367" y="6052973"/>
                <a:ext cx="219290" cy="342044"/>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0" y="0"/>
                    </a:moveTo>
                    <a:cubicBezTo>
                      <a:pt x="172" y="519"/>
                      <a:pt x="344" y="1038"/>
                      <a:pt x="515" y="1662"/>
                    </a:cubicBezTo>
                    <a:cubicBezTo>
                      <a:pt x="7996" y="3325"/>
                      <a:pt x="13948" y="6749"/>
                      <a:pt x="16842" y="11217"/>
                    </a:cubicBezTo>
                    <a:cubicBezTo>
                      <a:pt x="19221" y="14542"/>
                      <a:pt x="19221" y="18275"/>
                      <a:pt x="16842" y="21600"/>
                    </a:cubicBezTo>
                    <a:lnTo>
                      <a:pt x="19736" y="21081"/>
                    </a:lnTo>
                    <a:cubicBezTo>
                      <a:pt x="21600" y="17657"/>
                      <a:pt x="21437" y="14022"/>
                      <a:pt x="19221" y="10698"/>
                    </a:cubicBezTo>
                    <a:cubicBezTo>
                      <a:pt x="15820" y="5611"/>
                      <a:pt x="8674" y="1662"/>
                      <a:pt x="0"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80" name="Google Shape;402;p38"/>
              <p:cNvSpPr/>
              <p:nvPr/>
            </p:nvSpPr>
            <p:spPr>
              <a:xfrm>
                <a:off x="6304112" y="5907237"/>
                <a:ext cx="92059" cy="65852"/>
              </a:xfrm>
              <a:custGeom>
                <a:avLst/>
                <a:gdLst/>
                <a:ahLst/>
                <a:cxnLst>
                  <a:cxn ang="0">
                    <a:pos x="wd2" y="hd2"/>
                  </a:cxn>
                  <a:cxn ang="5400000">
                    <a:pos x="wd2" y="hd2"/>
                  </a:cxn>
                  <a:cxn ang="10800000">
                    <a:pos x="wd2" y="hd2"/>
                  </a:cxn>
                  <a:cxn ang="16200000">
                    <a:pos x="wd2" y="hd2"/>
                  </a:cxn>
                </a:cxnLst>
                <a:rect l="0" t="0" r="r" b="b"/>
                <a:pathLst>
                  <a:path w="18571" h="21600" fill="norm" stroke="1" extrusionOk="0">
                    <a:moveTo>
                      <a:pt x="14973" y="0"/>
                    </a:moveTo>
                    <a:cubicBezTo>
                      <a:pt x="14341" y="0"/>
                      <a:pt x="13636" y="245"/>
                      <a:pt x="12931" y="872"/>
                    </a:cubicBezTo>
                    <a:lnTo>
                      <a:pt x="1471" y="12203"/>
                    </a:lnTo>
                    <a:cubicBezTo>
                      <a:pt x="-1439" y="15145"/>
                      <a:pt x="332" y="21600"/>
                      <a:pt x="3622" y="21600"/>
                    </a:cubicBezTo>
                    <a:cubicBezTo>
                      <a:pt x="3966" y="21600"/>
                      <a:pt x="4327" y="21546"/>
                      <a:pt x="4707" y="21382"/>
                    </a:cubicBezTo>
                    <a:cubicBezTo>
                      <a:pt x="4707" y="21382"/>
                      <a:pt x="5050" y="21382"/>
                      <a:pt x="5412" y="20837"/>
                    </a:cubicBezTo>
                    <a:lnTo>
                      <a:pt x="16871" y="10051"/>
                    </a:lnTo>
                    <a:cubicBezTo>
                      <a:pt x="20161" y="6891"/>
                      <a:pt x="18209" y="0"/>
                      <a:pt x="1497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81" name="Google Shape;403;p38"/>
              <p:cNvSpPr/>
              <p:nvPr/>
            </p:nvSpPr>
            <p:spPr>
              <a:xfrm>
                <a:off x="6232702" y="5880748"/>
                <a:ext cx="90750" cy="66018"/>
              </a:xfrm>
              <a:custGeom>
                <a:avLst/>
                <a:gdLst/>
                <a:ahLst/>
                <a:cxnLst>
                  <a:cxn ang="0">
                    <a:pos x="wd2" y="hd2"/>
                  </a:cxn>
                  <a:cxn ang="5400000">
                    <a:pos x="wd2" y="hd2"/>
                  </a:cxn>
                  <a:cxn ang="10800000">
                    <a:pos x="wd2" y="hd2"/>
                  </a:cxn>
                  <a:cxn ang="16200000">
                    <a:pos x="wd2" y="hd2"/>
                  </a:cxn>
                </a:cxnLst>
                <a:rect l="0" t="0" r="r" b="b"/>
                <a:pathLst>
                  <a:path w="18634" h="21600" fill="norm" stroke="1" extrusionOk="0">
                    <a:moveTo>
                      <a:pt x="15259" y="0"/>
                    </a:moveTo>
                    <a:cubicBezTo>
                      <a:pt x="14633" y="0"/>
                      <a:pt x="13952" y="299"/>
                      <a:pt x="13253" y="951"/>
                    </a:cubicBezTo>
                    <a:lnTo>
                      <a:pt x="1589" y="11710"/>
                    </a:lnTo>
                    <a:cubicBezTo>
                      <a:pt x="-1392" y="14645"/>
                      <a:pt x="153" y="21600"/>
                      <a:pt x="3484" y="21600"/>
                    </a:cubicBezTo>
                    <a:cubicBezTo>
                      <a:pt x="3815" y="21600"/>
                      <a:pt x="4146" y="21518"/>
                      <a:pt x="4514" y="21383"/>
                    </a:cubicBezTo>
                    <a:cubicBezTo>
                      <a:pt x="4882" y="20839"/>
                      <a:pt x="4882" y="20839"/>
                      <a:pt x="5232" y="20839"/>
                    </a:cubicBezTo>
                    <a:lnTo>
                      <a:pt x="16896" y="9537"/>
                    </a:lnTo>
                    <a:cubicBezTo>
                      <a:pt x="20208" y="6439"/>
                      <a:pt x="18295" y="0"/>
                      <a:pt x="1525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82" name="Google Shape;404;p38"/>
              <p:cNvSpPr/>
              <p:nvPr/>
            </p:nvSpPr>
            <p:spPr>
              <a:xfrm>
                <a:off x="6378600" y="5923015"/>
                <a:ext cx="90202" cy="64856"/>
              </a:xfrm>
              <a:custGeom>
                <a:avLst/>
                <a:gdLst/>
                <a:ahLst/>
                <a:cxnLst>
                  <a:cxn ang="0">
                    <a:pos x="wd2" y="hd2"/>
                  </a:cxn>
                  <a:cxn ang="5400000">
                    <a:pos x="wd2" y="hd2"/>
                  </a:cxn>
                  <a:cxn ang="10800000">
                    <a:pos x="wd2" y="hd2"/>
                  </a:cxn>
                  <a:cxn ang="16200000">
                    <a:pos x="wd2" y="hd2"/>
                  </a:cxn>
                </a:cxnLst>
                <a:rect l="0" t="0" r="r" b="b"/>
                <a:pathLst>
                  <a:path w="18665" h="21600" fill="norm" stroke="1" extrusionOk="0">
                    <a:moveTo>
                      <a:pt x="14963" y="0"/>
                    </a:moveTo>
                    <a:cubicBezTo>
                      <a:pt x="14425" y="0"/>
                      <a:pt x="13869" y="166"/>
                      <a:pt x="13276" y="581"/>
                    </a:cubicBezTo>
                    <a:lnTo>
                      <a:pt x="1521" y="11533"/>
                    </a:lnTo>
                    <a:cubicBezTo>
                      <a:pt x="-1464" y="14990"/>
                      <a:pt x="353" y="21600"/>
                      <a:pt x="3449" y="21600"/>
                    </a:cubicBezTo>
                    <a:cubicBezTo>
                      <a:pt x="3783" y="21600"/>
                      <a:pt x="4117" y="21545"/>
                      <a:pt x="4469" y="21379"/>
                    </a:cubicBezTo>
                    <a:cubicBezTo>
                      <a:pt x="4821" y="21379"/>
                      <a:pt x="5192" y="20826"/>
                      <a:pt x="5192" y="20826"/>
                    </a:cubicBezTo>
                    <a:lnTo>
                      <a:pt x="17318" y="9873"/>
                    </a:lnTo>
                    <a:cubicBezTo>
                      <a:pt x="20136" y="6140"/>
                      <a:pt x="18134" y="0"/>
                      <a:pt x="1496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83" name="Google Shape;405;p38"/>
              <p:cNvSpPr/>
              <p:nvPr/>
            </p:nvSpPr>
            <p:spPr>
              <a:xfrm>
                <a:off x="6452164" y="5935139"/>
                <a:ext cx="91163" cy="65686"/>
              </a:xfrm>
              <a:custGeom>
                <a:avLst/>
                <a:gdLst/>
                <a:ahLst/>
                <a:cxnLst>
                  <a:cxn ang="0">
                    <a:pos x="wd2" y="hd2"/>
                  </a:cxn>
                  <a:cxn ang="5400000">
                    <a:pos x="wd2" y="hd2"/>
                  </a:cxn>
                  <a:cxn ang="10800000">
                    <a:pos x="wd2" y="hd2"/>
                  </a:cxn>
                  <a:cxn ang="16200000">
                    <a:pos x="wd2" y="hd2"/>
                  </a:cxn>
                </a:cxnLst>
                <a:rect l="0" t="0" r="r" b="b"/>
                <a:pathLst>
                  <a:path w="20558" h="21600" fill="norm" stroke="1" extrusionOk="0">
                    <a:moveTo>
                      <a:pt x="16712" y="0"/>
                    </a:moveTo>
                    <a:cubicBezTo>
                      <a:pt x="15984" y="0"/>
                      <a:pt x="15277" y="300"/>
                      <a:pt x="14691" y="901"/>
                    </a:cubicBezTo>
                    <a:lnTo>
                      <a:pt x="1880" y="11715"/>
                    </a:lnTo>
                    <a:cubicBezTo>
                      <a:pt x="-120" y="13326"/>
                      <a:pt x="-524" y="16575"/>
                      <a:pt x="668" y="19279"/>
                    </a:cubicBezTo>
                    <a:cubicBezTo>
                      <a:pt x="1335" y="20617"/>
                      <a:pt x="2810" y="21600"/>
                      <a:pt x="4204" y="21600"/>
                    </a:cubicBezTo>
                    <a:cubicBezTo>
                      <a:pt x="4507" y="21600"/>
                      <a:pt x="4790" y="21545"/>
                      <a:pt x="5073" y="21463"/>
                    </a:cubicBezTo>
                    <a:lnTo>
                      <a:pt x="5881" y="20917"/>
                    </a:lnTo>
                    <a:lnTo>
                      <a:pt x="18692" y="9558"/>
                    </a:lnTo>
                    <a:cubicBezTo>
                      <a:pt x="20692" y="7919"/>
                      <a:pt x="21076" y="4697"/>
                      <a:pt x="19884" y="2512"/>
                    </a:cubicBezTo>
                    <a:cubicBezTo>
                      <a:pt x="19136" y="847"/>
                      <a:pt x="17904" y="0"/>
                      <a:pt x="1671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84" name="Google Shape;406;p38"/>
              <p:cNvSpPr/>
              <p:nvPr/>
            </p:nvSpPr>
            <p:spPr>
              <a:xfrm>
                <a:off x="6530007" y="5945436"/>
                <a:ext cx="89632" cy="64274"/>
              </a:xfrm>
              <a:custGeom>
                <a:avLst/>
                <a:gdLst/>
                <a:ahLst/>
                <a:cxnLst>
                  <a:cxn ang="0">
                    <a:pos x="wd2" y="hd2"/>
                  </a:cxn>
                  <a:cxn ang="5400000">
                    <a:pos x="wd2" y="hd2"/>
                  </a:cxn>
                  <a:cxn ang="10800000">
                    <a:pos x="wd2" y="hd2"/>
                  </a:cxn>
                  <a:cxn ang="16200000">
                    <a:pos x="wd2" y="hd2"/>
                  </a:cxn>
                </a:cxnLst>
                <a:rect l="0" t="0" r="r" b="b"/>
                <a:pathLst>
                  <a:path w="18691" h="21600" fill="norm" stroke="1" extrusionOk="0">
                    <a:moveTo>
                      <a:pt x="15345" y="0"/>
                    </a:moveTo>
                    <a:cubicBezTo>
                      <a:pt x="14803" y="0"/>
                      <a:pt x="14224" y="251"/>
                      <a:pt x="13626" y="781"/>
                    </a:cubicBezTo>
                    <a:lnTo>
                      <a:pt x="1780" y="11833"/>
                    </a:lnTo>
                    <a:cubicBezTo>
                      <a:pt x="-1490" y="14763"/>
                      <a:pt x="154" y="21600"/>
                      <a:pt x="3406" y="21600"/>
                    </a:cubicBezTo>
                    <a:cubicBezTo>
                      <a:pt x="3835" y="21600"/>
                      <a:pt x="4284" y="21488"/>
                      <a:pt x="4751" y="21237"/>
                    </a:cubicBezTo>
                    <a:cubicBezTo>
                      <a:pt x="5106" y="21237"/>
                      <a:pt x="5106" y="21237"/>
                      <a:pt x="5480" y="20679"/>
                    </a:cubicBezTo>
                    <a:lnTo>
                      <a:pt x="17326" y="9628"/>
                    </a:lnTo>
                    <a:cubicBezTo>
                      <a:pt x="20110" y="6363"/>
                      <a:pt x="18223" y="0"/>
                      <a:pt x="1534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85" name="Google Shape;407;p38"/>
              <p:cNvSpPr/>
              <p:nvPr/>
            </p:nvSpPr>
            <p:spPr>
              <a:xfrm>
                <a:off x="6612881" y="5947180"/>
                <a:ext cx="90902" cy="65353"/>
              </a:xfrm>
              <a:custGeom>
                <a:avLst/>
                <a:gdLst/>
                <a:ahLst/>
                <a:cxnLst>
                  <a:cxn ang="0">
                    <a:pos x="wd2" y="hd2"/>
                  </a:cxn>
                  <a:cxn ang="5400000">
                    <a:pos x="wd2" y="hd2"/>
                  </a:cxn>
                  <a:cxn ang="10800000">
                    <a:pos x="wd2" y="hd2"/>
                  </a:cxn>
                  <a:cxn ang="16200000">
                    <a:pos x="wd2" y="hd2"/>
                  </a:cxn>
                </a:cxnLst>
                <a:rect l="0" t="0" r="r" b="b"/>
                <a:pathLst>
                  <a:path w="18570" h="21600" fill="norm" stroke="1" extrusionOk="0">
                    <a:moveTo>
                      <a:pt x="14870" y="0"/>
                    </a:moveTo>
                    <a:cubicBezTo>
                      <a:pt x="14303" y="0"/>
                      <a:pt x="13699" y="220"/>
                      <a:pt x="13095" y="741"/>
                    </a:cubicBezTo>
                    <a:lnTo>
                      <a:pt x="1489" y="12131"/>
                    </a:lnTo>
                    <a:cubicBezTo>
                      <a:pt x="-1458" y="15095"/>
                      <a:pt x="336" y="21600"/>
                      <a:pt x="3667" y="21600"/>
                    </a:cubicBezTo>
                    <a:cubicBezTo>
                      <a:pt x="4015" y="21600"/>
                      <a:pt x="4381" y="21545"/>
                      <a:pt x="4747" y="21380"/>
                    </a:cubicBezTo>
                    <a:cubicBezTo>
                      <a:pt x="4747" y="21380"/>
                      <a:pt x="5114" y="20832"/>
                      <a:pt x="5480" y="20832"/>
                    </a:cubicBezTo>
                    <a:lnTo>
                      <a:pt x="17085" y="9963"/>
                    </a:lnTo>
                    <a:cubicBezTo>
                      <a:pt x="20142" y="6752"/>
                      <a:pt x="18019" y="0"/>
                      <a:pt x="1487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86" name="Google Shape;408;p38"/>
              <p:cNvSpPr/>
              <p:nvPr/>
            </p:nvSpPr>
            <p:spPr>
              <a:xfrm>
                <a:off x="3434913" y="4076780"/>
                <a:ext cx="2727483" cy="1760788"/>
              </a:xfrm>
              <a:custGeom>
                <a:avLst/>
                <a:gdLst/>
                <a:ahLst/>
                <a:cxnLst>
                  <a:cxn ang="0">
                    <a:pos x="wd2" y="hd2"/>
                  </a:cxn>
                  <a:cxn ang="5400000">
                    <a:pos x="wd2" y="hd2"/>
                  </a:cxn>
                  <a:cxn ang="10800000">
                    <a:pos x="wd2" y="hd2"/>
                  </a:cxn>
                  <a:cxn ang="16200000">
                    <a:pos x="wd2" y="hd2"/>
                  </a:cxn>
                </a:cxnLst>
                <a:rect l="0" t="0" r="r" b="b"/>
                <a:pathLst>
                  <a:path w="21380" h="21600" fill="norm" stroke="1" extrusionOk="0">
                    <a:moveTo>
                      <a:pt x="14168" y="0"/>
                    </a:moveTo>
                    <a:cubicBezTo>
                      <a:pt x="10847" y="0"/>
                      <a:pt x="6108" y="359"/>
                      <a:pt x="6108" y="359"/>
                    </a:cubicBezTo>
                    <a:cubicBezTo>
                      <a:pt x="6108" y="359"/>
                      <a:pt x="1282" y="1832"/>
                      <a:pt x="3" y="3466"/>
                    </a:cubicBezTo>
                    <a:cubicBezTo>
                      <a:pt x="3" y="3466"/>
                      <a:pt x="-220" y="10021"/>
                      <a:pt x="3340" y="10728"/>
                    </a:cubicBezTo>
                    <a:cubicBezTo>
                      <a:pt x="3656" y="10790"/>
                      <a:pt x="4006" y="10819"/>
                      <a:pt x="4381" y="10819"/>
                    </a:cubicBezTo>
                    <a:cubicBezTo>
                      <a:pt x="8095" y="10819"/>
                      <a:pt x="14287" y="7937"/>
                      <a:pt x="15288" y="6201"/>
                    </a:cubicBezTo>
                    <a:cubicBezTo>
                      <a:pt x="15059" y="6721"/>
                      <a:pt x="14494" y="8382"/>
                      <a:pt x="15316" y="10667"/>
                    </a:cubicBezTo>
                    <a:cubicBezTo>
                      <a:pt x="16498" y="13914"/>
                      <a:pt x="18877" y="21600"/>
                      <a:pt x="18877" y="21600"/>
                    </a:cubicBezTo>
                    <a:lnTo>
                      <a:pt x="21380" y="20571"/>
                    </a:lnTo>
                    <a:cubicBezTo>
                      <a:pt x="21380" y="20571"/>
                      <a:pt x="18863" y="742"/>
                      <a:pt x="17013" y="198"/>
                    </a:cubicBezTo>
                    <a:cubicBezTo>
                      <a:pt x="16501" y="52"/>
                      <a:pt x="15438" y="0"/>
                      <a:pt x="14168"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87" name="Google Shape;409;p38"/>
              <p:cNvSpPr/>
              <p:nvPr/>
            </p:nvSpPr>
            <p:spPr>
              <a:xfrm>
                <a:off x="5464759" y="4716688"/>
                <a:ext cx="399113" cy="994243"/>
              </a:xfrm>
              <a:custGeom>
                <a:avLst/>
                <a:gdLst/>
                <a:ahLst/>
                <a:cxnLst>
                  <a:cxn ang="0">
                    <a:pos x="wd2" y="hd2"/>
                  </a:cxn>
                  <a:cxn ang="5400000">
                    <a:pos x="wd2" y="hd2"/>
                  </a:cxn>
                  <a:cxn ang="10800000">
                    <a:pos x="wd2" y="hd2"/>
                  </a:cxn>
                  <a:cxn ang="16200000">
                    <a:pos x="wd2" y="hd2"/>
                  </a:cxn>
                </a:cxnLst>
                <a:rect l="0" t="0" r="r" b="b"/>
                <a:pathLst>
                  <a:path w="21404" h="21600" fill="norm" stroke="1" extrusionOk="0">
                    <a:moveTo>
                      <a:pt x="889" y="0"/>
                    </a:moveTo>
                    <a:cubicBezTo>
                      <a:pt x="793" y="0"/>
                      <a:pt x="692" y="7"/>
                      <a:pt x="586" y="23"/>
                    </a:cubicBezTo>
                    <a:cubicBezTo>
                      <a:pt x="207" y="58"/>
                      <a:pt x="-77" y="236"/>
                      <a:pt x="19" y="415"/>
                    </a:cubicBezTo>
                    <a:cubicBezTo>
                      <a:pt x="207" y="559"/>
                      <a:pt x="13911" y="16742"/>
                      <a:pt x="19716" y="21421"/>
                    </a:cubicBezTo>
                    <a:cubicBezTo>
                      <a:pt x="19856" y="21526"/>
                      <a:pt x="20149" y="21593"/>
                      <a:pt x="20442" y="21593"/>
                    </a:cubicBezTo>
                    <a:cubicBezTo>
                      <a:pt x="20552" y="21593"/>
                      <a:pt x="20658" y="21584"/>
                      <a:pt x="20764" y="21564"/>
                    </a:cubicBezTo>
                    <a:lnTo>
                      <a:pt x="20855" y="21600"/>
                    </a:lnTo>
                    <a:cubicBezTo>
                      <a:pt x="21331" y="21494"/>
                      <a:pt x="21523" y="21315"/>
                      <a:pt x="21331" y="21136"/>
                    </a:cubicBezTo>
                    <a:cubicBezTo>
                      <a:pt x="15526" y="16527"/>
                      <a:pt x="1826" y="381"/>
                      <a:pt x="1730" y="236"/>
                    </a:cubicBezTo>
                    <a:cubicBezTo>
                      <a:pt x="1581" y="97"/>
                      <a:pt x="1254" y="0"/>
                      <a:pt x="88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88" name="Google Shape;410;p38"/>
              <p:cNvSpPr/>
              <p:nvPr/>
            </p:nvSpPr>
            <p:spPr>
              <a:xfrm>
                <a:off x="5787059" y="5614603"/>
                <a:ext cx="349786" cy="121572"/>
              </a:xfrm>
              <a:custGeom>
                <a:avLst/>
                <a:gdLst/>
                <a:ahLst/>
                <a:cxnLst>
                  <a:cxn ang="0">
                    <a:pos x="wd2" y="hd2"/>
                  </a:cxn>
                  <a:cxn ang="5400000">
                    <a:pos x="wd2" y="hd2"/>
                  </a:cxn>
                  <a:cxn ang="10800000">
                    <a:pos x="wd2" y="hd2"/>
                  </a:cxn>
                  <a:cxn ang="16200000">
                    <a:pos x="wd2" y="hd2"/>
                  </a:cxn>
                </a:cxnLst>
                <a:rect l="0" t="0" r="r" b="b"/>
                <a:pathLst>
                  <a:path w="20692" h="21600" fill="norm" stroke="1" extrusionOk="0">
                    <a:moveTo>
                      <a:pt x="19819" y="0"/>
                    </a:moveTo>
                    <a:cubicBezTo>
                      <a:pt x="19707" y="0"/>
                      <a:pt x="19596" y="44"/>
                      <a:pt x="19474" y="177"/>
                    </a:cubicBezTo>
                    <a:lnTo>
                      <a:pt x="689" y="16244"/>
                    </a:lnTo>
                    <a:cubicBezTo>
                      <a:pt x="-472" y="17321"/>
                      <a:pt x="-32" y="21600"/>
                      <a:pt x="1023" y="21600"/>
                    </a:cubicBezTo>
                    <a:cubicBezTo>
                      <a:pt x="1118" y="21600"/>
                      <a:pt x="1214" y="21570"/>
                      <a:pt x="1314" y="21497"/>
                    </a:cubicBezTo>
                    <a:lnTo>
                      <a:pt x="19999" y="5134"/>
                    </a:lnTo>
                    <a:cubicBezTo>
                      <a:pt x="21128" y="4087"/>
                      <a:pt x="20741" y="0"/>
                      <a:pt x="1981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89" name="Google Shape;411;p38"/>
              <p:cNvSpPr/>
              <p:nvPr/>
            </p:nvSpPr>
            <p:spPr>
              <a:xfrm>
                <a:off x="5348001" y="5659943"/>
                <a:ext cx="402763" cy="455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06" y="0"/>
                    </a:moveTo>
                    <a:lnTo>
                      <a:pt x="0" y="5926"/>
                    </a:lnTo>
                    <a:lnTo>
                      <a:pt x="6372" y="21600"/>
                    </a:lnTo>
                    <a:lnTo>
                      <a:pt x="21600" y="18403"/>
                    </a:lnTo>
                    <a:lnTo>
                      <a:pt x="17506"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90" name="Google Shape;412;p38"/>
              <p:cNvSpPr/>
              <p:nvPr/>
            </p:nvSpPr>
            <p:spPr>
              <a:xfrm>
                <a:off x="5193616" y="6095739"/>
                <a:ext cx="1797421" cy="695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44" y="0"/>
                    </a:moveTo>
                    <a:lnTo>
                      <a:pt x="0" y="15267"/>
                    </a:lnTo>
                    <a:lnTo>
                      <a:pt x="618" y="21600"/>
                    </a:lnTo>
                    <a:lnTo>
                      <a:pt x="21600" y="5771"/>
                    </a:lnTo>
                    <a:lnTo>
                      <a:pt x="21344" y="0"/>
                    </a:ln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91" name="Google Shape;413;p38"/>
              <p:cNvSpPr/>
              <p:nvPr/>
            </p:nvSpPr>
            <p:spPr>
              <a:xfrm>
                <a:off x="5427007" y="5979814"/>
                <a:ext cx="1111122" cy="558281"/>
              </a:xfrm>
              <a:custGeom>
                <a:avLst/>
                <a:gdLst/>
                <a:ahLst/>
                <a:cxnLst>
                  <a:cxn ang="0">
                    <a:pos x="wd2" y="hd2"/>
                  </a:cxn>
                  <a:cxn ang="5400000">
                    <a:pos x="wd2" y="hd2"/>
                  </a:cxn>
                  <a:cxn ang="10800000">
                    <a:pos x="wd2" y="hd2"/>
                  </a:cxn>
                  <a:cxn ang="16200000">
                    <a:pos x="wd2" y="hd2"/>
                  </a:cxn>
                </a:cxnLst>
                <a:rect l="0" t="0" r="r" b="b"/>
                <a:pathLst>
                  <a:path w="21235" h="21600" fill="norm" stroke="1" extrusionOk="0">
                    <a:moveTo>
                      <a:pt x="5943" y="0"/>
                    </a:moveTo>
                    <a:cubicBezTo>
                      <a:pt x="4751" y="0"/>
                      <a:pt x="3681" y="3974"/>
                      <a:pt x="1970" y="3974"/>
                    </a:cubicBezTo>
                    <a:cubicBezTo>
                      <a:pt x="1638" y="3974"/>
                      <a:pt x="1283" y="3823"/>
                      <a:pt x="898" y="3467"/>
                    </a:cubicBezTo>
                    <a:cubicBezTo>
                      <a:pt x="898" y="3467"/>
                      <a:pt x="-323" y="3785"/>
                      <a:pt x="83" y="6268"/>
                    </a:cubicBezTo>
                    <a:cubicBezTo>
                      <a:pt x="151" y="6647"/>
                      <a:pt x="220" y="7094"/>
                      <a:pt x="252" y="7541"/>
                    </a:cubicBezTo>
                    <a:cubicBezTo>
                      <a:pt x="287" y="7859"/>
                      <a:pt x="321" y="8177"/>
                      <a:pt x="355" y="8556"/>
                    </a:cubicBezTo>
                    <a:cubicBezTo>
                      <a:pt x="626" y="11740"/>
                      <a:pt x="965" y="16893"/>
                      <a:pt x="1610" y="19817"/>
                    </a:cubicBezTo>
                    <a:cubicBezTo>
                      <a:pt x="1746" y="20453"/>
                      <a:pt x="1949" y="21092"/>
                      <a:pt x="2220" y="21600"/>
                    </a:cubicBezTo>
                    <a:lnTo>
                      <a:pt x="21209" y="9828"/>
                    </a:lnTo>
                    <a:cubicBezTo>
                      <a:pt x="21277" y="9131"/>
                      <a:pt x="21209" y="8366"/>
                      <a:pt x="21039" y="7730"/>
                    </a:cubicBezTo>
                    <a:cubicBezTo>
                      <a:pt x="20599" y="6329"/>
                      <a:pt x="19412" y="4614"/>
                      <a:pt x="16191" y="4167"/>
                    </a:cubicBezTo>
                    <a:cubicBezTo>
                      <a:pt x="13715" y="3785"/>
                      <a:pt x="10867" y="3720"/>
                      <a:pt x="8900" y="2130"/>
                    </a:cubicBezTo>
                    <a:cubicBezTo>
                      <a:pt x="6934" y="479"/>
                      <a:pt x="6254" y="96"/>
                      <a:pt x="6254" y="96"/>
                    </a:cubicBezTo>
                    <a:cubicBezTo>
                      <a:pt x="6150" y="32"/>
                      <a:pt x="6045" y="0"/>
                      <a:pt x="594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92" name="Google Shape;414;p38"/>
              <p:cNvSpPr/>
              <p:nvPr/>
            </p:nvSpPr>
            <p:spPr>
              <a:xfrm>
                <a:off x="5511256" y="6179610"/>
                <a:ext cx="1026873" cy="358485"/>
              </a:xfrm>
              <a:custGeom>
                <a:avLst/>
                <a:gdLst/>
                <a:ahLst/>
                <a:cxnLst>
                  <a:cxn ang="0">
                    <a:pos x="wd2" y="hd2"/>
                  </a:cxn>
                  <a:cxn ang="5400000">
                    <a:pos x="wd2" y="hd2"/>
                  </a:cxn>
                  <a:cxn ang="10800000">
                    <a:pos x="wd2" y="hd2"/>
                  </a:cxn>
                  <a:cxn ang="16200000">
                    <a:pos x="wd2" y="hd2"/>
                  </a:cxn>
                </a:cxnLst>
                <a:rect l="0" t="0" r="r" b="b"/>
                <a:pathLst>
                  <a:path w="21554" h="21600" fill="norm" stroke="1" extrusionOk="0">
                    <a:moveTo>
                      <a:pt x="21339" y="0"/>
                    </a:moveTo>
                    <a:lnTo>
                      <a:pt x="0" y="18823"/>
                    </a:lnTo>
                    <a:cubicBezTo>
                      <a:pt x="149" y="19814"/>
                      <a:pt x="372" y="20809"/>
                      <a:pt x="670" y="21600"/>
                    </a:cubicBezTo>
                    <a:lnTo>
                      <a:pt x="21525" y="3267"/>
                    </a:lnTo>
                    <a:cubicBezTo>
                      <a:pt x="21600" y="2182"/>
                      <a:pt x="21525" y="991"/>
                      <a:pt x="2133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93" name="Google Shape;415;p38"/>
              <p:cNvSpPr/>
              <p:nvPr/>
            </p:nvSpPr>
            <p:spPr>
              <a:xfrm>
                <a:off x="5440202" y="6173049"/>
                <a:ext cx="217533" cy="343705"/>
              </a:xfrm>
              <a:custGeom>
                <a:avLst/>
                <a:gdLst/>
                <a:ahLst/>
                <a:cxnLst>
                  <a:cxn ang="0">
                    <a:pos x="wd2" y="hd2"/>
                  </a:cxn>
                  <a:cxn ang="5400000">
                    <a:pos x="wd2" y="hd2"/>
                  </a:cxn>
                  <a:cxn ang="10800000">
                    <a:pos x="wd2" y="hd2"/>
                  </a:cxn>
                  <a:cxn ang="16200000">
                    <a:pos x="wd2" y="hd2"/>
                  </a:cxn>
                </a:cxnLst>
                <a:rect l="0" t="0" r="r" b="b"/>
                <a:pathLst>
                  <a:path w="21009" h="21600" fill="norm" stroke="1" extrusionOk="0">
                    <a:moveTo>
                      <a:pt x="0" y="0"/>
                    </a:moveTo>
                    <a:cubicBezTo>
                      <a:pt x="173" y="517"/>
                      <a:pt x="346" y="1138"/>
                      <a:pt x="519" y="1654"/>
                    </a:cubicBezTo>
                    <a:cubicBezTo>
                      <a:pt x="7884" y="3408"/>
                      <a:pt x="13881" y="6821"/>
                      <a:pt x="16970" y="11262"/>
                    </a:cubicBezTo>
                    <a:cubicBezTo>
                      <a:pt x="19194" y="14570"/>
                      <a:pt x="19194" y="18291"/>
                      <a:pt x="16970" y="21600"/>
                    </a:cubicBezTo>
                    <a:lnTo>
                      <a:pt x="19713" y="21078"/>
                    </a:lnTo>
                    <a:cubicBezTo>
                      <a:pt x="21600" y="17670"/>
                      <a:pt x="21427" y="14054"/>
                      <a:pt x="19194" y="10745"/>
                    </a:cubicBezTo>
                    <a:cubicBezTo>
                      <a:pt x="15767" y="5579"/>
                      <a:pt x="8740" y="1654"/>
                      <a:pt x="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94" name="Google Shape;416;p38"/>
              <p:cNvSpPr/>
              <p:nvPr/>
            </p:nvSpPr>
            <p:spPr>
              <a:xfrm>
                <a:off x="5872399" y="6029888"/>
                <a:ext cx="90692" cy="64606"/>
              </a:xfrm>
              <a:custGeom>
                <a:avLst/>
                <a:gdLst/>
                <a:ahLst/>
                <a:cxnLst>
                  <a:cxn ang="0">
                    <a:pos x="wd2" y="hd2"/>
                  </a:cxn>
                  <a:cxn ang="5400000">
                    <a:pos x="wd2" y="hd2"/>
                  </a:cxn>
                  <a:cxn ang="10800000">
                    <a:pos x="wd2" y="hd2"/>
                  </a:cxn>
                  <a:cxn ang="16200000">
                    <a:pos x="wd2" y="hd2"/>
                  </a:cxn>
                </a:cxnLst>
                <a:rect l="0" t="0" r="r" b="b"/>
                <a:pathLst>
                  <a:path w="19485" h="21600" fill="norm" stroke="1" extrusionOk="0">
                    <a:moveTo>
                      <a:pt x="15660" y="0"/>
                    </a:moveTo>
                    <a:cubicBezTo>
                      <a:pt x="15102" y="0"/>
                      <a:pt x="14505" y="167"/>
                      <a:pt x="13889" y="583"/>
                    </a:cubicBezTo>
                    <a:lnTo>
                      <a:pt x="1684" y="11577"/>
                    </a:lnTo>
                    <a:cubicBezTo>
                      <a:pt x="163" y="13215"/>
                      <a:pt x="-588" y="16519"/>
                      <a:pt x="548" y="19268"/>
                    </a:cubicBezTo>
                    <a:cubicBezTo>
                      <a:pt x="1183" y="20628"/>
                      <a:pt x="2569" y="21600"/>
                      <a:pt x="3898" y="21600"/>
                    </a:cubicBezTo>
                    <a:cubicBezTo>
                      <a:pt x="4186" y="21600"/>
                      <a:pt x="4475" y="21572"/>
                      <a:pt x="4745" y="21461"/>
                    </a:cubicBezTo>
                    <a:lnTo>
                      <a:pt x="5880" y="20906"/>
                    </a:lnTo>
                    <a:lnTo>
                      <a:pt x="18086" y="9384"/>
                    </a:lnTo>
                    <a:cubicBezTo>
                      <a:pt x="21012" y="6080"/>
                      <a:pt x="18933" y="0"/>
                      <a:pt x="1566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95" name="Google Shape;417;p38"/>
              <p:cNvSpPr/>
              <p:nvPr/>
            </p:nvSpPr>
            <p:spPr>
              <a:xfrm>
                <a:off x="5798989" y="6002568"/>
                <a:ext cx="92712" cy="64689"/>
              </a:xfrm>
              <a:custGeom>
                <a:avLst/>
                <a:gdLst/>
                <a:ahLst/>
                <a:cxnLst>
                  <a:cxn ang="0">
                    <a:pos x="wd2" y="hd2"/>
                  </a:cxn>
                  <a:cxn ang="5400000">
                    <a:pos x="wd2" y="hd2"/>
                  </a:cxn>
                  <a:cxn ang="10800000">
                    <a:pos x="wd2" y="hd2"/>
                  </a:cxn>
                  <a:cxn ang="16200000">
                    <a:pos x="wd2" y="hd2"/>
                  </a:cxn>
                </a:cxnLst>
                <a:rect l="0" t="0" r="r" b="b"/>
                <a:pathLst>
                  <a:path w="19502" h="21600" fill="norm" stroke="1" extrusionOk="0">
                    <a:moveTo>
                      <a:pt x="15923" y="0"/>
                    </a:moveTo>
                    <a:cubicBezTo>
                      <a:pt x="15187" y="0"/>
                      <a:pt x="14434" y="305"/>
                      <a:pt x="13736" y="915"/>
                    </a:cubicBezTo>
                    <a:lnTo>
                      <a:pt x="1805" y="11895"/>
                    </a:lnTo>
                    <a:cubicBezTo>
                      <a:pt x="-1512" y="14807"/>
                      <a:pt x="165" y="21600"/>
                      <a:pt x="3426" y="21600"/>
                    </a:cubicBezTo>
                    <a:cubicBezTo>
                      <a:pt x="3860" y="21600"/>
                      <a:pt x="4312" y="21489"/>
                      <a:pt x="4783" y="21240"/>
                    </a:cubicBezTo>
                    <a:cubicBezTo>
                      <a:pt x="5160" y="21240"/>
                      <a:pt x="5537" y="21240"/>
                      <a:pt x="5895" y="20685"/>
                    </a:cubicBezTo>
                    <a:lnTo>
                      <a:pt x="17845" y="9705"/>
                    </a:lnTo>
                    <a:cubicBezTo>
                      <a:pt x="19334" y="8041"/>
                      <a:pt x="20088" y="4769"/>
                      <a:pt x="18957" y="2551"/>
                    </a:cubicBezTo>
                    <a:cubicBezTo>
                      <a:pt x="18260" y="832"/>
                      <a:pt x="17129" y="0"/>
                      <a:pt x="1592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96" name="Google Shape;418;p38"/>
              <p:cNvSpPr/>
              <p:nvPr/>
            </p:nvSpPr>
            <p:spPr>
              <a:xfrm>
                <a:off x="5946266" y="6043672"/>
                <a:ext cx="91386" cy="65852"/>
              </a:xfrm>
              <a:custGeom>
                <a:avLst/>
                <a:gdLst/>
                <a:ahLst/>
                <a:cxnLst>
                  <a:cxn ang="0">
                    <a:pos x="wd2" y="hd2"/>
                  </a:cxn>
                  <a:cxn ang="5400000">
                    <a:pos x="wd2" y="hd2"/>
                  </a:cxn>
                  <a:cxn ang="10800000">
                    <a:pos x="wd2" y="hd2"/>
                  </a:cxn>
                  <a:cxn ang="16200000">
                    <a:pos x="wd2" y="hd2"/>
                  </a:cxn>
                </a:cxnLst>
                <a:rect l="0" t="0" r="r" b="b"/>
                <a:pathLst>
                  <a:path w="19478" h="21600" fill="norm" stroke="1" extrusionOk="0">
                    <a:moveTo>
                      <a:pt x="15834" y="0"/>
                    </a:moveTo>
                    <a:cubicBezTo>
                      <a:pt x="15165" y="0"/>
                      <a:pt x="14497" y="300"/>
                      <a:pt x="13924" y="899"/>
                    </a:cubicBezTo>
                    <a:lnTo>
                      <a:pt x="1816" y="11685"/>
                    </a:lnTo>
                    <a:cubicBezTo>
                      <a:pt x="-1622" y="14627"/>
                      <a:pt x="269" y="21600"/>
                      <a:pt x="3764" y="21600"/>
                    </a:cubicBezTo>
                    <a:cubicBezTo>
                      <a:pt x="4107" y="21600"/>
                      <a:pt x="4470" y="21546"/>
                      <a:pt x="4852" y="21382"/>
                    </a:cubicBezTo>
                    <a:lnTo>
                      <a:pt x="5597" y="20865"/>
                    </a:lnTo>
                    <a:lnTo>
                      <a:pt x="17705" y="9533"/>
                    </a:lnTo>
                    <a:cubicBezTo>
                      <a:pt x="19596" y="7899"/>
                      <a:pt x="19978" y="4685"/>
                      <a:pt x="18832" y="2506"/>
                    </a:cubicBezTo>
                    <a:cubicBezTo>
                      <a:pt x="18125" y="844"/>
                      <a:pt x="16980" y="0"/>
                      <a:pt x="158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97" name="Google Shape;419;p38"/>
              <p:cNvSpPr/>
              <p:nvPr/>
            </p:nvSpPr>
            <p:spPr>
              <a:xfrm>
                <a:off x="6020252" y="6056710"/>
                <a:ext cx="90893" cy="64357"/>
              </a:xfrm>
              <a:custGeom>
                <a:avLst/>
                <a:gdLst/>
                <a:ahLst/>
                <a:cxnLst>
                  <a:cxn ang="0">
                    <a:pos x="wd2" y="hd2"/>
                  </a:cxn>
                  <a:cxn ang="5400000">
                    <a:pos x="wd2" y="hd2"/>
                  </a:cxn>
                  <a:cxn ang="10800000">
                    <a:pos x="wd2" y="hd2"/>
                  </a:cxn>
                  <a:cxn ang="16200000">
                    <a:pos x="wd2" y="hd2"/>
                  </a:cxn>
                </a:cxnLst>
                <a:rect l="0" t="0" r="r" b="b"/>
                <a:pathLst>
                  <a:path w="18632" h="21600" fill="norm" stroke="1" extrusionOk="0">
                    <a:moveTo>
                      <a:pt x="15142" y="0"/>
                    </a:moveTo>
                    <a:cubicBezTo>
                      <a:pt x="14499" y="0"/>
                      <a:pt x="13820" y="279"/>
                      <a:pt x="13140" y="948"/>
                    </a:cubicBezTo>
                    <a:lnTo>
                      <a:pt x="1495" y="11985"/>
                    </a:lnTo>
                    <a:cubicBezTo>
                      <a:pt x="-1462" y="14995"/>
                      <a:pt x="338" y="21600"/>
                      <a:pt x="3681" y="21600"/>
                    </a:cubicBezTo>
                    <a:cubicBezTo>
                      <a:pt x="4030" y="21600"/>
                      <a:pt x="4397" y="21544"/>
                      <a:pt x="4765" y="21377"/>
                    </a:cubicBezTo>
                    <a:cubicBezTo>
                      <a:pt x="4765" y="21377"/>
                      <a:pt x="5132" y="21377"/>
                      <a:pt x="5499" y="20820"/>
                    </a:cubicBezTo>
                    <a:lnTo>
                      <a:pt x="17144" y="9783"/>
                    </a:lnTo>
                    <a:cubicBezTo>
                      <a:pt x="20138" y="6605"/>
                      <a:pt x="18173" y="0"/>
                      <a:pt x="1514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98" name="Google Shape;420;p38"/>
              <p:cNvSpPr/>
              <p:nvPr/>
            </p:nvSpPr>
            <p:spPr>
              <a:xfrm>
                <a:off x="6098861" y="6065595"/>
                <a:ext cx="91500" cy="65354"/>
              </a:xfrm>
              <a:custGeom>
                <a:avLst/>
                <a:gdLst/>
                <a:ahLst/>
                <a:cxnLst>
                  <a:cxn ang="0">
                    <a:pos x="wd2" y="hd2"/>
                  </a:cxn>
                  <a:cxn ang="5400000">
                    <a:pos x="wd2" y="hd2"/>
                  </a:cxn>
                  <a:cxn ang="10800000">
                    <a:pos x="wd2" y="hd2"/>
                  </a:cxn>
                  <a:cxn ang="16200000">
                    <a:pos x="wd2" y="hd2"/>
                  </a:cxn>
                </a:cxnLst>
                <a:rect l="0" t="0" r="r" b="b"/>
                <a:pathLst>
                  <a:path w="18458" h="21600" fill="norm" stroke="1" extrusionOk="0">
                    <a:moveTo>
                      <a:pt x="14932" y="0"/>
                    </a:moveTo>
                    <a:cubicBezTo>
                      <a:pt x="14371" y="0"/>
                      <a:pt x="13775" y="220"/>
                      <a:pt x="13178" y="714"/>
                    </a:cubicBezTo>
                    <a:lnTo>
                      <a:pt x="1718" y="11582"/>
                    </a:lnTo>
                    <a:cubicBezTo>
                      <a:pt x="-1517" y="15040"/>
                      <a:pt x="236" y="21600"/>
                      <a:pt x="3508" y="21600"/>
                    </a:cubicBezTo>
                    <a:cubicBezTo>
                      <a:pt x="3851" y="21600"/>
                      <a:pt x="4213" y="21545"/>
                      <a:pt x="4592" y="21380"/>
                    </a:cubicBezTo>
                    <a:lnTo>
                      <a:pt x="5297" y="20832"/>
                    </a:lnTo>
                    <a:lnTo>
                      <a:pt x="16757" y="9963"/>
                    </a:lnTo>
                    <a:cubicBezTo>
                      <a:pt x="20083" y="6752"/>
                      <a:pt x="18022" y="0"/>
                      <a:pt x="1493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299" name="Google Shape;421;p38"/>
              <p:cNvSpPr/>
              <p:nvPr/>
            </p:nvSpPr>
            <p:spPr>
              <a:xfrm>
                <a:off x="6180486" y="6069332"/>
                <a:ext cx="89623" cy="64855"/>
              </a:xfrm>
              <a:custGeom>
                <a:avLst/>
                <a:gdLst/>
                <a:ahLst/>
                <a:cxnLst>
                  <a:cxn ang="0">
                    <a:pos x="wd2" y="hd2"/>
                  </a:cxn>
                  <a:cxn ang="5400000">
                    <a:pos x="wd2" y="hd2"/>
                  </a:cxn>
                  <a:cxn ang="10800000">
                    <a:pos x="wd2" y="hd2"/>
                  </a:cxn>
                  <a:cxn ang="16200000">
                    <a:pos x="wd2" y="hd2"/>
                  </a:cxn>
                </a:cxnLst>
                <a:rect l="0" t="0" r="r" b="b"/>
                <a:pathLst>
                  <a:path w="18561" h="21600" fill="norm" stroke="1" extrusionOk="0">
                    <a:moveTo>
                      <a:pt x="15088" y="0"/>
                    </a:moveTo>
                    <a:cubicBezTo>
                      <a:pt x="14587" y="0"/>
                      <a:pt x="14067" y="194"/>
                      <a:pt x="13529" y="581"/>
                    </a:cubicBezTo>
                    <a:lnTo>
                      <a:pt x="1764" y="11533"/>
                    </a:lnTo>
                    <a:cubicBezTo>
                      <a:pt x="-1576" y="14520"/>
                      <a:pt x="261" y="21600"/>
                      <a:pt x="3657" y="21600"/>
                    </a:cubicBezTo>
                    <a:cubicBezTo>
                      <a:pt x="3991" y="21600"/>
                      <a:pt x="4344" y="21545"/>
                      <a:pt x="4696" y="21406"/>
                    </a:cubicBezTo>
                    <a:cubicBezTo>
                      <a:pt x="5067" y="20853"/>
                      <a:pt x="5438" y="20853"/>
                      <a:pt x="5438" y="20853"/>
                    </a:cubicBezTo>
                    <a:lnTo>
                      <a:pt x="17203" y="9348"/>
                    </a:lnTo>
                    <a:cubicBezTo>
                      <a:pt x="20024" y="6085"/>
                      <a:pt x="18020" y="0"/>
                      <a:pt x="150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00" name="Google Shape;422;p38"/>
              <p:cNvSpPr/>
              <p:nvPr/>
            </p:nvSpPr>
            <p:spPr>
              <a:xfrm>
                <a:off x="3001890" y="4296505"/>
                <a:ext cx="2713391" cy="1651257"/>
              </a:xfrm>
              <a:custGeom>
                <a:avLst/>
                <a:gdLst/>
                <a:ahLst/>
                <a:cxnLst>
                  <a:cxn ang="0">
                    <a:pos x="wd2" y="hd2"/>
                  </a:cxn>
                  <a:cxn ang="5400000">
                    <a:pos x="wd2" y="hd2"/>
                  </a:cxn>
                  <a:cxn ang="10800000">
                    <a:pos x="wd2" y="hd2"/>
                  </a:cxn>
                  <a:cxn ang="16200000">
                    <a:pos x="wd2" y="hd2"/>
                  </a:cxn>
                </a:cxnLst>
                <a:rect l="0" t="0" r="r" b="b"/>
                <a:pathLst>
                  <a:path w="21366" h="21600" fill="norm" stroke="1" extrusionOk="0">
                    <a:moveTo>
                      <a:pt x="17420" y="0"/>
                    </a:moveTo>
                    <a:cubicBezTo>
                      <a:pt x="14295" y="0"/>
                      <a:pt x="6053" y="1789"/>
                      <a:pt x="6053" y="1789"/>
                    </a:cubicBezTo>
                    <a:cubicBezTo>
                      <a:pt x="6053" y="1789"/>
                      <a:pt x="5637" y="1756"/>
                      <a:pt x="5017" y="1756"/>
                    </a:cubicBezTo>
                    <a:cubicBezTo>
                      <a:pt x="3540" y="1756"/>
                      <a:pt x="909" y="1938"/>
                      <a:pt x="4" y="3165"/>
                    </a:cubicBezTo>
                    <a:cubicBezTo>
                      <a:pt x="4" y="3165"/>
                      <a:pt x="-234" y="10651"/>
                      <a:pt x="3343" y="11403"/>
                    </a:cubicBezTo>
                    <a:cubicBezTo>
                      <a:pt x="3704" y="11477"/>
                      <a:pt x="4108" y="11512"/>
                      <a:pt x="4542" y="11512"/>
                    </a:cubicBezTo>
                    <a:cubicBezTo>
                      <a:pt x="8404" y="11512"/>
                      <a:pt x="14690" y="8792"/>
                      <a:pt x="15330" y="6994"/>
                    </a:cubicBezTo>
                    <a:cubicBezTo>
                      <a:pt x="15442" y="9038"/>
                      <a:pt x="15819" y="11038"/>
                      <a:pt x="16434" y="12867"/>
                    </a:cubicBezTo>
                    <a:cubicBezTo>
                      <a:pt x="17622" y="16330"/>
                      <a:pt x="18837" y="21600"/>
                      <a:pt x="18837" y="21600"/>
                    </a:cubicBezTo>
                    <a:lnTo>
                      <a:pt x="21366" y="20374"/>
                    </a:lnTo>
                    <a:cubicBezTo>
                      <a:pt x="21366" y="20374"/>
                      <a:pt x="20179" y="648"/>
                      <a:pt x="18320" y="89"/>
                    </a:cubicBezTo>
                    <a:cubicBezTo>
                      <a:pt x="18116" y="28"/>
                      <a:pt x="17807" y="0"/>
                      <a:pt x="1742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01" name="Google Shape;423;p38"/>
              <p:cNvSpPr/>
              <p:nvPr/>
            </p:nvSpPr>
            <p:spPr>
              <a:xfrm>
                <a:off x="4212383" y="4197603"/>
                <a:ext cx="1485504" cy="1268359"/>
              </a:xfrm>
              <a:custGeom>
                <a:avLst/>
                <a:gdLst/>
                <a:ahLst/>
                <a:cxnLst>
                  <a:cxn ang="0">
                    <a:pos x="wd2" y="hd2"/>
                  </a:cxn>
                  <a:cxn ang="5400000">
                    <a:pos x="wd2" y="hd2"/>
                  </a:cxn>
                  <a:cxn ang="10800000">
                    <a:pos x="wd2" y="hd2"/>
                  </a:cxn>
                  <a:cxn ang="16200000">
                    <a:pos x="wd2" y="hd2"/>
                  </a:cxn>
                </a:cxnLst>
                <a:rect l="0" t="0" r="r" b="b"/>
                <a:pathLst>
                  <a:path w="21579" h="21600" fill="norm" stroke="1" extrusionOk="0">
                    <a:moveTo>
                      <a:pt x="13470" y="0"/>
                    </a:moveTo>
                    <a:cubicBezTo>
                      <a:pt x="8598" y="0"/>
                      <a:pt x="640" y="1260"/>
                      <a:pt x="207" y="1325"/>
                    </a:cubicBezTo>
                    <a:cubicBezTo>
                      <a:pt x="78" y="1353"/>
                      <a:pt x="0" y="1465"/>
                      <a:pt x="0" y="1605"/>
                    </a:cubicBezTo>
                    <a:cubicBezTo>
                      <a:pt x="23" y="1730"/>
                      <a:pt x="129" y="1833"/>
                      <a:pt x="243" y="1833"/>
                    </a:cubicBezTo>
                    <a:cubicBezTo>
                      <a:pt x="256" y="1833"/>
                      <a:pt x="271" y="1831"/>
                      <a:pt x="284" y="1829"/>
                    </a:cubicBezTo>
                    <a:cubicBezTo>
                      <a:pt x="384" y="1807"/>
                      <a:pt x="8723" y="496"/>
                      <a:pt x="13573" y="496"/>
                    </a:cubicBezTo>
                    <a:cubicBezTo>
                      <a:pt x="14957" y="496"/>
                      <a:pt x="16055" y="604"/>
                      <a:pt x="16599" y="877"/>
                    </a:cubicBezTo>
                    <a:cubicBezTo>
                      <a:pt x="16960" y="1072"/>
                      <a:pt x="17965" y="2473"/>
                      <a:pt x="19563" y="11434"/>
                    </a:cubicBezTo>
                    <a:cubicBezTo>
                      <a:pt x="20465" y="16418"/>
                      <a:pt x="21109" y="21320"/>
                      <a:pt x="21109" y="21375"/>
                    </a:cubicBezTo>
                    <a:cubicBezTo>
                      <a:pt x="21109" y="21515"/>
                      <a:pt x="21238" y="21600"/>
                      <a:pt x="21367" y="21600"/>
                    </a:cubicBezTo>
                    <a:lnTo>
                      <a:pt x="21419" y="21600"/>
                    </a:lnTo>
                    <a:cubicBezTo>
                      <a:pt x="21522" y="21543"/>
                      <a:pt x="21600" y="21432"/>
                      <a:pt x="21574" y="21292"/>
                    </a:cubicBezTo>
                    <a:cubicBezTo>
                      <a:pt x="21548" y="21263"/>
                      <a:pt x="20930" y="16335"/>
                      <a:pt x="20028" y="11350"/>
                    </a:cubicBezTo>
                    <a:cubicBezTo>
                      <a:pt x="19512" y="8410"/>
                      <a:pt x="18997" y="6030"/>
                      <a:pt x="18532" y="4265"/>
                    </a:cubicBezTo>
                    <a:cubicBezTo>
                      <a:pt x="17707" y="1185"/>
                      <a:pt x="17141" y="597"/>
                      <a:pt x="16780" y="428"/>
                    </a:cubicBezTo>
                    <a:cubicBezTo>
                      <a:pt x="16174" y="119"/>
                      <a:pt x="14968" y="0"/>
                      <a:pt x="13470"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02" name="Google Shape;424;p38"/>
              <p:cNvSpPr/>
              <p:nvPr/>
            </p:nvSpPr>
            <p:spPr>
              <a:xfrm>
                <a:off x="5357533" y="5752699"/>
                <a:ext cx="339339" cy="118749"/>
              </a:xfrm>
              <a:custGeom>
                <a:avLst/>
                <a:gdLst/>
                <a:ahLst/>
                <a:cxnLst>
                  <a:cxn ang="0">
                    <a:pos x="wd2" y="hd2"/>
                  </a:cxn>
                  <a:cxn ang="5400000">
                    <a:pos x="wd2" y="hd2"/>
                  </a:cxn>
                  <a:cxn ang="10800000">
                    <a:pos x="wd2" y="hd2"/>
                  </a:cxn>
                  <a:cxn ang="16200000">
                    <a:pos x="wd2" y="hd2"/>
                  </a:cxn>
                </a:cxnLst>
                <a:rect l="0" t="0" r="r" b="b"/>
                <a:pathLst>
                  <a:path w="20986" h="21600" fill="norm" stroke="1" extrusionOk="0">
                    <a:moveTo>
                      <a:pt x="20057" y="0"/>
                    </a:moveTo>
                    <a:cubicBezTo>
                      <a:pt x="19941" y="0"/>
                      <a:pt x="19825" y="60"/>
                      <a:pt x="19708" y="181"/>
                    </a:cubicBezTo>
                    <a:lnTo>
                      <a:pt x="724" y="16328"/>
                    </a:lnTo>
                    <a:cubicBezTo>
                      <a:pt x="-462" y="17144"/>
                      <a:pt x="-46" y="21600"/>
                      <a:pt x="934" y="21600"/>
                    </a:cubicBezTo>
                    <a:cubicBezTo>
                      <a:pt x="1040" y="21600"/>
                      <a:pt x="1156" y="21540"/>
                      <a:pt x="1272" y="21419"/>
                    </a:cubicBezTo>
                    <a:lnTo>
                      <a:pt x="20257" y="5272"/>
                    </a:lnTo>
                    <a:cubicBezTo>
                      <a:pt x="20806" y="4970"/>
                      <a:pt x="21138" y="3474"/>
                      <a:pt x="20916" y="1979"/>
                    </a:cubicBezTo>
                    <a:cubicBezTo>
                      <a:pt x="20828" y="801"/>
                      <a:pt x="20473" y="0"/>
                      <a:pt x="2005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03" name="Google Shape;425;p38"/>
              <p:cNvSpPr/>
              <p:nvPr/>
            </p:nvSpPr>
            <p:spPr>
              <a:xfrm>
                <a:off x="3065281" y="4538235"/>
                <a:ext cx="2385167" cy="1316190"/>
              </a:xfrm>
              <a:custGeom>
                <a:avLst/>
                <a:gdLst/>
                <a:ahLst/>
                <a:cxnLst>
                  <a:cxn ang="0">
                    <a:pos x="wd2" y="hd2"/>
                  </a:cxn>
                  <a:cxn ang="5400000">
                    <a:pos x="wd2" y="hd2"/>
                  </a:cxn>
                  <a:cxn ang="10800000">
                    <a:pos x="wd2" y="hd2"/>
                  </a:cxn>
                  <a:cxn ang="16200000">
                    <a:pos x="wd2" y="hd2"/>
                  </a:cxn>
                </a:cxnLst>
                <a:rect l="0" t="0" r="r" b="b"/>
                <a:pathLst>
                  <a:path w="21556" h="21600" fill="norm" stroke="1" extrusionOk="0">
                    <a:moveTo>
                      <a:pt x="128" y="0"/>
                    </a:moveTo>
                    <a:cubicBezTo>
                      <a:pt x="59" y="0"/>
                      <a:pt x="8" y="99"/>
                      <a:pt x="8" y="221"/>
                    </a:cubicBezTo>
                    <a:cubicBezTo>
                      <a:pt x="-24" y="1488"/>
                      <a:pt x="40" y="2730"/>
                      <a:pt x="185" y="3971"/>
                    </a:cubicBezTo>
                    <a:cubicBezTo>
                      <a:pt x="506" y="6644"/>
                      <a:pt x="1195" y="8585"/>
                      <a:pt x="2189" y="9612"/>
                    </a:cubicBezTo>
                    <a:cubicBezTo>
                      <a:pt x="2613" y="10053"/>
                      <a:pt x="3273" y="10247"/>
                      <a:pt x="4091" y="10247"/>
                    </a:cubicBezTo>
                    <a:cubicBezTo>
                      <a:pt x="7824" y="10247"/>
                      <a:pt x="14820" y="6187"/>
                      <a:pt x="17359" y="2999"/>
                    </a:cubicBezTo>
                    <a:cubicBezTo>
                      <a:pt x="17503" y="5563"/>
                      <a:pt x="17920" y="8073"/>
                      <a:pt x="18545" y="10421"/>
                    </a:cubicBezTo>
                    <a:cubicBezTo>
                      <a:pt x="19283" y="13066"/>
                      <a:pt x="21255" y="21351"/>
                      <a:pt x="21272" y="21431"/>
                    </a:cubicBezTo>
                    <a:cubicBezTo>
                      <a:pt x="21298" y="21544"/>
                      <a:pt x="21358" y="21600"/>
                      <a:pt x="21415" y="21600"/>
                    </a:cubicBezTo>
                    <a:cubicBezTo>
                      <a:pt x="21426" y="21600"/>
                      <a:pt x="21437" y="21597"/>
                      <a:pt x="21448" y="21593"/>
                    </a:cubicBezTo>
                    <a:lnTo>
                      <a:pt x="21463" y="21566"/>
                    </a:lnTo>
                    <a:cubicBezTo>
                      <a:pt x="21544" y="21539"/>
                      <a:pt x="21576" y="21378"/>
                      <a:pt x="21544" y="21243"/>
                    </a:cubicBezTo>
                    <a:cubicBezTo>
                      <a:pt x="21528" y="21161"/>
                      <a:pt x="19556" y="12850"/>
                      <a:pt x="18818" y="10204"/>
                    </a:cubicBezTo>
                    <a:cubicBezTo>
                      <a:pt x="18160" y="7776"/>
                      <a:pt x="17760" y="5185"/>
                      <a:pt x="17615" y="2514"/>
                    </a:cubicBezTo>
                    <a:cubicBezTo>
                      <a:pt x="17615" y="2433"/>
                      <a:pt x="17583" y="2352"/>
                      <a:pt x="17535" y="2298"/>
                    </a:cubicBezTo>
                    <a:cubicBezTo>
                      <a:pt x="17517" y="2288"/>
                      <a:pt x="17498" y="2281"/>
                      <a:pt x="17478" y="2281"/>
                    </a:cubicBezTo>
                    <a:cubicBezTo>
                      <a:pt x="17442" y="2281"/>
                      <a:pt x="17405" y="2300"/>
                      <a:pt x="17375" y="2352"/>
                    </a:cubicBezTo>
                    <a:cubicBezTo>
                      <a:pt x="16044" y="4186"/>
                      <a:pt x="12932" y="6509"/>
                      <a:pt x="9646" y="8100"/>
                    </a:cubicBezTo>
                    <a:cubicBezTo>
                      <a:pt x="7369" y="9200"/>
                      <a:pt x="5437" y="9763"/>
                      <a:pt x="4073" y="9763"/>
                    </a:cubicBezTo>
                    <a:cubicBezTo>
                      <a:pt x="3294" y="9763"/>
                      <a:pt x="2701" y="9579"/>
                      <a:pt x="2333" y="9207"/>
                    </a:cubicBezTo>
                    <a:cubicBezTo>
                      <a:pt x="120" y="6886"/>
                      <a:pt x="297" y="328"/>
                      <a:pt x="297" y="247"/>
                    </a:cubicBezTo>
                    <a:cubicBezTo>
                      <a:pt x="297" y="112"/>
                      <a:pt x="233" y="4"/>
                      <a:pt x="153" y="4"/>
                    </a:cubicBezTo>
                    <a:cubicBezTo>
                      <a:pt x="144" y="1"/>
                      <a:pt x="136" y="0"/>
                      <a:pt x="1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04" name="Google Shape;426;p38"/>
              <p:cNvSpPr/>
              <p:nvPr/>
            </p:nvSpPr>
            <p:spPr>
              <a:xfrm>
                <a:off x="2793654" y="2307025"/>
                <a:ext cx="1592736" cy="2390399"/>
              </a:xfrm>
              <a:custGeom>
                <a:avLst/>
                <a:gdLst/>
                <a:ahLst/>
                <a:cxnLst>
                  <a:cxn ang="0">
                    <a:pos x="wd2" y="hd2"/>
                  </a:cxn>
                  <a:cxn ang="5400000">
                    <a:pos x="wd2" y="hd2"/>
                  </a:cxn>
                  <a:cxn ang="10800000">
                    <a:pos x="wd2" y="hd2"/>
                  </a:cxn>
                  <a:cxn ang="16200000">
                    <a:pos x="wd2" y="hd2"/>
                  </a:cxn>
                </a:cxnLst>
                <a:rect l="0" t="0" r="r" b="b"/>
                <a:pathLst>
                  <a:path w="20324" h="21600" fill="norm" stroke="1" extrusionOk="0">
                    <a:moveTo>
                      <a:pt x="8435" y="0"/>
                    </a:moveTo>
                    <a:cubicBezTo>
                      <a:pt x="8435" y="0"/>
                      <a:pt x="2956" y="1531"/>
                      <a:pt x="1259" y="2571"/>
                    </a:cubicBezTo>
                    <a:cubicBezTo>
                      <a:pt x="-1051" y="3982"/>
                      <a:pt x="512" y="9034"/>
                      <a:pt x="579" y="11813"/>
                    </a:cubicBezTo>
                    <a:cubicBezTo>
                      <a:pt x="647" y="14592"/>
                      <a:pt x="1938" y="20105"/>
                      <a:pt x="2799" y="21249"/>
                    </a:cubicBezTo>
                    <a:cubicBezTo>
                      <a:pt x="2938" y="21442"/>
                      <a:pt x="3692" y="21600"/>
                      <a:pt x="4675" y="21600"/>
                    </a:cubicBezTo>
                    <a:cubicBezTo>
                      <a:pt x="5130" y="21600"/>
                      <a:pt x="5634" y="21566"/>
                      <a:pt x="6149" y="21487"/>
                    </a:cubicBezTo>
                    <a:lnTo>
                      <a:pt x="6466" y="21412"/>
                    </a:lnTo>
                    <a:cubicBezTo>
                      <a:pt x="7190" y="21263"/>
                      <a:pt x="7892" y="21040"/>
                      <a:pt x="8504" y="20743"/>
                    </a:cubicBezTo>
                    <a:cubicBezTo>
                      <a:pt x="9545" y="20223"/>
                      <a:pt x="11583" y="19377"/>
                      <a:pt x="13983" y="19109"/>
                    </a:cubicBezTo>
                    <a:cubicBezTo>
                      <a:pt x="15115" y="18975"/>
                      <a:pt x="16542" y="18722"/>
                      <a:pt x="17311" y="18604"/>
                    </a:cubicBezTo>
                    <a:cubicBezTo>
                      <a:pt x="17515" y="18574"/>
                      <a:pt x="17696" y="18514"/>
                      <a:pt x="17877" y="18455"/>
                    </a:cubicBezTo>
                    <a:cubicBezTo>
                      <a:pt x="20232" y="17578"/>
                      <a:pt x="20549" y="16969"/>
                      <a:pt x="20209" y="16286"/>
                    </a:cubicBezTo>
                    <a:cubicBezTo>
                      <a:pt x="18420" y="12660"/>
                      <a:pt x="18533" y="12155"/>
                      <a:pt x="18783" y="9941"/>
                    </a:cubicBezTo>
                    <a:cubicBezTo>
                      <a:pt x="18805" y="9703"/>
                      <a:pt x="18828" y="9436"/>
                      <a:pt x="18851" y="9153"/>
                    </a:cubicBezTo>
                    <a:cubicBezTo>
                      <a:pt x="18873" y="9064"/>
                      <a:pt x="18873" y="8990"/>
                      <a:pt x="18873" y="8901"/>
                    </a:cubicBezTo>
                    <a:cubicBezTo>
                      <a:pt x="18896" y="8693"/>
                      <a:pt x="18919" y="8484"/>
                      <a:pt x="18941" y="8277"/>
                    </a:cubicBezTo>
                    <a:cubicBezTo>
                      <a:pt x="18964" y="8009"/>
                      <a:pt x="19009" y="7742"/>
                      <a:pt x="19032" y="7489"/>
                    </a:cubicBezTo>
                    <a:cubicBezTo>
                      <a:pt x="19078" y="7147"/>
                      <a:pt x="19122" y="6806"/>
                      <a:pt x="19168" y="6494"/>
                    </a:cubicBezTo>
                    <a:cubicBezTo>
                      <a:pt x="19212" y="6212"/>
                      <a:pt x="19258" y="5944"/>
                      <a:pt x="19304" y="5691"/>
                    </a:cubicBezTo>
                    <a:cubicBezTo>
                      <a:pt x="19530" y="4176"/>
                      <a:pt x="19757" y="3447"/>
                      <a:pt x="19348" y="2645"/>
                    </a:cubicBezTo>
                    <a:cubicBezTo>
                      <a:pt x="18783" y="1605"/>
                      <a:pt x="12828" y="282"/>
                      <a:pt x="12828" y="282"/>
                    </a:cubicBezTo>
                    <a:lnTo>
                      <a:pt x="8435"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05" name="Google Shape;427;p38"/>
              <p:cNvSpPr/>
              <p:nvPr/>
            </p:nvSpPr>
            <p:spPr>
              <a:xfrm>
                <a:off x="3415731" y="2034072"/>
                <a:ext cx="395684" cy="404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92" y="0"/>
                    </a:moveTo>
                    <a:lnTo>
                      <a:pt x="0" y="16421"/>
                    </a:lnTo>
                    <a:cubicBezTo>
                      <a:pt x="0" y="16421"/>
                      <a:pt x="5713" y="21600"/>
                      <a:pt x="13255" y="21600"/>
                    </a:cubicBezTo>
                    <a:cubicBezTo>
                      <a:pt x="14928" y="21600"/>
                      <a:pt x="16689" y="21343"/>
                      <a:pt x="18499" y="20722"/>
                    </a:cubicBezTo>
                    <a:cubicBezTo>
                      <a:pt x="19272" y="20460"/>
                      <a:pt x="19952" y="20194"/>
                      <a:pt x="20632" y="19844"/>
                    </a:cubicBezTo>
                    <a:lnTo>
                      <a:pt x="21600" y="15192"/>
                    </a:lnTo>
                    <a:lnTo>
                      <a:pt x="19370" y="13348"/>
                    </a:lnTo>
                    <a:lnTo>
                      <a:pt x="3292"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06" name="Google Shape;428;p38"/>
              <p:cNvSpPr/>
              <p:nvPr/>
            </p:nvSpPr>
            <p:spPr>
              <a:xfrm>
                <a:off x="3550582" y="2191931"/>
                <a:ext cx="260832" cy="230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6174" y="14501"/>
                      <a:pt x="16896" y="21600"/>
                    </a:cubicBezTo>
                    <a:cubicBezTo>
                      <a:pt x="18068" y="21140"/>
                      <a:pt x="19099" y="20673"/>
                      <a:pt x="20131" y="20057"/>
                    </a:cubicBezTo>
                    <a:lnTo>
                      <a:pt x="21600" y="11883"/>
                    </a:lnTo>
                    <a:lnTo>
                      <a:pt x="18365" y="8642"/>
                    </a:ln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07" name="Google Shape;429;p38"/>
              <p:cNvSpPr/>
              <p:nvPr/>
            </p:nvSpPr>
            <p:spPr>
              <a:xfrm>
                <a:off x="3293349" y="1724913"/>
                <a:ext cx="283684" cy="434966"/>
              </a:xfrm>
              <a:custGeom>
                <a:avLst/>
                <a:gdLst/>
                <a:ahLst/>
                <a:cxnLst>
                  <a:cxn ang="0">
                    <a:pos x="wd2" y="hd2"/>
                  </a:cxn>
                  <a:cxn ang="5400000">
                    <a:pos x="wd2" y="hd2"/>
                  </a:cxn>
                  <a:cxn ang="10800000">
                    <a:pos x="wd2" y="hd2"/>
                  </a:cxn>
                  <a:cxn ang="16200000">
                    <a:pos x="wd2" y="hd2"/>
                  </a:cxn>
                </a:cxnLst>
                <a:rect l="0" t="0" r="r" b="b"/>
                <a:pathLst>
                  <a:path w="16848" h="21600" fill="norm" stroke="1" extrusionOk="0">
                    <a:moveTo>
                      <a:pt x="8743" y="0"/>
                    </a:moveTo>
                    <a:cubicBezTo>
                      <a:pt x="8743" y="0"/>
                      <a:pt x="2421" y="652"/>
                      <a:pt x="2421" y="3513"/>
                    </a:cubicBezTo>
                    <a:cubicBezTo>
                      <a:pt x="2208" y="4981"/>
                      <a:pt x="3581" y="6289"/>
                      <a:pt x="5475" y="6449"/>
                    </a:cubicBezTo>
                    <a:cubicBezTo>
                      <a:pt x="5475" y="6449"/>
                      <a:pt x="-1794" y="9555"/>
                      <a:pt x="420" y="12004"/>
                    </a:cubicBezTo>
                    <a:cubicBezTo>
                      <a:pt x="1175" y="13118"/>
                      <a:pt x="2681" y="13757"/>
                      <a:pt x="4283" y="13757"/>
                    </a:cubicBezTo>
                    <a:cubicBezTo>
                      <a:pt x="4677" y="13757"/>
                      <a:pt x="5081" y="13720"/>
                      <a:pt x="5475" y="13637"/>
                    </a:cubicBezTo>
                    <a:cubicBezTo>
                      <a:pt x="5475" y="13637"/>
                      <a:pt x="840" y="19109"/>
                      <a:pt x="4948" y="21151"/>
                    </a:cubicBezTo>
                    <a:cubicBezTo>
                      <a:pt x="5614" y="21468"/>
                      <a:pt x="6364" y="21600"/>
                      <a:pt x="7151" y="21600"/>
                    </a:cubicBezTo>
                    <a:cubicBezTo>
                      <a:pt x="11228" y="21600"/>
                      <a:pt x="16331" y="18045"/>
                      <a:pt x="16331" y="18045"/>
                    </a:cubicBezTo>
                    <a:cubicBezTo>
                      <a:pt x="16331" y="18045"/>
                      <a:pt x="19806" y="816"/>
                      <a:pt x="874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08" name="Google Shape;430;p38"/>
              <p:cNvSpPr/>
              <p:nvPr/>
            </p:nvSpPr>
            <p:spPr>
              <a:xfrm>
                <a:off x="4002619" y="1593377"/>
                <a:ext cx="110615" cy="203865"/>
              </a:xfrm>
              <a:custGeom>
                <a:avLst/>
                <a:gdLst/>
                <a:ahLst/>
                <a:cxnLst>
                  <a:cxn ang="0">
                    <a:pos x="wd2" y="hd2"/>
                  </a:cxn>
                  <a:cxn ang="5400000">
                    <a:pos x="wd2" y="hd2"/>
                  </a:cxn>
                  <a:cxn ang="10800000">
                    <a:pos x="wd2" y="hd2"/>
                  </a:cxn>
                  <a:cxn ang="16200000">
                    <a:pos x="wd2" y="hd2"/>
                  </a:cxn>
                </a:cxnLst>
                <a:rect l="0" t="0" r="r" b="b"/>
                <a:pathLst>
                  <a:path w="12351" h="21600" fill="norm" stroke="1" extrusionOk="0">
                    <a:moveTo>
                      <a:pt x="241" y="0"/>
                    </a:moveTo>
                    <a:cubicBezTo>
                      <a:pt x="-1740" y="6097"/>
                      <a:pt x="9155" y="21600"/>
                      <a:pt x="9155" y="21600"/>
                    </a:cubicBezTo>
                    <a:cubicBezTo>
                      <a:pt x="19860" y="8015"/>
                      <a:pt x="241" y="0"/>
                      <a:pt x="24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09" name="Google Shape;431;p38"/>
              <p:cNvSpPr/>
              <p:nvPr/>
            </p:nvSpPr>
            <p:spPr>
              <a:xfrm>
                <a:off x="3985242" y="1928777"/>
                <a:ext cx="110877" cy="185097"/>
              </a:xfrm>
              <a:custGeom>
                <a:avLst/>
                <a:gdLst/>
                <a:ahLst/>
                <a:cxnLst>
                  <a:cxn ang="0">
                    <a:pos x="wd2" y="hd2"/>
                  </a:cxn>
                  <a:cxn ang="5400000">
                    <a:pos x="wd2" y="hd2"/>
                  </a:cxn>
                  <a:cxn ang="10800000">
                    <a:pos x="wd2" y="hd2"/>
                  </a:cxn>
                  <a:cxn ang="16200000">
                    <a:pos x="wd2" y="hd2"/>
                  </a:cxn>
                </a:cxnLst>
                <a:rect l="0" t="0" r="r" b="b"/>
                <a:pathLst>
                  <a:path w="19368" h="21600" fill="norm" stroke="1" extrusionOk="0">
                    <a:moveTo>
                      <a:pt x="12256" y="0"/>
                    </a:moveTo>
                    <a:cubicBezTo>
                      <a:pt x="8249" y="0"/>
                      <a:pt x="4038" y="2113"/>
                      <a:pt x="4038" y="2113"/>
                    </a:cubicBezTo>
                    <a:lnTo>
                      <a:pt x="0" y="20922"/>
                    </a:lnTo>
                    <a:cubicBezTo>
                      <a:pt x="1659" y="21387"/>
                      <a:pt x="3224" y="21600"/>
                      <a:pt x="4711" y="21600"/>
                    </a:cubicBezTo>
                    <a:cubicBezTo>
                      <a:pt x="15496" y="21600"/>
                      <a:pt x="21600" y="10417"/>
                      <a:pt x="18610" y="3847"/>
                    </a:cubicBezTo>
                    <a:cubicBezTo>
                      <a:pt x="17390" y="892"/>
                      <a:pt x="14870" y="0"/>
                      <a:pt x="1225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10" name="Google Shape;432;p38"/>
              <p:cNvSpPr/>
              <p:nvPr/>
            </p:nvSpPr>
            <p:spPr>
              <a:xfrm>
                <a:off x="4061583" y="1905442"/>
                <a:ext cx="88868" cy="38200"/>
              </a:xfrm>
              <a:custGeom>
                <a:avLst/>
                <a:gdLst/>
                <a:ahLst/>
                <a:cxnLst>
                  <a:cxn ang="0">
                    <a:pos x="wd2" y="hd2"/>
                  </a:cxn>
                  <a:cxn ang="5400000">
                    <a:pos x="wd2" y="hd2"/>
                  </a:cxn>
                  <a:cxn ang="10800000">
                    <a:pos x="wd2" y="hd2"/>
                  </a:cxn>
                  <a:cxn ang="16200000">
                    <a:pos x="wd2" y="hd2"/>
                  </a:cxn>
                </a:cxnLst>
                <a:rect l="0" t="0" r="r" b="b"/>
                <a:pathLst>
                  <a:path w="21211" h="21600" fill="norm" stroke="1" extrusionOk="0">
                    <a:moveTo>
                      <a:pt x="2459" y="0"/>
                    </a:moveTo>
                    <a:cubicBezTo>
                      <a:pt x="1369" y="0"/>
                      <a:pt x="364" y="2536"/>
                      <a:pt x="0" y="5776"/>
                    </a:cubicBezTo>
                    <a:cubicBezTo>
                      <a:pt x="0" y="8593"/>
                      <a:pt x="1262" y="11363"/>
                      <a:pt x="2545" y="11363"/>
                    </a:cubicBezTo>
                    <a:cubicBezTo>
                      <a:pt x="7613" y="12303"/>
                      <a:pt x="12703" y="15073"/>
                      <a:pt x="16938" y="20661"/>
                    </a:cubicBezTo>
                    <a:cubicBezTo>
                      <a:pt x="17366" y="21600"/>
                      <a:pt x="17793" y="21600"/>
                      <a:pt x="18627" y="21600"/>
                    </a:cubicBezTo>
                    <a:cubicBezTo>
                      <a:pt x="19483" y="21600"/>
                      <a:pt x="20317" y="20661"/>
                      <a:pt x="20745" y="19722"/>
                    </a:cubicBezTo>
                    <a:cubicBezTo>
                      <a:pt x="21600" y="16951"/>
                      <a:pt x="21172" y="13242"/>
                      <a:pt x="20317" y="11363"/>
                    </a:cubicBezTo>
                    <a:cubicBezTo>
                      <a:pt x="14821" y="4837"/>
                      <a:pt x="8897" y="1127"/>
                      <a:pt x="2973" y="188"/>
                    </a:cubicBezTo>
                    <a:cubicBezTo>
                      <a:pt x="2802" y="94"/>
                      <a:pt x="2630" y="0"/>
                      <a:pt x="2459"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11" name="Google Shape;433;p38"/>
              <p:cNvSpPr/>
              <p:nvPr/>
            </p:nvSpPr>
            <p:spPr>
              <a:xfrm>
                <a:off x="3465370" y="1552189"/>
                <a:ext cx="623599" cy="764138"/>
              </a:xfrm>
              <a:custGeom>
                <a:avLst/>
                <a:gdLst/>
                <a:ahLst/>
                <a:cxnLst>
                  <a:cxn ang="0">
                    <a:pos x="wd2" y="hd2"/>
                  </a:cxn>
                  <a:cxn ang="5400000">
                    <a:pos x="wd2" y="hd2"/>
                  </a:cxn>
                  <a:cxn ang="10800000">
                    <a:pos x="wd2" y="hd2"/>
                  </a:cxn>
                  <a:cxn ang="16200000">
                    <a:pos x="wd2" y="hd2"/>
                  </a:cxn>
                </a:cxnLst>
                <a:rect l="0" t="0" r="r" b="b"/>
                <a:pathLst>
                  <a:path w="21503" h="21600" fill="norm" stroke="1" extrusionOk="0">
                    <a:moveTo>
                      <a:pt x="9380" y="0"/>
                    </a:moveTo>
                    <a:cubicBezTo>
                      <a:pt x="9294" y="0"/>
                      <a:pt x="9204" y="0"/>
                      <a:pt x="9118" y="2"/>
                    </a:cubicBezTo>
                    <a:cubicBezTo>
                      <a:pt x="2082" y="49"/>
                      <a:pt x="1653" y="5580"/>
                      <a:pt x="1653" y="5580"/>
                    </a:cubicBezTo>
                    <a:lnTo>
                      <a:pt x="1162" y="8601"/>
                    </a:lnTo>
                    <a:lnTo>
                      <a:pt x="185" y="14272"/>
                    </a:lnTo>
                    <a:lnTo>
                      <a:pt x="0" y="15387"/>
                    </a:lnTo>
                    <a:cubicBezTo>
                      <a:pt x="185" y="15619"/>
                      <a:pt x="3918" y="20455"/>
                      <a:pt x="10953" y="21478"/>
                    </a:cubicBezTo>
                    <a:cubicBezTo>
                      <a:pt x="11565" y="21560"/>
                      <a:pt x="12136" y="21600"/>
                      <a:pt x="12665" y="21600"/>
                    </a:cubicBezTo>
                    <a:cubicBezTo>
                      <a:pt x="18251" y="21600"/>
                      <a:pt x="19273" y="17293"/>
                      <a:pt x="19273" y="17293"/>
                    </a:cubicBezTo>
                    <a:lnTo>
                      <a:pt x="20068" y="13204"/>
                    </a:lnTo>
                    <a:lnTo>
                      <a:pt x="20373" y="11854"/>
                    </a:lnTo>
                    <a:lnTo>
                      <a:pt x="21476" y="6418"/>
                    </a:lnTo>
                    <a:cubicBezTo>
                      <a:pt x="21600" y="5441"/>
                      <a:pt x="21294" y="4418"/>
                      <a:pt x="20559" y="3535"/>
                    </a:cubicBezTo>
                    <a:cubicBezTo>
                      <a:pt x="18754" y="1296"/>
                      <a:pt x="14352" y="0"/>
                      <a:pt x="9380"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12" name="Google Shape;434;p38"/>
              <p:cNvSpPr/>
              <p:nvPr/>
            </p:nvSpPr>
            <p:spPr>
              <a:xfrm>
                <a:off x="3939625" y="1765935"/>
                <a:ext cx="138528" cy="83705"/>
              </a:xfrm>
              <a:custGeom>
                <a:avLst/>
                <a:gdLst/>
                <a:ahLst/>
                <a:cxnLst>
                  <a:cxn ang="0">
                    <a:pos x="wd2" y="hd2"/>
                  </a:cxn>
                  <a:cxn ang="5400000">
                    <a:pos x="wd2" y="hd2"/>
                  </a:cxn>
                  <a:cxn ang="10800000">
                    <a:pos x="wd2" y="hd2"/>
                  </a:cxn>
                  <a:cxn ang="16200000">
                    <a:pos x="wd2" y="hd2"/>
                  </a:cxn>
                </a:cxnLst>
                <a:rect l="0" t="0" r="r" b="b"/>
                <a:pathLst>
                  <a:path w="18460" h="21600" fill="norm" stroke="1" extrusionOk="0">
                    <a:moveTo>
                      <a:pt x="6532" y="0"/>
                    </a:moveTo>
                    <a:cubicBezTo>
                      <a:pt x="-1253" y="0"/>
                      <a:pt x="-1396" y="9879"/>
                      <a:pt x="2532" y="14443"/>
                    </a:cubicBezTo>
                    <a:cubicBezTo>
                      <a:pt x="5613" y="17421"/>
                      <a:pt x="9159" y="19543"/>
                      <a:pt x="12705" y="21236"/>
                    </a:cubicBezTo>
                    <a:cubicBezTo>
                      <a:pt x="13279" y="21471"/>
                      <a:pt x="13828" y="21600"/>
                      <a:pt x="14329" y="21600"/>
                    </a:cubicBezTo>
                    <a:cubicBezTo>
                      <a:pt x="19141" y="21600"/>
                      <a:pt x="20204" y="11314"/>
                      <a:pt x="15070" y="5550"/>
                    </a:cubicBezTo>
                    <a:cubicBezTo>
                      <a:pt x="12705" y="2143"/>
                      <a:pt x="9864" y="450"/>
                      <a:pt x="7034" y="21"/>
                    </a:cubicBezTo>
                    <a:cubicBezTo>
                      <a:pt x="6867" y="21"/>
                      <a:pt x="6700" y="0"/>
                      <a:pt x="6532"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13" name="Google Shape;435;p38"/>
              <p:cNvSpPr/>
              <p:nvPr/>
            </p:nvSpPr>
            <p:spPr>
              <a:xfrm>
                <a:off x="3651657" y="1912750"/>
                <a:ext cx="133223" cy="52482"/>
              </a:xfrm>
              <a:custGeom>
                <a:avLst/>
                <a:gdLst/>
                <a:ahLst/>
                <a:cxnLst>
                  <a:cxn ang="0">
                    <a:pos x="wd2" y="hd2"/>
                  </a:cxn>
                  <a:cxn ang="5400000">
                    <a:pos x="wd2" y="hd2"/>
                  </a:cxn>
                  <a:cxn ang="10800000">
                    <a:pos x="wd2" y="hd2"/>
                  </a:cxn>
                  <a:cxn ang="16200000">
                    <a:pos x="wd2" y="hd2"/>
                  </a:cxn>
                </a:cxnLst>
                <a:rect l="0" t="0" r="r" b="b"/>
                <a:pathLst>
                  <a:path w="21073" h="21600" fill="norm" stroke="1" extrusionOk="0">
                    <a:moveTo>
                      <a:pt x="6462" y="0"/>
                    </a:moveTo>
                    <a:cubicBezTo>
                      <a:pt x="3004" y="0"/>
                      <a:pt x="396" y="2153"/>
                      <a:pt x="13" y="5947"/>
                    </a:cubicBezTo>
                    <a:cubicBezTo>
                      <a:pt x="-270" y="11347"/>
                      <a:pt x="3939" y="18114"/>
                      <a:pt x="9836" y="20814"/>
                    </a:cubicBezTo>
                    <a:cubicBezTo>
                      <a:pt x="11267" y="21361"/>
                      <a:pt x="12656" y="21600"/>
                      <a:pt x="13960" y="21600"/>
                    </a:cubicBezTo>
                    <a:cubicBezTo>
                      <a:pt x="17730" y="21600"/>
                      <a:pt x="20636" y="19447"/>
                      <a:pt x="21061" y="15414"/>
                    </a:cubicBezTo>
                    <a:cubicBezTo>
                      <a:pt x="21330" y="10014"/>
                      <a:pt x="17121" y="3247"/>
                      <a:pt x="11239" y="1196"/>
                    </a:cubicBezTo>
                    <a:cubicBezTo>
                      <a:pt x="9552" y="376"/>
                      <a:pt x="7936" y="0"/>
                      <a:pt x="6462"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14" name="Google Shape;436;p38"/>
              <p:cNvSpPr/>
              <p:nvPr/>
            </p:nvSpPr>
            <p:spPr>
              <a:xfrm>
                <a:off x="3970779" y="1967058"/>
                <a:ext cx="85429" cy="52233"/>
              </a:xfrm>
              <a:custGeom>
                <a:avLst/>
                <a:gdLst/>
                <a:ahLst/>
                <a:cxnLst>
                  <a:cxn ang="0">
                    <a:pos x="wd2" y="hd2"/>
                  </a:cxn>
                  <a:cxn ang="5400000">
                    <a:pos x="wd2" y="hd2"/>
                  </a:cxn>
                  <a:cxn ang="10800000">
                    <a:pos x="wd2" y="hd2"/>
                  </a:cxn>
                  <a:cxn ang="16200000">
                    <a:pos x="wd2" y="hd2"/>
                  </a:cxn>
                </a:cxnLst>
                <a:rect l="0" t="0" r="r" b="b"/>
                <a:pathLst>
                  <a:path w="20802" h="21600" fill="norm" stroke="1" extrusionOk="0">
                    <a:moveTo>
                      <a:pt x="9893" y="0"/>
                    </a:moveTo>
                    <a:cubicBezTo>
                      <a:pt x="4373" y="0"/>
                      <a:pt x="380" y="2301"/>
                      <a:pt x="75" y="6628"/>
                    </a:cubicBezTo>
                    <a:cubicBezTo>
                      <a:pt x="-798" y="12053"/>
                      <a:pt x="6118" y="18200"/>
                      <a:pt x="14758" y="20913"/>
                    </a:cubicBezTo>
                    <a:cubicBezTo>
                      <a:pt x="16067" y="21600"/>
                      <a:pt x="17355" y="21600"/>
                      <a:pt x="18642" y="21600"/>
                    </a:cubicBezTo>
                    <a:lnTo>
                      <a:pt x="20802" y="2541"/>
                    </a:lnTo>
                    <a:cubicBezTo>
                      <a:pt x="19515" y="1854"/>
                      <a:pt x="18642" y="1202"/>
                      <a:pt x="17355" y="1202"/>
                    </a:cubicBezTo>
                    <a:cubicBezTo>
                      <a:pt x="14715" y="378"/>
                      <a:pt x="12162" y="0"/>
                      <a:pt x="9893"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15" name="Google Shape;437;p38"/>
              <p:cNvSpPr/>
              <p:nvPr/>
            </p:nvSpPr>
            <p:spPr>
              <a:xfrm>
                <a:off x="3918403" y="1798902"/>
                <a:ext cx="244358" cy="226950"/>
              </a:xfrm>
              <a:custGeom>
                <a:avLst/>
                <a:gdLst/>
                <a:ahLst/>
                <a:cxnLst>
                  <a:cxn ang="0">
                    <a:pos x="wd2" y="hd2"/>
                  </a:cxn>
                  <a:cxn ang="5400000">
                    <a:pos x="wd2" y="hd2"/>
                  </a:cxn>
                  <a:cxn ang="10800000">
                    <a:pos x="wd2" y="hd2"/>
                  </a:cxn>
                  <a:cxn ang="16200000">
                    <a:pos x="wd2" y="hd2"/>
                  </a:cxn>
                </a:cxnLst>
                <a:rect l="0" t="0" r="r" b="b"/>
                <a:pathLst>
                  <a:path w="18397" h="21600" fill="norm" stroke="1" extrusionOk="0">
                    <a:moveTo>
                      <a:pt x="9309" y="1565"/>
                    </a:moveTo>
                    <a:cubicBezTo>
                      <a:pt x="13586" y="1723"/>
                      <a:pt x="17060" y="5793"/>
                      <a:pt x="17060" y="10804"/>
                    </a:cubicBezTo>
                    <a:cubicBezTo>
                      <a:pt x="17060" y="16376"/>
                      <a:pt x="13194" y="20043"/>
                      <a:pt x="9160" y="20043"/>
                    </a:cubicBezTo>
                    <a:cubicBezTo>
                      <a:pt x="7197" y="20043"/>
                      <a:pt x="5187" y="19166"/>
                      <a:pt x="3568" y="17214"/>
                    </a:cubicBezTo>
                    <a:cubicBezTo>
                      <a:pt x="-1377" y="11428"/>
                      <a:pt x="2232" y="1565"/>
                      <a:pt x="9174" y="1565"/>
                    </a:cubicBezTo>
                    <a:close/>
                    <a:moveTo>
                      <a:pt x="9147" y="0"/>
                    </a:moveTo>
                    <a:cubicBezTo>
                      <a:pt x="6894" y="0"/>
                      <a:pt x="4607" y="972"/>
                      <a:pt x="2765" y="3130"/>
                    </a:cubicBezTo>
                    <a:cubicBezTo>
                      <a:pt x="-3117" y="9863"/>
                      <a:pt x="1025" y="21600"/>
                      <a:pt x="9174" y="21600"/>
                    </a:cubicBezTo>
                    <a:cubicBezTo>
                      <a:pt x="14253" y="21600"/>
                      <a:pt x="18395" y="16747"/>
                      <a:pt x="18395" y="10804"/>
                    </a:cubicBezTo>
                    <a:cubicBezTo>
                      <a:pt x="18483" y="4323"/>
                      <a:pt x="13896" y="0"/>
                      <a:pt x="9147"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16" name="Google Shape;438;p38"/>
              <p:cNvSpPr/>
              <p:nvPr/>
            </p:nvSpPr>
            <p:spPr>
              <a:xfrm>
                <a:off x="3887665" y="1867576"/>
                <a:ext cx="70966" cy="114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73" y="0"/>
                    </a:moveTo>
                    <a:cubicBezTo>
                      <a:pt x="4500" y="0"/>
                      <a:pt x="3791" y="501"/>
                      <a:pt x="3791" y="1002"/>
                    </a:cubicBezTo>
                    <a:lnTo>
                      <a:pt x="1636" y="8458"/>
                    </a:lnTo>
                    <a:cubicBezTo>
                      <a:pt x="1636" y="8756"/>
                      <a:pt x="1636" y="9069"/>
                      <a:pt x="2155" y="9382"/>
                    </a:cubicBezTo>
                    <a:lnTo>
                      <a:pt x="15682" y="18373"/>
                    </a:lnTo>
                    <a:cubicBezTo>
                      <a:pt x="12518" y="18828"/>
                      <a:pt x="9055" y="19125"/>
                      <a:pt x="5727" y="19125"/>
                    </a:cubicBezTo>
                    <a:cubicBezTo>
                      <a:pt x="4527" y="19125"/>
                      <a:pt x="3327" y="19078"/>
                      <a:pt x="2155" y="19000"/>
                    </a:cubicBezTo>
                    <a:cubicBezTo>
                      <a:pt x="1091" y="19000"/>
                      <a:pt x="0" y="19611"/>
                      <a:pt x="0" y="20237"/>
                    </a:cubicBezTo>
                    <a:cubicBezTo>
                      <a:pt x="0" y="20864"/>
                      <a:pt x="1091" y="21475"/>
                      <a:pt x="2155" y="21475"/>
                    </a:cubicBezTo>
                    <a:cubicBezTo>
                      <a:pt x="3273" y="21569"/>
                      <a:pt x="4391" y="21600"/>
                      <a:pt x="5482" y="21600"/>
                    </a:cubicBezTo>
                    <a:cubicBezTo>
                      <a:pt x="8155" y="21600"/>
                      <a:pt x="10827" y="21381"/>
                      <a:pt x="13500" y="21161"/>
                    </a:cubicBezTo>
                    <a:cubicBezTo>
                      <a:pt x="15682" y="21161"/>
                      <a:pt x="17836" y="20864"/>
                      <a:pt x="19991" y="20237"/>
                    </a:cubicBezTo>
                    <a:cubicBezTo>
                      <a:pt x="20536" y="19924"/>
                      <a:pt x="21082" y="19611"/>
                      <a:pt x="21600" y="19313"/>
                    </a:cubicBezTo>
                    <a:cubicBezTo>
                      <a:pt x="21600" y="19000"/>
                      <a:pt x="21082" y="18687"/>
                      <a:pt x="21082" y="18373"/>
                    </a:cubicBezTo>
                    <a:lnTo>
                      <a:pt x="5945" y="8458"/>
                    </a:lnTo>
                    <a:lnTo>
                      <a:pt x="8100" y="1316"/>
                    </a:lnTo>
                    <a:cubicBezTo>
                      <a:pt x="8100" y="689"/>
                      <a:pt x="7036" y="78"/>
                      <a:pt x="5945" y="78"/>
                    </a:cubicBezTo>
                    <a:cubicBezTo>
                      <a:pt x="5755" y="16"/>
                      <a:pt x="5564" y="0"/>
                      <a:pt x="537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17" name="Google Shape;439;p38"/>
              <p:cNvSpPr/>
              <p:nvPr/>
            </p:nvSpPr>
            <p:spPr>
              <a:xfrm>
                <a:off x="3727552" y="1742766"/>
                <a:ext cx="142570" cy="77893"/>
              </a:xfrm>
              <a:custGeom>
                <a:avLst/>
                <a:gdLst/>
                <a:ahLst/>
                <a:cxnLst>
                  <a:cxn ang="0">
                    <a:pos x="wd2" y="hd2"/>
                  </a:cxn>
                  <a:cxn ang="5400000">
                    <a:pos x="wd2" y="hd2"/>
                  </a:cxn>
                  <a:cxn ang="10800000">
                    <a:pos x="wd2" y="hd2"/>
                  </a:cxn>
                  <a:cxn ang="16200000">
                    <a:pos x="wd2" y="hd2"/>
                  </a:cxn>
                </a:cxnLst>
                <a:rect l="0" t="0" r="r" b="b"/>
                <a:pathLst>
                  <a:path w="18310" h="21600" fill="norm" stroke="1" extrusionOk="0">
                    <a:moveTo>
                      <a:pt x="11001" y="0"/>
                    </a:moveTo>
                    <a:cubicBezTo>
                      <a:pt x="8377" y="0"/>
                      <a:pt x="5949" y="1727"/>
                      <a:pt x="3705" y="4168"/>
                    </a:cubicBezTo>
                    <a:cubicBezTo>
                      <a:pt x="-1715" y="9372"/>
                      <a:pt x="-944" y="21600"/>
                      <a:pt x="4430" y="21600"/>
                    </a:cubicBezTo>
                    <a:cubicBezTo>
                      <a:pt x="4706" y="21600"/>
                      <a:pt x="4994" y="21554"/>
                      <a:pt x="5293" y="21508"/>
                    </a:cubicBezTo>
                    <a:cubicBezTo>
                      <a:pt x="8723" y="20587"/>
                      <a:pt x="12140" y="18768"/>
                      <a:pt x="15328" y="16488"/>
                    </a:cubicBezTo>
                    <a:cubicBezTo>
                      <a:pt x="19655" y="12389"/>
                      <a:pt x="19885" y="1428"/>
                      <a:pt x="11910" y="69"/>
                    </a:cubicBezTo>
                    <a:cubicBezTo>
                      <a:pt x="11599" y="23"/>
                      <a:pt x="11300" y="0"/>
                      <a:pt x="1100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18" name="Google Shape;440;p38"/>
              <p:cNvSpPr/>
              <p:nvPr/>
            </p:nvSpPr>
            <p:spPr>
              <a:xfrm>
                <a:off x="3642480" y="1764440"/>
                <a:ext cx="245186" cy="226867"/>
              </a:xfrm>
              <a:custGeom>
                <a:avLst/>
                <a:gdLst/>
                <a:ahLst/>
                <a:cxnLst>
                  <a:cxn ang="0">
                    <a:pos x="wd2" y="hd2"/>
                  </a:cxn>
                  <a:cxn ang="5400000">
                    <a:pos x="wd2" y="hd2"/>
                  </a:cxn>
                  <a:cxn ang="10800000">
                    <a:pos x="wd2" y="hd2"/>
                  </a:cxn>
                  <a:cxn ang="16200000">
                    <a:pos x="wd2" y="hd2"/>
                  </a:cxn>
                </a:cxnLst>
                <a:rect l="0" t="0" r="r" b="b"/>
                <a:pathLst>
                  <a:path w="18540" h="21600" fill="norm" stroke="1" extrusionOk="0">
                    <a:moveTo>
                      <a:pt x="9285" y="1558"/>
                    </a:moveTo>
                    <a:cubicBezTo>
                      <a:pt x="13709" y="1558"/>
                      <a:pt x="17198" y="5787"/>
                      <a:pt x="17198" y="10800"/>
                    </a:cubicBezTo>
                    <a:cubicBezTo>
                      <a:pt x="17198" y="16413"/>
                      <a:pt x="13269" y="20090"/>
                      <a:pt x="9190" y="20090"/>
                    </a:cubicBezTo>
                    <a:cubicBezTo>
                      <a:pt x="7239" y="20090"/>
                      <a:pt x="5253" y="19244"/>
                      <a:pt x="3648" y="17370"/>
                    </a:cubicBezTo>
                    <a:cubicBezTo>
                      <a:pt x="-1319" y="11425"/>
                      <a:pt x="2306" y="1558"/>
                      <a:pt x="9285" y="1558"/>
                    </a:cubicBezTo>
                    <a:close/>
                    <a:moveTo>
                      <a:pt x="9183" y="0"/>
                    </a:moveTo>
                    <a:cubicBezTo>
                      <a:pt x="6920" y="0"/>
                      <a:pt x="4603" y="965"/>
                      <a:pt x="2713" y="3123"/>
                    </a:cubicBezTo>
                    <a:cubicBezTo>
                      <a:pt x="-3060" y="9859"/>
                      <a:pt x="965" y="21600"/>
                      <a:pt x="9285" y="21600"/>
                    </a:cubicBezTo>
                    <a:cubicBezTo>
                      <a:pt x="14380" y="21600"/>
                      <a:pt x="18540" y="16746"/>
                      <a:pt x="18540" y="10800"/>
                    </a:cubicBezTo>
                    <a:cubicBezTo>
                      <a:pt x="18540" y="4317"/>
                      <a:pt x="13967" y="0"/>
                      <a:pt x="918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19" name="Google Shape;441;p38"/>
              <p:cNvSpPr/>
              <p:nvPr/>
            </p:nvSpPr>
            <p:spPr>
              <a:xfrm>
                <a:off x="3875300" y="1880364"/>
                <a:ext cx="65590" cy="28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05" y="0"/>
                    </a:moveTo>
                    <a:cubicBezTo>
                      <a:pt x="5695" y="0"/>
                      <a:pt x="2626" y="1810"/>
                      <a:pt x="0" y="5494"/>
                    </a:cubicBezTo>
                    <a:lnTo>
                      <a:pt x="2921" y="16668"/>
                    </a:lnTo>
                    <a:cubicBezTo>
                      <a:pt x="4662" y="14296"/>
                      <a:pt x="6610" y="13235"/>
                      <a:pt x="8528" y="13235"/>
                    </a:cubicBezTo>
                    <a:cubicBezTo>
                      <a:pt x="11656" y="13235"/>
                      <a:pt x="14754" y="16231"/>
                      <a:pt x="16938" y="21600"/>
                    </a:cubicBezTo>
                    <a:lnTo>
                      <a:pt x="21600" y="14171"/>
                    </a:lnTo>
                    <a:cubicBezTo>
                      <a:pt x="18708" y="4932"/>
                      <a:pt x="13721" y="0"/>
                      <a:pt x="8705"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20" name="Google Shape;442;p38"/>
              <p:cNvSpPr/>
              <p:nvPr/>
            </p:nvSpPr>
            <p:spPr>
              <a:xfrm>
                <a:off x="3562947" y="1802223"/>
                <a:ext cx="103115" cy="42767"/>
              </a:xfrm>
              <a:custGeom>
                <a:avLst/>
                <a:gdLst/>
                <a:ahLst/>
                <a:cxnLst>
                  <a:cxn ang="0">
                    <a:pos x="wd2" y="hd2"/>
                  </a:cxn>
                  <a:cxn ang="5400000">
                    <a:pos x="wd2" y="hd2"/>
                  </a:cxn>
                  <a:cxn ang="10800000">
                    <a:pos x="wd2" y="hd2"/>
                  </a:cxn>
                  <a:cxn ang="16200000">
                    <a:pos x="wd2" y="hd2"/>
                  </a:cxn>
                </a:cxnLst>
                <a:rect l="0" t="0" r="r" b="b"/>
                <a:pathLst>
                  <a:path w="21264" h="21600" fill="norm" stroke="1" extrusionOk="0">
                    <a:moveTo>
                      <a:pt x="2199" y="0"/>
                    </a:moveTo>
                    <a:cubicBezTo>
                      <a:pt x="1109" y="0"/>
                      <a:pt x="370" y="1636"/>
                      <a:pt x="0" y="4152"/>
                    </a:cubicBezTo>
                    <a:cubicBezTo>
                      <a:pt x="0" y="5788"/>
                      <a:pt x="739" y="8304"/>
                      <a:pt x="1829" y="8304"/>
                    </a:cubicBezTo>
                    <a:cubicBezTo>
                      <a:pt x="15004" y="13296"/>
                      <a:pt x="17941" y="19922"/>
                      <a:pt x="17941" y="19922"/>
                    </a:cubicBezTo>
                    <a:cubicBezTo>
                      <a:pt x="18311" y="21600"/>
                      <a:pt x="19032" y="21600"/>
                      <a:pt x="19401" y="21600"/>
                    </a:cubicBezTo>
                    <a:cubicBezTo>
                      <a:pt x="19771" y="21600"/>
                      <a:pt x="20140" y="21600"/>
                      <a:pt x="20491" y="20761"/>
                    </a:cubicBezTo>
                    <a:cubicBezTo>
                      <a:pt x="21230" y="19922"/>
                      <a:pt x="21600" y="17448"/>
                      <a:pt x="20861" y="14931"/>
                    </a:cubicBezTo>
                    <a:cubicBezTo>
                      <a:pt x="20491" y="13296"/>
                      <a:pt x="17572" y="5788"/>
                      <a:pt x="2199"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21" name="Google Shape;443;p38"/>
              <p:cNvSpPr/>
              <p:nvPr/>
            </p:nvSpPr>
            <p:spPr>
              <a:xfrm>
                <a:off x="3780896" y="2025851"/>
                <a:ext cx="168864" cy="91843"/>
              </a:xfrm>
              <a:custGeom>
                <a:avLst/>
                <a:gdLst/>
                <a:ahLst/>
                <a:cxnLst>
                  <a:cxn ang="0">
                    <a:pos x="wd2" y="hd2"/>
                  </a:cxn>
                  <a:cxn ang="5400000">
                    <a:pos x="wd2" y="hd2"/>
                  </a:cxn>
                  <a:cxn ang="10800000">
                    <a:pos x="wd2" y="hd2"/>
                  </a:cxn>
                  <a:cxn ang="16200000">
                    <a:pos x="wd2" y="hd2"/>
                  </a:cxn>
                </a:cxnLst>
                <a:rect l="0" t="0" r="r" b="b"/>
                <a:pathLst>
                  <a:path w="21191" h="21600" fill="norm" stroke="1" extrusionOk="0">
                    <a:moveTo>
                      <a:pt x="41" y="0"/>
                    </a:moveTo>
                    <a:cubicBezTo>
                      <a:pt x="-409" y="9667"/>
                      <a:pt x="2942" y="18182"/>
                      <a:pt x="8283" y="20877"/>
                    </a:cubicBezTo>
                    <a:cubicBezTo>
                      <a:pt x="9362" y="21385"/>
                      <a:pt x="10363" y="21600"/>
                      <a:pt x="11296" y="21600"/>
                    </a:cubicBezTo>
                    <a:cubicBezTo>
                      <a:pt x="18256" y="21600"/>
                      <a:pt x="21191" y="9277"/>
                      <a:pt x="21191" y="9277"/>
                    </a:cubicBezTo>
                    <a:cubicBezTo>
                      <a:pt x="14073" y="6953"/>
                      <a:pt x="6945" y="3867"/>
                      <a:pt x="4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22" name="Google Shape;444;p38"/>
              <p:cNvSpPr/>
              <p:nvPr/>
            </p:nvSpPr>
            <p:spPr>
              <a:xfrm>
                <a:off x="3812597" y="2135464"/>
                <a:ext cx="66815" cy="27404"/>
              </a:xfrm>
              <a:custGeom>
                <a:avLst/>
                <a:gdLst/>
                <a:ahLst/>
                <a:cxnLst>
                  <a:cxn ang="0">
                    <a:pos x="wd2" y="hd2"/>
                  </a:cxn>
                  <a:cxn ang="5400000">
                    <a:pos x="wd2" y="hd2"/>
                  </a:cxn>
                  <a:cxn ang="10800000">
                    <a:pos x="wd2" y="hd2"/>
                  </a:cxn>
                  <a:cxn ang="16200000">
                    <a:pos x="wd2" y="hd2"/>
                  </a:cxn>
                </a:cxnLst>
                <a:rect l="0" t="0" r="r" b="b"/>
                <a:pathLst>
                  <a:path w="19642" h="21600" fill="norm" stroke="1" extrusionOk="0">
                    <a:moveTo>
                      <a:pt x="2260" y="0"/>
                    </a:moveTo>
                    <a:cubicBezTo>
                      <a:pt x="548" y="0"/>
                      <a:pt x="-901" y="5498"/>
                      <a:pt x="679" y="9491"/>
                    </a:cubicBezTo>
                    <a:lnTo>
                      <a:pt x="1733" y="12109"/>
                    </a:lnTo>
                    <a:cubicBezTo>
                      <a:pt x="5026" y="18458"/>
                      <a:pt x="9082" y="21600"/>
                      <a:pt x="13007" y="21600"/>
                    </a:cubicBezTo>
                    <a:cubicBezTo>
                      <a:pt x="14667" y="21600"/>
                      <a:pt x="16326" y="21076"/>
                      <a:pt x="17907" y="19898"/>
                    </a:cubicBezTo>
                    <a:cubicBezTo>
                      <a:pt x="20699" y="17542"/>
                      <a:pt x="19751" y="9098"/>
                      <a:pt x="17670" y="9098"/>
                    </a:cubicBezTo>
                    <a:cubicBezTo>
                      <a:pt x="17406" y="9098"/>
                      <a:pt x="17143" y="9229"/>
                      <a:pt x="16853" y="9491"/>
                    </a:cubicBezTo>
                    <a:cubicBezTo>
                      <a:pt x="15694" y="10145"/>
                      <a:pt x="14482" y="10473"/>
                      <a:pt x="13271" y="10473"/>
                    </a:cubicBezTo>
                    <a:cubicBezTo>
                      <a:pt x="9688" y="10473"/>
                      <a:pt x="6159" y="7593"/>
                      <a:pt x="3814" y="1702"/>
                    </a:cubicBezTo>
                    <a:cubicBezTo>
                      <a:pt x="3340" y="524"/>
                      <a:pt x="2787" y="0"/>
                      <a:pt x="2260"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23" name="Google Shape;445;p38"/>
              <p:cNvSpPr/>
              <p:nvPr/>
            </p:nvSpPr>
            <p:spPr>
              <a:xfrm>
                <a:off x="3778354" y="1841501"/>
                <a:ext cx="37672" cy="59541"/>
              </a:xfrm>
              <a:custGeom>
                <a:avLst/>
                <a:gdLst/>
                <a:ahLst/>
                <a:cxnLst>
                  <a:cxn ang="0">
                    <a:pos x="wd2" y="hd2"/>
                  </a:cxn>
                  <a:cxn ang="5400000">
                    <a:pos x="wd2" y="hd2"/>
                  </a:cxn>
                  <a:cxn ang="10800000">
                    <a:pos x="wd2" y="hd2"/>
                  </a:cxn>
                  <a:cxn ang="16200000">
                    <a:pos x="wd2" y="hd2"/>
                  </a:cxn>
                </a:cxnLst>
                <a:rect l="0" t="0" r="r" b="b"/>
                <a:pathLst>
                  <a:path w="19118" h="21600" fill="norm" stroke="1" extrusionOk="0">
                    <a:moveTo>
                      <a:pt x="11230" y="0"/>
                    </a:moveTo>
                    <a:cubicBezTo>
                      <a:pt x="6182" y="0"/>
                      <a:pt x="1407" y="4007"/>
                      <a:pt x="543" y="9610"/>
                    </a:cubicBezTo>
                    <a:cubicBezTo>
                      <a:pt x="-1230" y="15575"/>
                      <a:pt x="1453" y="20937"/>
                      <a:pt x="6864" y="21540"/>
                    </a:cubicBezTo>
                    <a:cubicBezTo>
                      <a:pt x="7137" y="21570"/>
                      <a:pt x="7455" y="21600"/>
                      <a:pt x="7728" y="21600"/>
                    </a:cubicBezTo>
                    <a:cubicBezTo>
                      <a:pt x="12048" y="21600"/>
                      <a:pt x="16869" y="17563"/>
                      <a:pt x="18551" y="11990"/>
                    </a:cubicBezTo>
                    <a:cubicBezTo>
                      <a:pt x="20370" y="6025"/>
                      <a:pt x="17687" y="663"/>
                      <a:pt x="12276" y="60"/>
                    </a:cubicBezTo>
                    <a:cubicBezTo>
                      <a:pt x="11912" y="30"/>
                      <a:pt x="11594" y="0"/>
                      <a:pt x="1123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24" name="Google Shape;446;p38"/>
              <p:cNvSpPr/>
              <p:nvPr/>
            </p:nvSpPr>
            <p:spPr>
              <a:xfrm>
                <a:off x="3942337" y="1866164"/>
                <a:ext cx="38562" cy="58212"/>
              </a:xfrm>
              <a:custGeom>
                <a:avLst/>
                <a:gdLst/>
                <a:ahLst/>
                <a:cxnLst>
                  <a:cxn ang="0">
                    <a:pos x="wd2" y="hd2"/>
                  </a:cxn>
                  <a:cxn ang="5400000">
                    <a:pos x="wd2" y="hd2"/>
                  </a:cxn>
                  <a:cxn ang="10800000">
                    <a:pos x="wd2" y="hd2"/>
                  </a:cxn>
                  <a:cxn ang="16200000">
                    <a:pos x="wd2" y="hd2"/>
                  </a:cxn>
                </a:cxnLst>
                <a:rect l="0" t="0" r="r" b="b"/>
                <a:pathLst>
                  <a:path w="19529" h="21600" fill="norm" stroke="1" extrusionOk="0">
                    <a:moveTo>
                      <a:pt x="11745" y="0"/>
                    </a:moveTo>
                    <a:cubicBezTo>
                      <a:pt x="6708" y="0"/>
                      <a:pt x="1853" y="4098"/>
                      <a:pt x="174" y="9829"/>
                    </a:cubicBezTo>
                    <a:cubicBezTo>
                      <a:pt x="-734" y="15314"/>
                      <a:pt x="1989" y="20799"/>
                      <a:pt x="6481" y="21415"/>
                    </a:cubicBezTo>
                    <a:cubicBezTo>
                      <a:pt x="7026" y="21538"/>
                      <a:pt x="7616" y="21600"/>
                      <a:pt x="8160" y="21600"/>
                    </a:cubicBezTo>
                    <a:cubicBezTo>
                      <a:pt x="12925" y="21600"/>
                      <a:pt x="17417" y="17132"/>
                      <a:pt x="19051" y="11647"/>
                    </a:cubicBezTo>
                    <a:cubicBezTo>
                      <a:pt x="20866" y="6163"/>
                      <a:pt x="17236" y="678"/>
                      <a:pt x="12743" y="62"/>
                    </a:cubicBezTo>
                    <a:cubicBezTo>
                      <a:pt x="12426" y="31"/>
                      <a:pt x="12063" y="0"/>
                      <a:pt x="1174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25" name="Google Shape;447;p38"/>
              <p:cNvSpPr/>
              <p:nvPr/>
            </p:nvSpPr>
            <p:spPr>
              <a:xfrm>
                <a:off x="3441251" y="1552189"/>
                <a:ext cx="620333" cy="383232"/>
              </a:xfrm>
              <a:custGeom>
                <a:avLst/>
                <a:gdLst/>
                <a:ahLst/>
                <a:cxnLst>
                  <a:cxn ang="0">
                    <a:pos x="wd2" y="hd2"/>
                  </a:cxn>
                  <a:cxn ang="5400000">
                    <a:pos x="wd2" y="hd2"/>
                  </a:cxn>
                  <a:cxn ang="10800000">
                    <a:pos x="wd2" y="hd2"/>
                  </a:cxn>
                  <a:cxn ang="16200000">
                    <a:pos x="wd2" y="hd2"/>
                  </a:cxn>
                </a:cxnLst>
                <a:rect l="0" t="0" r="r" b="b"/>
                <a:pathLst>
                  <a:path w="21514" h="21600" fill="norm" stroke="1" extrusionOk="0">
                    <a:moveTo>
                      <a:pt x="10271" y="0"/>
                    </a:moveTo>
                    <a:cubicBezTo>
                      <a:pt x="10184" y="0"/>
                      <a:pt x="10094" y="0"/>
                      <a:pt x="10007" y="5"/>
                    </a:cubicBezTo>
                    <a:cubicBezTo>
                      <a:pt x="2931" y="98"/>
                      <a:pt x="775" y="4638"/>
                      <a:pt x="775" y="4638"/>
                    </a:cubicBezTo>
                    <a:cubicBezTo>
                      <a:pt x="-86" y="6955"/>
                      <a:pt x="159" y="9178"/>
                      <a:pt x="38" y="11401"/>
                    </a:cubicBezTo>
                    <a:cubicBezTo>
                      <a:pt x="-86" y="12979"/>
                      <a:pt x="100" y="14556"/>
                      <a:pt x="529" y="15946"/>
                    </a:cubicBezTo>
                    <a:cubicBezTo>
                      <a:pt x="2005" y="16686"/>
                      <a:pt x="3053" y="18445"/>
                      <a:pt x="3360" y="20767"/>
                    </a:cubicBezTo>
                    <a:lnTo>
                      <a:pt x="5085" y="21600"/>
                    </a:lnTo>
                    <a:cubicBezTo>
                      <a:pt x="5514" y="19096"/>
                      <a:pt x="5759" y="16409"/>
                      <a:pt x="5700" y="13812"/>
                    </a:cubicBezTo>
                    <a:cubicBezTo>
                      <a:pt x="5514" y="11125"/>
                      <a:pt x="7238" y="10756"/>
                      <a:pt x="7854" y="8715"/>
                    </a:cubicBezTo>
                    <a:cubicBezTo>
                      <a:pt x="8037" y="8069"/>
                      <a:pt x="8161" y="7418"/>
                      <a:pt x="8099" y="6679"/>
                    </a:cubicBezTo>
                    <a:cubicBezTo>
                      <a:pt x="8991" y="6028"/>
                      <a:pt x="9960" y="5705"/>
                      <a:pt x="10936" y="5705"/>
                    </a:cubicBezTo>
                    <a:cubicBezTo>
                      <a:pt x="11915" y="5705"/>
                      <a:pt x="12900" y="6028"/>
                      <a:pt x="13823" y="6679"/>
                    </a:cubicBezTo>
                    <a:cubicBezTo>
                      <a:pt x="15582" y="8120"/>
                      <a:pt x="17297" y="9131"/>
                      <a:pt x="18755" y="9131"/>
                    </a:cubicBezTo>
                    <a:cubicBezTo>
                      <a:pt x="19640" y="9131"/>
                      <a:pt x="20433" y="8757"/>
                      <a:pt x="21082" y="7882"/>
                    </a:cubicBezTo>
                    <a:cubicBezTo>
                      <a:pt x="21269" y="7606"/>
                      <a:pt x="21390" y="7325"/>
                      <a:pt x="21514" y="7049"/>
                    </a:cubicBezTo>
                    <a:cubicBezTo>
                      <a:pt x="19699" y="2584"/>
                      <a:pt x="15271" y="0"/>
                      <a:pt x="1027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26" name="Google Shape;448;p38"/>
              <p:cNvSpPr/>
              <p:nvPr/>
            </p:nvSpPr>
            <p:spPr>
              <a:xfrm>
                <a:off x="3433472" y="1406868"/>
                <a:ext cx="652932" cy="217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39" y="0"/>
                    </a:moveTo>
                    <a:cubicBezTo>
                      <a:pt x="8979" y="0"/>
                      <a:pt x="8406" y="157"/>
                      <a:pt x="7808" y="395"/>
                    </a:cubicBezTo>
                    <a:lnTo>
                      <a:pt x="7277" y="717"/>
                    </a:lnTo>
                    <a:cubicBezTo>
                      <a:pt x="6044" y="1376"/>
                      <a:pt x="4870" y="2677"/>
                      <a:pt x="3874" y="4473"/>
                    </a:cubicBezTo>
                    <a:cubicBezTo>
                      <a:pt x="3581" y="4959"/>
                      <a:pt x="3287" y="5610"/>
                      <a:pt x="2994" y="6104"/>
                    </a:cubicBezTo>
                    <a:cubicBezTo>
                      <a:pt x="1289" y="10017"/>
                      <a:pt x="234" y="15562"/>
                      <a:pt x="0" y="21600"/>
                    </a:cubicBezTo>
                    <a:cubicBezTo>
                      <a:pt x="0" y="21600"/>
                      <a:pt x="7250" y="17629"/>
                      <a:pt x="13997" y="17629"/>
                    </a:cubicBezTo>
                    <a:cubicBezTo>
                      <a:pt x="15683" y="17629"/>
                      <a:pt x="17338" y="17885"/>
                      <a:pt x="18840" y="18503"/>
                    </a:cubicBezTo>
                    <a:lnTo>
                      <a:pt x="19427" y="18824"/>
                    </a:lnTo>
                    <a:cubicBezTo>
                      <a:pt x="20192" y="19153"/>
                      <a:pt x="20895" y="19639"/>
                      <a:pt x="21600" y="20298"/>
                    </a:cubicBezTo>
                    <a:cubicBezTo>
                      <a:pt x="21600" y="20298"/>
                      <a:pt x="20895" y="8872"/>
                      <a:pt x="15965" y="3163"/>
                    </a:cubicBezTo>
                    <a:cubicBezTo>
                      <a:pt x="15378" y="2513"/>
                      <a:pt x="14732" y="1862"/>
                      <a:pt x="14145" y="1376"/>
                    </a:cubicBezTo>
                    <a:cubicBezTo>
                      <a:pt x="13149" y="717"/>
                      <a:pt x="12150" y="231"/>
                      <a:pt x="11151" y="66"/>
                    </a:cubicBezTo>
                    <a:lnTo>
                      <a:pt x="10155" y="66"/>
                    </a:lnTo>
                    <a:cubicBezTo>
                      <a:pt x="9951" y="25"/>
                      <a:pt x="9746" y="0"/>
                      <a:pt x="953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27" name="Google Shape;449;p38"/>
              <p:cNvSpPr/>
              <p:nvPr/>
            </p:nvSpPr>
            <p:spPr>
              <a:xfrm>
                <a:off x="3861053" y="1420736"/>
                <a:ext cx="163256" cy="189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389" y="4316"/>
                      <a:pt x="16206" y="11459"/>
                      <a:pt x="18778" y="19722"/>
                    </a:cubicBezTo>
                    <a:cubicBezTo>
                      <a:pt x="19016" y="20281"/>
                      <a:pt x="19253" y="20851"/>
                      <a:pt x="19490" y="21600"/>
                    </a:cubicBezTo>
                    <a:lnTo>
                      <a:pt x="21600" y="21221"/>
                    </a:lnTo>
                    <a:cubicBezTo>
                      <a:pt x="21600" y="20851"/>
                      <a:pt x="21363" y="20471"/>
                      <a:pt x="21126" y="20092"/>
                    </a:cubicBezTo>
                    <a:cubicBezTo>
                      <a:pt x="19253" y="12958"/>
                      <a:pt x="14321" y="6574"/>
                      <a:pt x="7279" y="2058"/>
                    </a:cubicBezTo>
                    <a:cubicBezTo>
                      <a:pt x="4932" y="1309"/>
                      <a:pt x="2347" y="560"/>
                      <a:pt x="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28" name="Google Shape;450;p38"/>
              <p:cNvSpPr/>
              <p:nvPr/>
            </p:nvSpPr>
            <p:spPr>
              <a:xfrm>
                <a:off x="3740449" y="1405872"/>
                <a:ext cx="111735" cy="138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065" y="7204"/>
                      <a:pt x="18517" y="21340"/>
                      <a:pt x="18517" y="21600"/>
                    </a:cubicBezTo>
                    <a:lnTo>
                      <a:pt x="21600" y="21081"/>
                    </a:lnTo>
                    <a:cubicBezTo>
                      <a:pt x="19210" y="13111"/>
                      <a:pt x="13719" y="5919"/>
                      <a:pt x="5820" y="260"/>
                    </a:cubicBezTo>
                    <a:lnTo>
                      <a:pt x="5145" y="260"/>
                    </a:lnTo>
                    <a:lnTo>
                      <a:pt x="0"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29" name="Google Shape;451;p38"/>
              <p:cNvSpPr/>
              <p:nvPr/>
            </p:nvSpPr>
            <p:spPr>
              <a:xfrm>
                <a:off x="3653140" y="1410854"/>
                <a:ext cx="74855" cy="172642"/>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4630" y="0"/>
                    </a:moveTo>
                    <a:lnTo>
                      <a:pt x="86" y="405"/>
                    </a:lnTo>
                    <a:cubicBezTo>
                      <a:pt x="-396" y="5143"/>
                      <a:pt x="594" y="15221"/>
                      <a:pt x="17676" y="21600"/>
                    </a:cubicBezTo>
                    <a:lnTo>
                      <a:pt x="21204" y="20156"/>
                    </a:lnTo>
                    <a:cubicBezTo>
                      <a:pt x="5112" y="14192"/>
                      <a:pt x="4122" y="4322"/>
                      <a:pt x="46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30" name="Google Shape;452;p38"/>
              <p:cNvSpPr/>
              <p:nvPr/>
            </p:nvSpPr>
            <p:spPr>
              <a:xfrm>
                <a:off x="3505894" y="1451959"/>
                <a:ext cx="44688" cy="157861"/>
              </a:xfrm>
              <a:custGeom>
                <a:avLst/>
                <a:gdLst/>
                <a:ahLst/>
                <a:cxnLst>
                  <a:cxn ang="0">
                    <a:pos x="wd2" y="hd2"/>
                  </a:cxn>
                  <a:cxn ang="5400000">
                    <a:pos x="wd2" y="hd2"/>
                  </a:cxn>
                  <a:cxn ang="10800000">
                    <a:pos x="wd2" y="hd2"/>
                  </a:cxn>
                  <a:cxn ang="16200000">
                    <a:pos x="wd2" y="hd2"/>
                  </a:cxn>
                </a:cxnLst>
                <a:rect l="0" t="0" r="r" b="b"/>
                <a:pathLst>
                  <a:path w="19410" h="21600" fill="norm" stroke="1" extrusionOk="0">
                    <a:moveTo>
                      <a:pt x="19410" y="0"/>
                    </a:moveTo>
                    <a:cubicBezTo>
                      <a:pt x="15557" y="670"/>
                      <a:pt x="11704" y="1352"/>
                      <a:pt x="7851" y="2250"/>
                    </a:cubicBezTo>
                    <a:cubicBezTo>
                      <a:pt x="-1412" y="8329"/>
                      <a:pt x="-2190" y="15294"/>
                      <a:pt x="3998" y="21600"/>
                    </a:cubicBezTo>
                    <a:lnTo>
                      <a:pt x="10926" y="20918"/>
                    </a:lnTo>
                    <a:cubicBezTo>
                      <a:pt x="1663" y="13953"/>
                      <a:pt x="10926" y="5624"/>
                      <a:pt x="1941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31" name="Google Shape;453;p38"/>
              <p:cNvSpPr/>
              <p:nvPr/>
            </p:nvSpPr>
            <p:spPr>
              <a:xfrm>
                <a:off x="3422368" y="1529602"/>
                <a:ext cx="684347" cy="195312"/>
              </a:xfrm>
              <a:custGeom>
                <a:avLst/>
                <a:gdLst/>
                <a:ahLst/>
                <a:cxnLst>
                  <a:cxn ang="0">
                    <a:pos x="wd2" y="hd2"/>
                  </a:cxn>
                  <a:cxn ang="5400000">
                    <a:pos x="wd2" y="hd2"/>
                  </a:cxn>
                  <a:cxn ang="10800000">
                    <a:pos x="wd2" y="hd2"/>
                  </a:cxn>
                  <a:cxn ang="16200000">
                    <a:pos x="wd2" y="hd2"/>
                  </a:cxn>
                </a:cxnLst>
                <a:rect l="0" t="0" r="r" b="b"/>
                <a:pathLst>
                  <a:path w="21254" h="21600" fill="norm" stroke="1" extrusionOk="0">
                    <a:moveTo>
                      <a:pt x="11841" y="0"/>
                    </a:moveTo>
                    <a:cubicBezTo>
                      <a:pt x="5357" y="0"/>
                      <a:pt x="345" y="10139"/>
                      <a:pt x="345" y="10139"/>
                    </a:cubicBezTo>
                    <a:cubicBezTo>
                      <a:pt x="-206" y="13785"/>
                      <a:pt x="-97" y="18147"/>
                      <a:pt x="676" y="21600"/>
                    </a:cubicBezTo>
                    <a:cubicBezTo>
                      <a:pt x="4472" y="14951"/>
                      <a:pt x="8696" y="11544"/>
                      <a:pt x="12940" y="11544"/>
                    </a:cubicBezTo>
                    <a:cubicBezTo>
                      <a:pt x="15659" y="11544"/>
                      <a:pt x="18383" y="12940"/>
                      <a:pt x="21010" y="15778"/>
                    </a:cubicBezTo>
                    <a:cubicBezTo>
                      <a:pt x="21394" y="13050"/>
                      <a:pt x="21341" y="9781"/>
                      <a:pt x="20734" y="7237"/>
                    </a:cubicBezTo>
                    <a:cubicBezTo>
                      <a:pt x="17685" y="1873"/>
                      <a:pt x="14626" y="0"/>
                      <a:pt x="118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32" name="Google Shape;454;p38"/>
              <p:cNvSpPr/>
              <p:nvPr/>
            </p:nvSpPr>
            <p:spPr>
              <a:xfrm>
                <a:off x="3465370" y="2034072"/>
                <a:ext cx="78134" cy="62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705" y="4538"/>
                      <a:pt x="8843" y="7382"/>
                      <a:pt x="1486" y="7956"/>
                    </a:cubicBezTo>
                    <a:lnTo>
                      <a:pt x="0" y="21600"/>
                    </a:lnTo>
                    <a:cubicBezTo>
                      <a:pt x="11295" y="18211"/>
                      <a:pt x="21105" y="574"/>
                      <a:pt x="216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33" name="Google Shape;455;p38"/>
              <p:cNvSpPr/>
              <p:nvPr/>
            </p:nvSpPr>
            <p:spPr>
              <a:xfrm>
                <a:off x="3375146" y="1834858"/>
                <a:ext cx="157695" cy="222881"/>
              </a:xfrm>
              <a:custGeom>
                <a:avLst/>
                <a:gdLst/>
                <a:ahLst/>
                <a:cxnLst>
                  <a:cxn ang="0">
                    <a:pos x="wd2" y="hd2"/>
                  </a:cxn>
                  <a:cxn ang="5400000">
                    <a:pos x="wd2" y="hd2"/>
                  </a:cxn>
                  <a:cxn ang="10800000">
                    <a:pos x="wd2" y="hd2"/>
                  </a:cxn>
                  <a:cxn ang="16200000">
                    <a:pos x="wd2" y="hd2"/>
                  </a:cxn>
                </a:cxnLst>
                <a:rect l="0" t="0" r="r" b="b"/>
                <a:pathLst>
                  <a:path w="18163" h="21600" fill="norm" stroke="1" extrusionOk="0">
                    <a:moveTo>
                      <a:pt x="8441" y="0"/>
                    </a:moveTo>
                    <a:cubicBezTo>
                      <a:pt x="6708" y="0"/>
                      <a:pt x="4819" y="579"/>
                      <a:pt x="2838" y="2092"/>
                    </a:cubicBezTo>
                    <a:cubicBezTo>
                      <a:pt x="-3437" y="6985"/>
                      <a:pt x="1279" y="21600"/>
                      <a:pt x="11259" y="21600"/>
                    </a:cubicBezTo>
                    <a:cubicBezTo>
                      <a:pt x="12342" y="21600"/>
                      <a:pt x="13488" y="21431"/>
                      <a:pt x="14685" y="21061"/>
                    </a:cubicBezTo>
                    <a:lnTo>
                      <a:pt x="18163" y="6398"/>
                    </a:lnTo>
                    <a:cubicBezTo>
                      <a:pt x="18163" y="6398"/>
                      <a:pt x="14179" y="0"/>
                      <a:pt x="844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34" name="Google Shape;456;p38"/>
              <p:cNvSpPr/>
              <p:nvPr/>
            </p:nvSpPr>
            <p:spPr>
              <a:xfrm>
                <a:off x="3429437" y="1992718"/>
                <a:ext cx="36340" cy="34213"/>
              </a:xfrm>
              <a:custGeom>
                <a:avLst/>
                <a:gdLst/>
                <a:ahLst/>
                <a:cxnLst>
                  <a:cxn ang="0">
                    <a:pos x="wd2" y="hd2"/>
                  </a:cxn>
                  <a:cxn ang="5400000">
                    <a:pos x="wd2" y="hd2"/>
                  </a:cxn>
                  <a:cxn ang="10800000">
                    <a:pos x="wd2" y="hd2"/>
                  </a:cxn>
                  <a:cxn ang="16200000">
                    <a:pos x="wd2" y="hd2"/>
                  </a:cxn>
                </a:cxnLst>
                <a:rect l="0" t="0" r="r" b="b"/>
                <a:pathLst>
                  <a:path w="18025" h="21600" fill="norm" stroke="1" extrusionOk="0">
                    <a:moveTo>
                      <a:pt x="9201" y="0"/>
                    </a:moveTo>
                    <a:cubicBezTo>
                      <a:pt x="4623" y="0"/>
                      <a:pt x="1023" y="3932"/>
                      <a:pt x="223" y="9489"/>
                    </a:cubicBezTo>
                    <a:cubicBezTo>
                      <a:pt x="-1110" y="15885"/>
                      <a:pt x="3734" y="21600"/>
                      <a:pt x="9246" y="21600"/>
                    </a:cubicBezTo>
                    <a:cubicBezTo>
                      <a:pt x="10934" y="21600"/>
                      <a:pt x="12668" y="21076"/>
                      <a:pt x="14312" y="19870"/>
                    </a:cubicBezTo>
                    <a:cubicBezTo>
                      <a:pt x="20490" y="14680"/>
                      <a:pt x="18712" y="2202"/>
                      <a:pt x="10801" y="157"/>
                    </a:cubicBezTo>
                    <a:cubicBezTo>
                      <a:pt x="10268" y="52"/>
                      <a:pt x="9734" y="0"/>
                      <a:pt x="920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35" name="Google Shape;457;p38"/>
              <p:cNvSpPr/>
              <p:nvPr/>
            </p:nvSpPr>
            <p:spPr>
              <a:xfrm>
                <a:off x="3427991" y="1883354"/>
                <a:ext cx="78904" cy="137515"/>
              </a:xfrm>
              <a:custGeom>
                <a:avLst/>
                <a:gdLst/>
                <a:ahLst/>
                <a:cxnLst>
                  <a:cxn ang="0">
                    <a:pos x="wd2" y="hd2"/>
                  </a:cxn>
                  <a:cxn ang="5400000">
                    <a:pos x="wd2" y="hd2"/>
                  </a:cxn>
                  <a:cxn ang="10800000">
                    <a:pos x="wd2" y="hd2"/>
                  </a:cxn>
                  <a:cxn ang="16200000">
                    <a:pos x="wd2" y="hd2"/>
                  </a:cxn>
                </a:cxnLst>
                <a:rect l="0" t="0" r="r" b="b"/>
                <a:pathLst>
                  <a:path w="19508" h="21600" fill="norm" stroke="1" extrusionOk="0">
                    <a:moveTo>
                      <a:pt x="2108" y="0"/>
                    </a:moveTo>
                    <a:cubicBezTo>
                      <a:pt x="336" y="0"/>
                      <a:pt x="-949" y="1578"/>
                      <a:pt x="912" y="2230"/>
                    </a:cubicBezTo>
                    <a:cubicBezTo>
                      <a:pt x="10992" y="6104"/>
                      <a:pt x="16708" y="13083"/>
                      <a:pt x="15821" y="20309"/>
                    </a:cubicBezTo>
                    <a:cubicBezTo>
                      <a:pt x="15378" y="20830"/>
                      <a:pt x="16265" y="21352"/>
                      <a:pt x="17151" y="21600"/>
                    </a:cubicBezTo>
                    <a:cubicBezTo>
                      <a:pt x="18458" y="21600"/>
                      <a:pt x="19344" y="21091"/>
                      <a:pt x="19344" y="20309"/>
                    </a:cubicBezTo>
                    <a:cubicBezTo>
                      <a:pt x="20651" y="12313"/>
                      <a:pt x="14071" y="4813"/>
                      <a:pt x="3105" y="170"/>
                    </a:cubicBezTo>
                    <a:cubicBezTo>
                      <a:pt x="2773" y="52"/>
                      <a:pt x="2441" y="0"/>
                      <a:pt x="210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36" name="Google Shape;458;p38"/>
              <p:cNvSpPr/>
              <p:nvPr/>
            </p:nvSpPr>
            <p:spPr>
              <a:xfrm>
                <a:off x="3425390" y="1938077"/>
                <a:ext cx="67635" cy="25245"/>
              </a:xfrm>
              <a:custGeom>
                <a:avLst/>
                <a:gdLst/>
                <a:ahLst/>
                <a:cxnLst>
                  <a:cxn ang="0">
                    <a:pos x="wd2" y="hd2"/>
                  </a:cxn>
                  <a:cxn ang="5400000">
                    <a:pos x="wd2" y="hd2"/>
                  </a:cxn>
                  <a:cxn ang="10800000">
                    <a:pos x="wd2" y="hd2"/>
                  </a:cxn>
                  <a:cxn ang="16200000">
                    <a:pos x="wd2" y="hd2"/>
                  </a:cxn>
                </a:cxnLst>
                <a:rect l="0" t="0" r="r" b="b"/>
                <a:pathLst>
                  <a:path w="19883" h="21600" fill="norm" stroke="1" extrusionOk="0">
                    <a:moveTo>
                      <a:pt x="13097" y="0"/>
                    </a:moveTo>
                    <a:cubicBezTo>
                      <a:pt x="9040" y="0"/>
                      <a:pt x="4931" y="3126"/>
                      <a:pt x="1322" y="8953"/>
                    </a:cubicBezTo>
                    <a:cubicBezTo>
                      <a:pt x="-759" y="11795"/>
                      <a:pt x="-232" y="20250"/>
                      <a:pt x="1849" y="21600"/>
                    </a:cubicBezTo>
                    <a:lnTo>
                      <a:pt x="1849" y="20250"/>
                    </a:lnTo>
                    <a:lnTo>
                      <a:pt x="3403" y="20250"/>
                    </a:lnTo>
                    <a:cubicBezTo>
                      <a:pt x="5510" y="17976"/>
                      <a:pt x="10331" y="12008"/>
                      <a:pt x="14308" y="12008"/>
                    </a:cubicBezTo>
                    <a:cubicBezTo>
                      <a:pt x="15257" y="12008"/>
                      <a:pt x="16179" y="12363"/>
                      <a:pt x="16969" y="13216"/>
                    </a:cubicBezTo>
                    <a:cubicBezTo>
                      <a:pt x="17285" y="13500"/>
                      <a:pt x="17601" y="13713"/>
                      <a:pt x="17864" y="13713"/>
                    </a:cubicBezTo>
                    <a:cubicBezTo>
                      <a:pt x="19893" y="13713"/>
                      <a:pt x="20841" y="5613"/>
                      <a:pt x="18549" y="1918"/>
                    </a:cubicBezTo>
                    <a:cubicBezTo>
                      <a:pt x="16758" y="639"/>
                      <a:pt x="14941" y="0"/>
                      <a:pt x="1309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37" name="Google Shape;459;p38"/>
              <p:cNvSpPr/>
              <p:nvPr/>
            </p:nvSpPr>
            <p:spPr>
              <a:xfrm>
                <a:off x="3018233" y="2936803"/>
                <a:ext cx="1288233" cy="211754"/>
              </a:xfrm>
              <a:custGeom>
                <a:avLst/>
                <a:gdLst/>
                <a:ahLst/>
                <a:cxnLst>
                  <a:cxn ang="0">
                    <a:pos x="wd2" y="hd2"/>
                  </a:cxn>
                  <a:cxn ang="5400000">
                    <a:pos x="wd2" y="hd2"/>
                  </a:cxn>
                  <a:cxn ang="10800000">
                    <a:pos x="wd2" y="hd2"/>
                  </a:cxn>
                  <a:cxn ang="16200000">
                    <a:pos x="wd2" y="hd2"/>
                  </a:cxn>
                </a:cxnLst>
                <a:rect l="0" t="0" r="r" b="b"/>
                <a:pathLst>
                  <a:path w="21344" h="21600" fill="norm" stroke="1" extrusionOk="0">
                    <a:moveTo>
                      <a:pt x="21344" y="0"/>
                    </a:moveTo>
                    <a:cubicBezTo>
                      <a:pt x="19267" y="2770"/>
                      <a:pt x="10963" y="13019"/>
                      <a:pt x="2979" y="13019"/>
                    </a:cubicBezTo>
                    <a:cubicBezTo>
                      <a:pt x="2256" y="13019"/>
                      <a:pt x="1536" y="12935"/>
                      <a:pt x="823" y="12748"/>
                    </a:cubicBezTo>
                    <a:cubicBezTo>
                      <a:pt x="788" y="12731"/>
                      <a:pt x="752" y="12714"/>
                      <a:pt x="718" y="12714"/>
                    </a:cubicBezTo>
                    <a:cubicBezTo>
                      <a:pt x="-228" y="12714"/>
                      <a:pt x="-256" y="21312"/>
                      <a:pt x="737" y="21312"/>
                    </a:cubicBezTo>
                    <a:cubicBezTo>
                      <a:pt x="746" y="21312"/>
                      <a:pt x="756" y="21312"/>
                      <a:pt x="765" y="21304"/>
                    </a:cubicBezTo>
                    <a:cubicBezTo>
                      <a:pt x="1522" y="21507"/>
                      <a:pt x="2287" y="21600"/>
                      <a:pt x="3055" y="21600"/>
                    </a:cubicBezTo>
                    <a:cubicBezTo>
                      <a:pt x="10632" y="21600"/>
                      <a:pt x="18445" y="12562"/>
                      <a:pt x="21167" y="9064"/>
                    </a:cubicBezTo>
                    <a:cubicBezTo>
                      <a:pt x="21225" y="5879"/>
                      <a:pt x="21285" y="2855"/>
                      <a:pt x="21344"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38" name="Google Shape;460;p38"/>
              <p:cNvSpPr/>
              <p:nvPr/>
            </p:nvSpPr>
            <p:spPr>
              <a:xfrm>
                <a:off x="3034197" y="3135850"/>
                <a:ext cx="1250944" cy="204945"/>
              </a:xfrm>
              <a:custGeom>
                <a:avLst/>
                <a:gdLst/>
                <a:ahLst/>
                <a:cxnLst>
                  <a:cxn ang="0">
                    <a:pos x="wd2" y="hd2"/>
                  </a:cxn>
                  <a:cxn ang="5400000">
                    <a:pos x="wd2" y="hd2"/>
                  </a:cxn>
                  <a:cxn ang="10800000">
                    <a:pos x="wd2" y="hd2"/>
                  </a:cxn>
                  <a:cxn ang="16200000">
                    <a:pos x="wd2" y="hd2"/>
                  </a:cxn>
                </a:cxnLst>
                <a:rect l="0" t="0" r="r" b="b"/>
                <a:pathLst>
                  <a:path w="21328" h="21600" fill="norm" stroke="1" extrusionOk="0">
                    <a:moveTo>
                      <a:pt x="21328" y="0"/>
                    </a:moveTo>
                    <a:cubicBezTo>
                      <a:pt x="18538" y="3475"/>
                      <a:pt x="10578" y="12743"/>
                      <a:pt x="2927" y="12743"/>
                    </a:cubicBezTo>
                    <a:cubicBezTo>
                      <a:pt x="2200" y="12743"/>
                      <a:pt x="1474" y="12655"/>
                      <a:pt x="756" y="12472"/>
                    </a:cubicBezTo>
                    <a:cubicBezTo>
                      <a:pt x="-211" y="12472"/>
                      <a:pt x="-272" y="20795"/>
                      <a:pt x="697" y="21311"/>
                    </a:cubicBezTo>
                    <a:cubicBezTo>
                      <a:pt x="1447" y="21504"/>
                      <a:pt x="2206" y="21600"/>
                      <a:pt x="2968" y="21600"/>
                    </a:cubicBezTo>
                    <a:cubicBezTo>
                      <a:pt x="10367" y="21600"/>
                      <a:pt x="18025" y="13111"/>
                      <a:pt x="21207" y="9181"/>
                    </a:cubicBezTo>
                    <a:cubicBezTo>
                      <a:pt x="21238" y="6065"/>
                      <a:pt x="21297" y="2941"/>
                      <a:pt x="213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39" name="Google Shape;461;p38"/>
              <p:cNvSpPr/>
              <p:nvPr/>
            </p:nvSpPr>
            <p:spPr>
              <a:xfrm>
                <a:off x="3038185" y="3319951"/>
                <a:ext cx="1232799" cy="201456"/>
              </a:xfrm>
              <a:custGeom>
                <a:avLst/>
                <a:gdLst/>
                <a:ahLst/>
                <a:cxnLst>
                  <a:cxn ang="0">
                    <a:pos x="wd2" y="hd2"/>
                  </a:cxn>
                  <a:cxn ang="5400000">
                    <a:pos x="wd2" y="hd2"/>
                  </a:cxn>
                  <a:cxn ang="10800000">
                    <a:pos x="wd2" y="hd2"/>
                  </a:cxn>
                  <a:cxn ang="16200000">
                    <a:pos x="wd2" y="hd2"/>
                  </a:cxn>
                </a:cxnLst>
                <a:rect l="0" t="0" r="r" b="b"/>
                <a:pathLst>
                  <a:path w="21317" h="21600" fill="norm" stroke="1" extrusionOk="0">
                    <a:moveTo>
                      <a:pt x="21317" y="0"/>
                    </a:moveTo>
                    <a:cubicBezTo>
                      <a:pt x="18257" y="3837"/>
                      <a:pt x="10532" y="12456"/>
                      <a:pt x="3079" y="12456"/>
                    </a:cubicBezTo>
                    <a:cubicBezTo>
                      <a:pt x="2312" y="12456"/>
                      <a:pt x="1547" y="12367"/>
                      <a:pt x="791" y="12171"/>
                    </a:cubicBezTo>
                    <a:cubicBezTo>
                      <a:pt x="-223" y="12349"/>
                      <a:pt x="-283" y="20808"/>
                      <a:pt x="729" y="21342"/>
                    </a:cubicBezTo>
                    <a:cubicBezTo>
                      <a:pt x="1460" y="21520"/>
                      <a:pt x="2198" y="21600"/>
                      <a:pt x="2938" y="21600"/>
                    </a:cubicBezTo>
                    <a:cubicBezTo>
                      <a:pt x="10247" y="21600"/>
                      <a:pt x="17797" y="13516"/>
                      <a:pt x="21224" y="9349"/>
                    </a:cubicBezTo>
                    <a:cubicBezTo>
                      <a:pt x="21255" y="6526"/>
                      <a:pt x="21286" y="3357"/>
                      <a:pt x="2131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40" name="Google Shape;462;p38"/>
              <p:cNvSpPr/>
              <p:nvPr/>
            </p:nvSpPr>
            <p:spPr>
              <a:xfrm>
                <a:off x="4245439" y="2603313"/>
                <a:ext cx="61575" cy="641072"/>
              </a:xfrm>
              <a:custGeom>
                <a:avLst/>
                <a:gdLst/>
                <a:ahLst/>
                <a:cxnLst>
                  <a:cxn ang="0">
                    <a:pos x="wd2" y="hd2"/>
                  </a:cxn>
                  <a:cxn ang="5400000">
                    <a:pos x="wd2" y="hd2"/>
                  </a:cxn>
                  <a:cxn ang="10800000">
                    <a:pos x="wd2" y="hd2"/>
                  </a:cxn>
                  <a:cxn ang="16200000">
                    <a:pos x="wd2" y="hd2"/>
                  </a:cxn>
                </a:cxnLst>
                <a:rect l="0" t="0" r="r" b="b"/>
                <a:pathLst>
                  <a:path w="13397" h="21600" fill="norm" stroke="1" extrusionOk="0">
                    <a:moveTo>
                      <a:pt x="2263" y="0"/>
                    </a:moveTo>
                    <a:cubicBezTo>
                      <a:pt x="1951" y="0"/>
                      <a:pt x="1620" y="14"/>
                      <a:pt x="1308" y="45"/>
                    </a:cubicBezTo>
                    <a:cubicBezTo>
                      <a:pt x="138" y="101"/>
                      <a:pt x="-232" y="269"/>
                      <a:pt x="138" y="434"/>
                    </a:cubicBezTo>
                    <a:cubicBezTo>
                      <a:pt x="16748" y="6418"/>
                      <a:pt x="4388" y="21046"/>
                      <a:pt x="4388" y="21211"/>
                    </a:cubicBezTo>
                    <a:cubicBezTo>
                      <a:pt x="3998" y="21376"/>
                      <a:pt x="5168" y="21544"/>
                      <a:pt x="6318" y="21600"/>
                    </a:cubicBezTo>
                    <a:cubicBezTo>
                      <a:pt x="6708" y="21600"/>
                      <a:pt x="7098" y="21544"/>
                      <a:pt x="7858" y="21544"/>
                    </a:cubicBezTo>
                    <a:cubicBezTo>
                      <a:pt x="8248" y="21488"/>
                      <a:pt x="9028" y="21376"/>
                      <a:pt x="9028" y="21267"/>
                    </a:cubicBezTo>
                    <a:cubicBezTo>
                      <a:pt x="9418" y="20657"/>
                      <a:pt x="21368" y="6307"/>
                      <a:pt x="3998" y="213"/>
                    </a:cubicBezTo>
                    <a:cubicBezTo>
                      <a:pt x="3725" y="92"/>
                      <a:pt x="3043" y="0"/>
                      <a:pt x="226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41" name="Google Shape;463;p38"/>
              <p:cNvSpPr/>
              <p:nvPr/>
            </p:nvSpPr>
            <p:spPr>
              <a:xfrm>
                <a:off x="2856048" y="2891047"/>
                <a:ext cx="237214" cy="1723503"/>
              </a:xfrm>
              <a:custGeom>
                <a:avLst/>
                <a:gdLst/>
                <a:ahLst/>
                <a:cxnLst>
                  <a:cxn ang="0">
                    <a:pos x="wd2" y="hd2"/>
                  </a:cxn>
                  <a:cxn ang="5400000">
                    <a:pos x="wd2" y="hd2"/>
                  </a:cxn>
                  <a:cxn ang="10800000">
                    <a:pos x="wd2" y="hd2"/>
                  </a:cxn>
                  <a:cxn ang="16200000">
                    <a:pos x="wd2" y="hd2"/>
                  </a:cxn>
                </a:cxnLst>
                <a:rect l="0" t="0" r="r" b="b"/>
                <a:pathLst>
                  <a:path w="21266" h="21600" fill="norm" stroke="1" extrusionOk="0">
                    <a:moveTo>
                      <a:pt x="1095" y="0"/>
                    </a:moveTo>
                    <a:cubicBezTo>
                      <a:pt x="445" y="0"/>
                      <a:pt x="-214" y="73"/>
                      <a:pt x="67" y="182"/>
                    </a:cubicBezTo>
                    <a:cubicBezTo>
                      <a:pt x="67" y="245"/>
                      <a:pt x="10887" y="6426"/>
                      <a:pt x="9449" y="10837"/>
                    </a:cubicBezTo>
                    <a:cubicBezTo>
                      <a:pt x="8180" y="14732"/>
                      <a:pt x="11361" y="18235"/>
                      <a:pt x="19153" y="21492"/>
                    </a:cubicBezTo>
                    <a:cubicBezTo>
                      <a:pt x="19289" y="21560"/>
                      <a:pt x="19747" y="21600"/>
                      <a:pt x="20173" y="21600"/>
                    </a:cubicBezTo>
                    <a:cubicBezTo>
                      <a:pt x="20261" y="21600"/>
                      <a:pt x="20350" y="21598"/>
                      <a:pt x="20430" y="21595"/>
                    </a:cubicBezTo>
                    <a:cubicBezTo>
                      <a:pt x="21065" y="21574"/>
                      <a:pt x="21386" y="21492"/>
                      <a:pt x="21225" y="21410"/>
                    </a:cubicBezTo>
                    <a:cubicBezTo>
                      <a:pt x="13586" y="18174"/>
                      <a:pt x="10405" y="14712"/>
                      <a:pt x="11682" y="10858"/>
                    </a:cubicBezTo>
                    <a:cubicBezTo>
                      <a:pt x="13112" y="6407"/>
                      <a:pt x="2292" y="182"/>
                      <a:pt x="2132" y="121"/>
                    </a:cubicBezTo>
                    <a:cubicBezTo>
                      <a:pt x="2003" y="35"/>
                      <a:pt x="1553" y="0"/>
                      <a:pt x="1095"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42" name="Google Shape;464;p38"/>
              <p:cNvSpPr/>
              <p:nvPr/>
            </p:nvSpPr>
            <p:spPr>
              <a:xfrm>
                <a:off x="3248570" y="3565335"/>
                <a:ext cx="864522" cy="471171"/>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21193" y="0"/>
                    </a:moveTo>
                    <a:cubicBezTo>
                      <a:pt x="21095" y="0"/>
                      <a:pt x="20999" y="80"/>
                      <a:pt x="20948" y="209"/>
                    </a:cubicBezTo>
                    <a:cubicBezTo>
                      <a:pt x="19092" y="4207"/>
                      <a:pt x="16973" y="7899"/>
                      <a:pt x="14675" y="11143"/>
                    </a:cubicBezTo>
                    <a:cubicBezTo>
                      <a:pt x="11479" y="15559"/>
                      <a:pt x="6765" y="20546"/>
                      <a:pt x="1755" y="20546"/>
                    </a:cubicBezTo>
                    <a:cubicBezTo>
                      <a:pt x="1293" y="20546"/>
                      <a:pt x="829" y="20504"/>
                      <a:pt x="363" y="20412"/>
                    </a:cubicBezTo>
                    <a:cubicBezTo>
                      <a:pt x="339" y="20405"/>
                      <a:pt x="316" y="20401"/>
                      <a:pt x="294" y="20401"/>
                    </a:cubicBezTo>
                    <a:cubicBezTo>
                      <a:pt x="142" y="20401"/>
                      <a:pt x="8" y="20606"/>
                      <a:pt x="8" y="20865"/>
                    </a:cubicBezTo>
                    <a:cubicBezTo>
                      <a:pt x="-34" y="21170"/>
                      <a:pt x="98" y="21471"/>
                      <a:pt x="274" y="21471"/>
                    </a:cubicBezTo>
                    <a:cubicBezTo>
                      <a:pt x="778" y="21558"/>
                      <a:pt x="1275" y="21600"/>
                      <a:pt x="1773" y="21600"/>
                    </a:cubicBezTo>
                    <a:cubicBezTo>
                      <a:pt x="2977" y="21600"/>
                      <a:pt x="4166" y="21349"/>
                      <a:pt x="5353" y="20865"/>
                    </a:cubicBezTo>
                    <a:cubicBezTo>
                      <a:pt x="8490" y="19510"/>
                      <a:pt x="11760" y="16571"/>
                      <a:pt x="15072" y="11973"/>
                    </a:cubicBezTo>
                    <a:cubicBezTo>
                      <a:pt x="17415" y="8653"/>
                      <a:pt x="19578" y="4960"/>
                      <a:pt x="21477" y="891"/>
                    </a:cubicBezTo>
                    <a:cubicBezTo>
                      <a:pt x="21566" y="662"/>
                      <a:pt x="21521" y="286"/>
                      <a:pt x="21390" y="137"/>
                    </a:cubicBezTo>
                    <a:cubicBezTo>
                      <a:pt x="21334" y="42"/>
                      <a:pt x="21263" y="0"/>
                      <a:pt x="2119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43" name="Google Shape;465;p38"/>
              <p:cNvSpPr/>
              <p:nvPr/>
            </p:nvSpPr>
            <p:spPr>
              <a:xfrm>
                <a:off x="3437309" y="3929965"/>
                <a:ext cx="547501" cy="301022"/>
              </a:xfrm>
              <a:custGeom>
                <a:avLst/>
                <a:gdLst/>
                <a:ahLst/>
                <a:cxnLst>
                  <a:cxn ang="0">
                    <a:pos x="wd2" y="hd2"/>
                  </a:cxn>
                  <a:cxn ang="5400000">
                    <a:pos x="wd2" y="hd2"/>
                  </a:cxn>
                  <a:cxn ang="10800000">
                    <a:pos x="wd2" y="hd2"/>
                  </a:cxn>
                  <a:cxn ang="16200000">
                    <a:pos x="wd2" y="hd2"/>
                  </a:cxn>
                </a:cxnLst>
                <a:rect l="0" t="0" r="r" b="b"/>
                <a:pathLst>
                  <a:path w="21295" h="21600" fill="norm" stroke="1" extrusionOk="0">
                    <a:moveTo>
                      <a:pt x="20782" y="0"/>
                    </a:moveTo>
                    <a:cubicBezTo>
                      <a:pt x="20611" y="0"/>
                      <a:pt x="20437" y="131"/>
                      <a:pt x="20346" y="363"/>
                    </a:cubicBezTo>
                    <a:cubicBezTo>
                      <a:pt x="15446" y="10982"/>
                      <a:pt x="8270" y="18061"/>
                      <a:pt x="401" y="19830"/>
                    </a:cubicBezTo>
                    <a:cubicBezTo>
                      <a:pt x="-219" y="20069"/>
                      <a:pt x="-80" y="21600"/>
                      <a:pt x="541" y="21600"/>
                    </a:cubicBezTo>
                    <a:cubicBezTo>
                      <a:pt x="1712" y="21248"/>
                      <a:pt x="2886" y="20891"/>
                      <a:pt x="4061" y="20420"/>
                    </a:cubicBezTo>
                    <a:cubicBezTo>
                      <a:pt x="8406" y="18531"/>
                      <a:pt x="12411" y="15111"/>
                      <a:pt x="15930" y="10392"/>
                    </a:cubicBezTo>
                    <a:cubicBezTo>
                      <a:pt x="17861" y="7794"/>
                      <a:pt x="19656" y="4844"/>
                      <a:pt x="21175" y="1424"/>
                    </a:cubicBezTo>
                    <a:cubicBezTo>
                      <a:pt x="21381" y="953"/>
                      <a:pt x="21311" y="477"/>
                      <a:pt x="21036" y="125"/>
                    </a:cubicBezTo>
                    <a:cubicBezTo>
                      <a:pt x="20963" y="42"/>
                      <a:pt x="20872" y="0"/>
                      <a:pt x="20782"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44" name="Google Shape;466;p38"/>
              <p:cNvSpPr/>
              <p:nvPr/>
            </p:nvSpPr>
            <p:spPr>
              <a:xfrm>
                <a:off x="3437099" y="2602815"/>
                <a:ext cx="451711" cy="14482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20447" y="0"/>
                    </a:moveTo>
                    <a:cubicBezTo>
                      <a:pt x="20276" y="0"/>
                      <a:pt x="20104" y="223"/>
                      <a:pt x="19966" y="768"/>
                    </a:cubicBezTo>
                    <a:cubicBezTo>
                      <a:pt x="19883" y="1016"/>
                      <a:pt x="16071" y="15977"/>
                      <a:pt x="10518" y="17934"/>
                    </a:cubicBezTo>
                    <a:cubicBezTo>
                      <a:pt x="10158" y="18045"/>
                      <a:pt x="9798" y="18095"/>
                      <a:pt x="9442" y="18095"/>
                    </a:cubicBezTo>
                    <a:cubicBezTo>
                      <a:pt x="6589" y="18095"/>
                      <a:pt x="3798" y="14639"/>
                      <a:pt x="1074" y="7877"/>
                    </a:cubicBezTo>
                    <a:cubicBezTo>
                      <a:pt x="931" y="7518"/>
                      <a:pt x="781" y="7357"/>
                      <a:pt x="638" y="7357"/>
                    </a:cubicBezTo>
                    <a:cubicBezTo>
                      <a:pt x="124" y="7357"/>
                      <a:pt x="-278" y="9425"/>
                      <a:pt x="245" y="10577"/>
                    </a:cubicBezTo>
                    <a:cubicBezTo>
                      <a:pt x="3216" y="17872"/>
                      <a:pt x="6250" y="21600"/>
                      <a:pt x="9292" y="21600"/>
                    </a:cubicBezTo>
                    <a:cubicBezTo>
                      <a:pt x="9731" y="21600"/>
                      <a:pt x="10166" y="21526"/>
                      <a:pt x="10602" y="21365"/>
                    </a:cubicBezTo>
                    <a:cubicBezTo>
                      <a:pt x="11099" y="21365"/>
                      <a:pt x="11681" y="20882"/>
                      <a:pt x="12175" y="20634"/>
                    </a:cubicBezTo>
                    <a:cubicBezTo>
                      <a:pt x="15656" y="17686"/>
                      <a:pt x="18723" y="11308"/>
                      <a:pt x="20958" y="2972"/>
                    </a:cubicBezTo>
                    <a:cubicBezTo>
                      <a:pt x="21322" y="1548"/>
                      <a:pt x="20895" y="0"/>
                      <a:pt x="2044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45" name="Google Shape;467;p38"/>
              <p:cNvSpPr/>
              <p:nvPr/>
            </p:nvSpPr>
            <p:spPr>
              <a:xfrm>
                <a:off x="3376591" y="2334345"/>
                <a:ext cx="512049" cy="314724"/>
              </a:xfrm>
              <a:custGeom>
                <a:avLst/>
                <a:gdLst/>
                <a:ahLst/>
                <a:cxnLst>
                  <a:cxn ang="0">
                    <a:pos x="wd2" y="hd2"/>
                  </a:cxn>
                  <a:cxn ang="5400000">
                    <a:pos x="wd2" y="hd2"/>
                  </a:cxn>
                  <a:cxn ang="10800000">
                    <a:pos x="wd2" y="hd2"/>
                  </a:cxn>
                  <a:cxn ang="16200000">
                    <a:pos x="wd2" y="hd2"/>
                  </a:cxn>
                </a:cxnLst>
                <a:rect l="0" t="0" r="r" b="b"/>
                <a:pathLst>
                  <a:path w="20239" h="21600" fill="norm" stroke="1" extrusionOk="0">
                    <a:moveTo>
                      <a:pt x="463" y="0"/>
                    </a:moveTo>
                    <a:cubicBezTo>
                      <a:pt x="368" y="0"/>
                      <a:pt x="276" y="57"/>
                      <a:pt x="215" y="160"/>
                    </a:cubicBezTo>
                    <a:cubicBezTo>
                      <a:pt x="3" y="382"/>
                      <a:pt x="-68" y="832"/>
                      <a:pt x="74" y="1060"/>
                    </a:cubicBezTo>
                    <a:cubicBezTo>
                      <a:pt x="424" y="1852"/>
                      <a:pt x="9119" y="21486"/>
                      <a:pt x="15292" y="21600"/>
                    </a:cubicBezTo>
                    <a:lnTo>
                      <a:pt x="15784" y="21600"/>
                    </a:lnTo>
                    <a:cubicBezTo>
                      <a:pt x="17257" y="21486"/>
                      <a:pt x="18589" y="20135"/>
                      <a:pt x="19361" y="18101"/>
                    </a:cubicBezTo>
                    <a:cubicBezTo>
                      <a:pt x="21532" y="12344"/>
                      <a:pt x="19010" y="1624"/>
                      <a:pt x="18869" y="1174"/>
                    </a:cubicBezTo>
                    <a:cubicBezTo>
                      <a:pt x="18812" y="895"/>
                      <a:pt x="18610" y="690"/>
                      <a:pt x="18426" y="690"/>
                    </a:cubicBezTo>
                    <a:cubicBezTo>
                      <a:pt x="18384" y="690"/>
                      <a:pt x="18345" y="701"/>
                      <a:pt x="18309" y="724"/>
                    </a:cubicBezTo>
                    <a:cubicBezTo>
                      <a:pt x="18097" y="832"/>
                      <a:pt x="17959" y="1288"/>
                      <a:pt x="18097" y="1624"/>
                    </a:cubicBezTo>
                    <a:cubicBezTo>
                      <a:pt x="18097" y="1738"/>
                      <a:pt x="20551" y="12231"/>
                      <a:pt x="18589" y="17422"/>
                    </a:cubicBezTo>
                    <a:cubicBezTo>
                      <a:pt x="17959" y="19115"/>
                      <a:pt x="16907" y="20135"/>
                      <a:pt x="15713" y="20244"/>
                    </a:cubicBezTo>
                    <a:cubicBezTo>
                      <a:pt x="15564" y="20278"/>
                      <a:pt x="15412" y="20289"/>
                      <a:pt x="15256" y="20289"/>
                    </a:cubicBezTo>
                    <a:cubicBezTo>
                      <a:pt x="9554" y="20289"/>
                      <a:pt x="842" y="490"/>
                      <a:pt x="775" y="268"/>
                    </a:cubicBezTo>
                    <a:cubicBezTo>
                      <a:pt x="697" y="85"/>
                      <a:pt x="577" y="0"/>
                      <a:pt x="46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46" name="Google Shape;468;p38"/>
              <p:cNvSpPr/>
              <p:nvPr/>
            </p:nvSpPr>
            <p:spPr>
              <a:xfrm>
                <a:off x="2494799" y="4153592"/>
                <a:ext cx="1923401" cy="1001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5" y="0"/>
                    </a:moveTo>
                    <a:cubicBezTo>
                      <a:pt x="374" y="0"/>
                      <a:pt x="97" y="381"/>
                      <a:pt x="20" y="924"/>
                    </a:cubicBezTo>
                    <a:cubicBezTo>
                      <a:pt x="0" y="960"/>
                      <a:pt x="0" y="995"/>
                      <a:pt x="0" y="1065"/>
                    </a:cubicBezTo>
                    <a:lnTo>
                      <a:pt x="0" y="20565"/>
                    </a:lnTo>
                    <a:cubicBezTo>
                      <a:pt x="56" y="21160"/>
                      <a:pt x="337" y="21600"/>
                      <a:pt x="665" y="21600"/>
                    </a:cubicBezTo>
                    <a:cubicBezTo>
                      <a:pt x="689" y="21600"/>
                      <a:pt x="713" y="21598"/>
                      <a:pt x="738" y="21593"/>
                    </a:cubicBezTo>
                    <a:lnTo>
                      <a:pt x="20862" y="21593"/>
                    </a:lnTo>
                    <a:cubicBezTo>
                      <a:pt x="20889" y="21598"/>
                      <a:pt x="20915" y="21600"/>
                      <a:pt x="20940" y="21600"/>
                    </a:cubicBezTo>
                    <a:cubicBezTo>
                      <a:pt x="21284" y="21600"/>
                      <a:pt x="21563" y="21160"/>
                      <a:pt x="21600" y="20565"/>
                    </a:cubicBezTo>
                    <a:lnTo>
                      <a:pt x="21600" y="1065"/>
                    </a:lnTo>
                    <a:cubicBezTo>
                      <a:pt x="21600" y="818"/>
                      <a:pt x="21541" y="569"/>
                      <a:pt x="21441" y="392"/>
                    </a:cubicBezTo>
                    <a:cubicBezTo>
                      <a:pt x="21281" y="145"/>
                      <a:pt x="21082" y="2"/>
                      <a:pt x="20862" y="2"/>
                    </a:cubicBezTo>
                    <a:lnTo>
                      <a:pt x="738" y="2"/>
                    </a:lnTo>
                    <a:cubicBezTo>
                      <a:pt x="723" y="0"/>
                      <a:pt x="709" y="0"/>
                      <a:pt x="69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47" name="Google Shape;469;p38"/>
              <p:cNvSpPr/>
              <p:nvPr/>
            </p:nvSpPr>
            <p:spPr>
              <a:xfrm>
                <a:off x="2375517" y="4138728"/>
                <a:ext cx="2210396" cy="89186"/>
              </a:xfrm>
              <a:custGeom>
                <a:avLst/>
                <a:gdLst/>
                <a:ahLst/>
                <a:cxnLst>
                  <a:cxn ang="0">
                    <a:pos x="wd2" y="hd2"/>
                  </a:cxn>
                  <a:cxn ang="5400000">
                    <a:pos x="wd2" y="hd2"/>
                  </a:cxn>
                  <a:cxn ang="10800000">
                    <a:pos x="wd2" y="hd2"/>
                  </a:cxn>
                  <a:cxn ang="16200000">
                    <a:pos x="wd2" y="hd2"/>
                  </a:cxn>
                </a:cxnLst>
                <a:rect l="0" t="0" r="r" b="b"/>
                <a:pathLst>
                  <a:path w="21302" h="21600" fill="norm" stroke="1" extrusionOk="0">
                    <a:moveTo>
                      <a:pt x="453" y="0"/>
                    </a:moveTo>
                    <a:cubicBezTo>
                      <a:pt x="-151" y="0"/>
                      <a:pt x="-151" y="21600"/>
                      <a:pt x="453" y="21600"/>
                    </a:cubicBezTo>
                    <a:cubicBezTo>
                      <a:pt x="468" y="21600"/>
                      <a:pt x="484" y="21580"/>
                      <a:pt x="500" y="21540"/>
                    </a:cubicBezTo>
                    <a:lnTo>
                      <a:pt x="20814" y="21540"/>
                    </a:lnTo>
                    <a:cubicBezTo>
                      <a:pt x="20831" y="21580"/>
                      <a:pt x="20845" y="21600"/>
                      <a:pt x="20861" y="21600"/>
                    </a:cubicBezTo>
                    <a:cubicBezTo>
                      <a:pt x="21449" y="21600"/>
                      <a:pt x="21449" y="0"/>
                      <a:pt x="20861" y="0"/>
                    </a:cubicBezTo>
                    <a:cubicBezTo>
                      <a:pt x="20845" y="0"/>
                      <a:pt x="20831" y="20"/>
                      <a:pt x="20814" y="40"/>
                    </a:cubicBezTo>
                    <a:lnTo>
                      <a:pt x="500" y="40"/>
                    </a:lnTo>
                    <a:cubicBezTo>
                      <a:pt x="484" y="20"/>
                      <a:pt x="468" y="0"/>
                      <a:pt x="45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48" name="Google Shape;470;p38"/>
              <p:cNvSpPr/>
              <p:nvPr/>
            </p:nvSpPr>
            <p:spPr>
              <a:xfrm>
                <a:off x="2251302" y="5090868"/>
                <a:ext cx="3181822" cy="2266171"/>
              </a:xfrm>
              <a:custGeom>
                <a:avLst/>
                <a:gdLst/>
                <a:ahLst/>
                <a:cxnLst>
                  <a:cxn ang="0">
                    <a:pos x="wd2" y="hd2"/>
                  </a:cxn>
                  <a:cxn ang="5400000">
                    <a:pos x="wd2" y="hd2"/>
                  </a:cxn>
                  <a:cxn ang="10800000">
                    <a:pos x="wd2" y="hd2"/>
                  </a:cxn>
                  <a:cxn ang="16200000">
                    <a:pos x="wd2" y="hd2"/>
                  </a:cxn>
                </a:cxnLst>
                <a:rect l="0" t="0" r="r" b="b"/>
                <a:pathLst>
                  <a:path w="21491" h="21600" fill="norm" stroke="1" extrusionOk="0">
                    <a:moveTo>
                      <a:pt x="317" y="0"/>
                    </a:moveTo>
                    <a:cubicBezTo>
                      <a:pt x="-109" y="0"/>
                      <a:pt x="-105" y="864"/>
                      <a:pt x="328" y="864"/>
                    </a:cubicBezTo>
                    <a:cubicBezTo>
                      <a:pt x="336" y="864"/>
                      <a:pt x="343" y="864"/>
                      <a:pt x="351" y="864"/>
                    </a:cubicBezTo>
                    <a:lnTo>
                      <a:pt x="17428" y="864"/>
                    </a:lnTo>
                    <a:lnTo>
                      <a:pt x="20844" y="18653"/>
                    </a:lnTo>
                    <a:lnTo>
                      <a:pt x="20844" y="21145"/>
                    </a:lnTo>
                    <a:cubicBezTo>
                      <a:pt x="20832" y="21396"/>
                      <a:pt x="20988" y="21600"/>
                      <a:pt x="21168" y="21600"/>
                    </a:cubicBezTo>
                    <a:cubicBezTo>
                      <a:pt x="21348" y="21600"/>
                      <a:pt x="21491" y="21396"/>
                      <a:pt x="21491" y="21161"/>
                    </a:cubicBezTo>
                    <a:lnTo>
                      <a:pt x="21491" y="18622"/>
                    </a:lnTo>
                    <a:cubicBezTo>
                      <a:pt x="21491" y="18575"/>
                      <a:pt x="21491" y="18543"/>
                      <a:pt x="21491" y="18512"/>
                    </a:cubicBezTo>
                    <a:lnTo>
                      <a:pt x="17992" y="331"/>
                    </a:lnTo>
                    <a:cubicBezTo>
                      <a:pt x="17955" y="127"/>
                      <a:pt x="17824" y="2"/>
                      <a:pt x="17680" y="2"/>
                    </a:cubicBezTo>
                    <a:lnTo>
                      <a:pt x="351" y="2"/>
                    </a:lnTo>
                    <a:cubicBezTo>
                      <a:pt x="339" y="0"/>
                      <a:pt x="328" y="0"/>
                      <a:pt x="31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49" name="Google Shape;471;p38"/>
              <p:cNvSpPr/>
              <p:nvPr/>
            </p:nvSpPr>
            <p:spPr>
              <a:xfrm>
                <a:off x="5179904" y="7103018"/>
                <a:ext cx="412446" cy="382983"/>
              </a:xfrm>
              <a:custGeom>
                <a:avLst/>
                <a:gdLst/>
                <a:ahLst/>
                <a:cxnLst>
                  <a:cxn ang="0">
                    <a:pos x="wd2" y="hd2"/>
                  </a:cxn>
                  <a:cxn ang="5400000">
                    <a:pos x="wd2" y="hd2"/>
                  </a:cxn>
                  <a:cxn ang="10800000">
                    <a:pos x="wd2" y="hd2"/>
                  </a:cxn>
                  <a:cxn ang="16200000">
                    <a:pos x="wd2" y="hd2"/>
                  </a:cxn>
                </a:cxnLst>
                <a:rect l="0" t="0" r="r" b="b"/>
                <a:pathLst>
                  <a:path w="20001" h="21600" fill="norm" stroke="1" extrusionOk="0">
                    <a:moveTo>
                      <a:pt x="9981" y="0"/>
                    </a:moveTo>
                    <a:cubicBezTo>
                      <a:pt x="9460" y="0"/>
                      <a:pt x="8934" y="47"/>
                      <a:pt x="8408" y="136"/>
                    </a:cubicBezTo>
                    <a:cubicBezTo>
                      <a:pt x="2903" y="1063"/>
                      <a:pt x="-799" y="6627"/>
                      <a:pt x="148" y="12561"/>
                    </a:cubicBezTo>
                    <a:cubicBezTo>
                      <a:pt x="926" y="17839"/>
                      <a:pt x="5206" y="21600"/>
                      <a:pt x="10021" y="21600"/>
                    </a:cubicBezTo>
                    <a:cubicBezTo>
                      <a:pt x="10542" y="21600"/>
                      <a:pt x="11063" y="21558"/>
                      <a:pt x="11594" y="21464"/>
                    </a:cubicBezTo>
                    <a:cubicBezTo>
                      <a:pt x="17099" y="20448"/>
                      <a:pt x="20801" y="14973"/>
                      <a:pt x="19854" y="9039"/>
                    </a:cubicBezTo>
                    <a:cubicBezTo>
                      <a:pt x="19076" y="3765"/>
                      <a:pt x="14792" y="0"/>
                      <a:pt x="998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50" name="Google Shape;472;p38"/>
              <p:cNvSpPr/>
              <p:nvPr/>
            </p:nvSpPr>
            <p:spPr>
              <a:xfrm>
                <a:off x="5291193" y="7207399"/>
                <a:ext cx="188601" cy="174718"/>
              </a:xfrm>
              <a:custGeom>
                <a:avLst/>
                <a:gdLst/>
                <a:ahLst/>
                <a:cxnLst>
                  <a:cxn ang="0">
                    <a:pos x="wd2" y="hd2"/>
                  </a:cxn>
                  <a:cxn ang="5400000">
                    <a:pos x="wd2" y="hd2"/>
                  </a:cxn>
                  <a:cxn ang="10800000">
                    <a:pos x="wd2" y="hd2"/>
                  </a:cxn>
                  <a:cxn ang="16200000">
                    <a:pos x="wd2" y="hd2"/>
                  </a:cxn>
                </a:cxnLst>
                <a:rect l="0" t="0" r="r" b="b"/>
                <a:pathLst>
                  <a:path w="18512" h="21600" fill="norm" stroke="1" extrusionOk="0">
                    <a:moveTo>
                      <a:pt x="9235" y="0"/>
                    </a:moveTo>
                    <a:cubicBezTo>
                      <a:pt x="4178" y="0"/>
                      <a:pt x="0" y="4876"/>
                      <a:pt x="0" y="10769"/>
                    </a:cubicBezTo>
                    <a:cubicBezTo>
                      <a:pt x="0" y="17268"/>
                      <a:pt x="4591" y="21600"/>
                      <a:pt x="9393" y="21600"/>
                    </a:cubicBezTo>
                    <a:cubicBezTo>
                      <a:pt x="11644" y="21600"/>
                      <a:pt x="13957" y="20645"/>
                      <a:pt x="15848" y="18500"/>
                    </a:cubicBezTo>
                    <a:cubicBezTo>
                      <a:pt x="21600" y="11580"/>
                      <a:pt x="17414" y="0"/>
                      <a:pt x="92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51" name="Google Shape;473;p38"/>
              <p:cNvSpPr/>
              <p:nvPr/>
            </p:nvSpPr>
            <p:spPr>
              <a:xfrm>
                <a:off x="2042398" y="5158048"/>
                <a:ext cx="2324371" cy="2149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10755" y="0"/>
                      <a:pt x="10709" y="28"/>
                      <a:pt x="10700" y="87"/>
                    </a:cubicBezTo>
                    <a:lnTo>
                      <a:pt x="10700" y="10197"/>
                    </a:lnTo>
                    <a:lnTo>
                      <a:pt x="6859" y="780"/>
                    </a:lnTo>
                    <a:cubicBezTo>
                      <a:pt x="6845" y="739"/>
                      <a:pt x="6799" y="710"/>
                      <a:pt x="6755" y="710"/>
                    </a:cubicBezTo>
                    <a:cubicBezTo>
                      <a:pt x="6745" y="710"/>
                      <a:pt x="6736" y="712"/>
                      <a:pt x="6727" y="714"/>
                    </a:cubicBezTo>
                    <a:cubicBezTo>
                      <a:pt x="6678" y="748"/>
                      <a:pt x="6645" y="797"/>
                      <a:pt x="6661" y="863"/>
                    </a:cubicBezTo>
                    <a:lnTo>
                      <a:pt x="10569" y="10412"/>
                    </a:lnTo>
                    <a:lnTo>
                      <a:pt x="3314" y="3159"/>
                    </a:lnTo>
                    <a:cubicBezTo>
                      <a:pt x="3297" y="3134"/>
                      <a:pt x="3272" y="3122"/>
                      <a:pt x="3246" y="3122"/>
                    </a:cubicBezTo>
                    <a:cubicBezTo>
                      <a:pt x="3219" y="3122"/>
                      <a:pt x="3190" y="3134"/>
                      <a:pt x="3166" y="3159"/>
                    </a:cubicBezTo>
                    <a:cubicBezTo>
                      <a:pt x="3132" y="3193"/>
                      <a:pt x="3132" y="3259"/>
                      <a:pt x="3166" y="3308"/>
                    </a:cubicBezTo>
                    <a:lnTo>
                      <a:pt x="10387" y="10528"/>
                    </a:lnTo>
                    <a:lnTo>
                      <a:pt x="857" y="6876"/>
                    </a:lnTo>
                    <a:cubicBezTo>
                      <a:pt x="842" y="6873"/>
                      <a:pt x="827" y="6870"/>
                      <a:pt x="814" y="6870"/>
                    </a:cubicBezTo>
                    <a:cubicBezTo>
                      <a:pt x="769" y="6870"/>
                      <a:pt x="734" y="6892"/>
                      <a:pt x="709" y="6943"/>
                    </a:cubicBezTo>
                    <a:cubicBezTo>
                      <a:pt x="692" y="6992"/>
                      <a:pt x="725" y="7042"/>
                      <a:pt x="774" y="7075"/>
                    </a:cubicBezTo>
                    <a:lnTo>
                      <a:pt x="10239" y="10693"/>
                    </a:lnTo>
                    <a:lnTo>
                      <a:pt x="115" y="10693"/>
                    </a:lnTo>
                    <a:cubicBezTo>
                      <a:pt x="49" y="10693"/>
                      <a:pt x="16" y="10742"/>
                      <a:pt x="0" y="10792"/>
                    </a:cubicBezTo>
                    <a:cubicBezTo>
                      <a:pt x="0" y="10841"/>
                      <a:pt x="49" y="10891"/>
                      <a:pt x="115" y="10891"/>
                    </a:cubicBezTo>
                    <a:lnTo>
                      <a:pt x="10108" y="10891"/>
                    </a:lnTo>
                    <a:lnTo>
                      <a:pt x="857" y="14674"/>
                    </a:lnTo>
                    <a:cubicBezTo>
                      <a:pt x="747" y="14706"/>
                      <a:pt x="772" y="14873"/>
                      <a:pt x="890" y="14873"/>
                    </a:cubicBezTo>
                    <a:cubicBezTo>
                      <a:pt x="895" y="14873"/>
                      <a:pt x="901" y="14873"/>
                      <a:pt x="907" y="14872"/>
                    </a:cubicBezTo>
                    <a:cubicBezTo>
                      <a:pt x="907" y="14881"/>
                      <a:pt x="911" y="14885"/>
                      <a:pt x="917" y="14885"/>
                    </a:cubicBezTo>
                    <a:cubicBezTo>
                      <a:pt x="923" y="14885"/>
                      <a:pt x="931" y="14881"/>
                      <a:pt x="939" y="14872"/>
                    </a:cubicBezTo>
                    <a:lnTo>
                      <a:pt x="10487" y="10973"/>
                    </a:lnTo>
                    <a:lnTo>
                      <a:pt x="3166" y="18309"/>
                    </a:lnTo>
                    <a:cubicBezTo>
                      <a:pt x="3132" y="18341"/>
                      <a:pt x="3132" y="18408"/>
                      <a:pt x="3166" y="18457"/>
                    </a:cubicBezTo>
                    <a:cubicBezTo>
                      <a:pt x="3190" y="18474"/>
                      <a:pt x="3219" y="18482"/>
                      <a:pt x="3246" y="18482"/>
                    </a:cubicBezTo>
                    <a:cubicBezTo>
                      <a:pt x="3272" y="18482"/>
                      <a:pt x="3297" y="18474"/>
                      <a:pt x="3314" y="18457"/>
                    </a:cubicBezTo>
                    <a:lnTo>
                      <a:pt x="10536" y="11222"/>
                    </a:lnTo>
                    <a:lnTo>
                      <a:pt x="6875" y="20770"/>
                    </a:lnTo>
                    <a:cubicBezTo>
                      <a:pt x="6859" y="20837"/>
                      <a:pt x="6892" y="20886"/>
                      <a:pt x="6942" y="20919"/>
                    </a:cubicBezTo>
                    <a:lnTo>
                      <a:pt x="6974" y="20919"/>
                    </a:lnTo>
                    <a:cubicBezTo>
                      <a:pt x="7024" y="20919"/>
                      <a:pt x="7057" y="20886"/>
                      <a:pt x="7073" y="20852"/>
                    </a:cubicBezTo>
                    <a:lnTo>
                      <a:pt x="10700" y="11370"/>
                    </a:lnTo>
                    <a:lnTo>
                      <a:pt x="10700" y="21513"/>
                    </a:lnTo>
                    <a:cubicBezTo>
                      <a:pt x="10709" y="21572"/>
                      <a:pt x="10755" y="21600"/>
                      <a:pt x="10802" y="21600"/>
                    </a:cubicBezTo>
                    <a:cubicBezTo>
                      <a:pt x="10850" y="21600"/>
                      <a:pt x="10899" y="21572"/>
                      <a:pt x="10915" y="21513"/>
                    </a:cubicBezTo>
                    <a:lnTo>
                      <a:pt x="10915" y="11271"/>
                    </a:lnTo>
                    <a:lnTo>
                      <a:pt x="14741" y="20687"/>
                    </a:lnTo>
                    <a:cubicBezTo>
                      <a:pt x="14757" y="20721"/>
                      <a:pt x="14790" y="20754"/>
                      <a:pt x="14840" y="20754"/>
                    </a:cubicBezTo>
                    <a:lnTo>
                      <a:pt x="14872" y="20754"/>
                    </a:lnTo>
                    <a:cubicBezTo>
                      <a:pt x="14922" y="20721"/>
                      <a:pt x="14955" y="20671"/>
                      <a:pt x="14939" y="20621"/>
                    </a:cubicBezTo>
                    <a:lnTo>
                      <a:pt x="11129" y="11288"/>
                    </a:lnTo>
                    <a:lnTo>
                      <a:pt x="18286" y="18457"/>
                    </a:lnTo>
                    <a:cubicBezTo>
                      <a:pt x="18310" y="18474"/>
                      <a:pt x="18335" y="18482"/>
                      <a:pt x="18360" y="18482"/>
                    </a:cubicBezTo>
                    <a:cubicBezTo>
                      <a:pt x="18384" y="18482"/>
                      <a:pt x="18409" y="18474"/>
                      <a:pt x="18434" y="18457"/>
                    </a:cubicBezTo>
                    <a:cubicBezTo>
                      <a:pt x="18467" y="18408"/>
                      <a:pt x="18467" y="18341"/>
                      <a:pt x="18434" y="18309"/>
                    </a:cubicBezTo>
                    <a:lnTo>
                      <a:pt x="11228" y="11072"/>
                    </a:lnTo>
                    <a:lnTo>
                      <a:pt x="20759" y="14757"/>
                    </a:lnTo>
                    <a:lnTo>
                      <a:pt x="20792" y="14757"/>
                    </a:lnTo>
                    <a:cubicBezTo>
                      <a:pt x="20801" y="14759"/>
                      <a:pt x="20811" y="14760"/>
                      <a:pt x="20819" y="14760"/>
                    </a:cubicBezTo>
                    <a:cubicBezTo>
                      <a:pt x="20928" y="14760"/>
                      <a:pt x="20947" y="14574"/>
                      <a:pt x="20825" y="14559"/>
                    </a:cubicBezTo>
                    <a:lnTo>
                      <a:pt x="11361" y="10924"/>
                    </a:lnTo>
                    <a:lnTo>
                      <a:pt x="21501" y="10924"/>
                    </a:lnTo>
                    <a:cubicBezTo>
                      <a:pt x="21551" y="10924"/>
                      <a:pt x="21600" y="10875"/>
                      <a:pt x="21600" y="10825"/>
                    </a:cubicBezTo>
                    <a:cubicBezTo>
                      <a:pt x="21600" y="10759"/>
                      <a:pt x="21551" y="10709"/>
                      <a:pt x="21501" y="10709"/>
                    </a:cubicBezTo>
                    <a:lnTo>
                      <a:pt x="11163" y="10709"/>
                    </a:lnTo>
                    <a:lnTo>
                      <a:pt x="20742" y="6793"/>
                    </a:lnTo>
                    <a:cubicBezTo>
                      <a:pt x="20847" y="6733"/>
                      <a:pt x="20802" y="6592"/>
                      <a:pt x="20694" y="6592"/>
                    </a:cubicBezTo>
                    <a:cubicBezTo>
                      <a:pt x="20683" y="6592"/>
                      <a:pt x="20672" y="6592"/>
                      <a:pt x="20660" y="6596"/>
                    </a:cubicBezTo>
                    <a:lnTo>
                      <a:pt x="11361" y="10395"/>
                    </a:lnTo>
                    <a:lnTo>
                      <a:pt x="18434" y="3291"/>
                    </a:lnTo>
                    <a:cubicBezTo>
                      <a:pt x="18483" y="3259"/>
                      <a:pt x="18483" y="3193"/>
                      <a:pt x="18434" y="3159"/>
                    </a:cubicBezTo>
                    <a:cubicBezTo>
                      <a:pt x="18418" y="3134"/>
                      <a:pt x="18393" y="3122"/>
                      <a:pt x="18366" y="3122"/>
                    </a:cubicBezTo>
                    <a:cubicBezTo>
                      <a:pt x="18339" y="3122"/>
                      <a:pt x="18310" y="3134"/>
                      <a:pt x="18286" y="3159"/>
                    </a:cubicBezTo>
                    <a:lnTo>
                      <a:pt x="11080" y="10379"/>
                    </a:lnTo>
                    <a:lnTo>
                      <a:pt x="14724" y="830"/>
                    </a:lnTo>
                    <a:cubicBezTo>
                      <a:pt x="14755" y="748"/>
                      <a:pt x="14691" y="692"/>
                      <a:pt x="14626" y="692"/>
                    </a:cubicBezTo>
                    <a:cubicBezTo>
                      <a:pt x="14586" y="692"/>
                      <a:pt x="14545" y="713"/>
                      <a:pt x="14527" y="764"/>
                    </a:cubicBezTo>
                    <a:lnTo>
                      <a:pt x="10915" y="10230"/>
                    </a:lnTo>
                    <a:lnTo>
                      <a:pt x="10915" y="87"/>
                    </a:lnTo>
                    <a:cubicBezTo>
                      <a:pt x="10899" y="28"/>
                      <a:pt x="10850" y="0"/>
                      <a:pt x="108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52" name="Google Shape;474;p38"/>
              <p:cNvSpPr/>
              <p:nvPr/>
            </p:nvSpPr>
            <p:spPr>
              <a:xfrm>
                <a:off x="1928176" y="5051175"/>
                <a:ext cx="2553792" cy="2366649"/>
              </a:xfrm>
              <a:custGeom>
                <a:avLst/>
                <a:gdLst/>
                <a:ahLst/>
                <a:cxnLst>
                  <a:cxn ang="0">
                    <a:pos x="wd2" y="hd2"/>
                  </a:cxn>
                  <a:cxn ang="5400000">
                    <a:pos x="wd2" y="hd2"/>
                  </a:cxn>
                  <a:cxn ang="10800000">
                    <a:pos x="wd2" y="hd2"/>
                  </a:cxn>
                  <a:cxn ang="16200000">
                    <a:pos x="wd2" y="hd2"/>
                  </a:cxn>
                </a:cxnLst>
                <a:rect l="0" t="0" r="r" b="b"/>
                <a:pathLst>
                  <a:path w="19903" h="21600" fill="norm" stroke="1" extrusionOk="0">
                    <a:moveTo>
                      <a:pt x="9947" y="1354"/>
                    </a:moveTo>
                    <a:cubicBezTo>
                      <a:pt x="13460" y="1354"/>
                      <a:pt x="16641" y="3650"/>
                      <a:pt x="17982" y="7177"/>
                    </a:cubicBezTo>
                    <a:cubicBezTo>
                      <a:pt x="19323" y="10705"/>
                      <a:pt x="18590" y="14771"/>
                      <a:pt x="16101" y="17458"/>
                    </a:cubicBezTo>
                    <a:cubicBezTo>
                      <a:pt x="14434" y="19267"/>
                      <a:pt x="12202" y="20228"/>
                      <a:pt x="9938" y="20228"/>
                    </a:cubicBezTo>
                    <a:cubicBezTo>
                      <a:pt x="8822" y="20228"/>
                      <a:pt x="7697" y="19995"/>
                      <a:pt x="6629" y="19514"/>
                    </a:cubicBezTo>
                    <a:cubicBezTo>
                      <a:pt x="3379" y="18043"/>
                      <a:pt x="1250" y="14606"/>
                      <a:pt x="1250" y="10794"/>
                    </a:cubicBezTo>
                    <a:cubicBezTo>
                      <a:pt x="1263" y="5586"/>
                      <a:pt x="5149" y="1354"/>
                      <a:pt x="9947" y="1354"/>
                    </a:cubicBezTo>
                    <a:close/>
                    <a:moveTo>
                      <a:pt x="9950" y="0"/>
                    </a:moveTo>
                    <a:cubicBezTo>
                      <a:pt x="6710" y="0"/>
                      <a:pt x="3572" y="1724"/>
                      <a:pt x="1678" y="4791"/>
                    </a:cubicBezTo>
                    <a:cubicBezTo>
                      <a:pt x="-963" y="9068"/>
                      <a:pt x="-437" y="14787"/>
                      <a:pt x="2909" y="18434"/>
                    </a:cubicBezTo>
                    <a:cubicBezTo>
                      <a:pt x="4776" y="20459"/>
                      <a:pt x="7306" y="21600"/>
                      <a:pt x="9947" y="21600"/>
                    </a:cubicBezTo>
                    <a:cubicBezTo>
                      <a:pt x="14691" y="21600"/>
                      <a:pt x="18784" y="17968"/>
                      <a:pt x="19710" y="12911"/>
                    </a:cubicBezTo>
                    <a:cubicBezTo>
                      <a:pt x="20637" y="7853"/>
                      <a:pt x="18148" y="2795"/>
                      <a:pt x="13764" y="829"/>
                    </a:cubicBezTo>
                    <a:cubicBezTo>
                      <a:pt x="12523" y="268"/>
                      <a:pt x="11229" y="0"/>
                      <a:pt x="995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53" name="Google Shape;475;p38"/>
              <p:cNvSpPr/>
              <p:nvPr/>
            </p:nvSpPr>
            <p:spPr>
              <a:xfrm>
                <a:off x="3044736" y="6045084"/>
                <a:ext cx="360002" cy="333574"/>
              </a:xfrm>
              <a:custGeom>
                <a:avLst/>
                <a:gdLst/>
                <a:ahLst/>
                <a:cxnLst>
                  <a:cxn ang="0">
                    <a:pos x="wd2" y="hd2"/>
                  </a:cxn>
                  <a:cxn ang="5400000">
                    <a:pos x="wd2" y="hd2"/>
                  </a:cxn>
                  <a:cxn ang="10800000">
                    <a:pos x="wd2" y="hd2"/>
                  </a:cxn>
                  <a:cxn ang="16200000">
                    <a:pos x="wd2" y="hd2"/>
                  </a:cxn>
                </a:cxnLst>
                <a:rect l="0" t="0" r="r" b="b"/>
                <a:pathLst>
                  <a:path w="19302" h="21600" fill="norm" stroke="1" extrusionOk="0">
                    <a:moveTo>
                      <a:pt x="9650" y="0"/>
                    </a:moveTo>
                    <a:cubicBezTo>
                      <a:pt x="7425" y="0"/>
                      <a:pt x="5177" y="866"/>
                      <a:pt x="3337" y="2640"/>
                    </a:cubicBezTo>
                    <a:cubicBezTo>
                      <a:pt x="-660" y="6474"/>
                      <a:pt x="-1136" y="13287"/>
                      <a:pt x="2289" y="17868"/>
                    </a:cubicBezTo>
                    <a:cubicBezTo>
                      <a:pt x="4178" y="20331"/>
                      <a:pt x="6878" y="21600"/>
                      <a:pt x="9602" y="21600"/>
                    </a:cubicBezTo>
                    <a:cubicBezTo>
                      <a:pt x="11821" y="21600"/>
                      <a:pt x="14060" y="20761"/>
                      <a:pt x="15895" y="19040"/>
                    </a:cubicBezTo>
                    <a:cubicBezTo>
                      <a:pt x="19988" y="15099"/>
                      <a:pt x="20464" y="8286"/>
                      <a:pt x="16942" y="3812"/>
                    </a:cubicBezTo>
                    <a:cubicBezTo>
                      <a:pt x="15059" y="1296"/>
                      <a:pt x="12369" y="0"/>
                      <a:pt x="9650"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54" name="Google Shape;476;p38"/>
              <p:cNvSpPr/>
              <p:nvPr/>
            </p:nvSpPr>
            <p:spPr>
              <a:xfrm>
                <a:off x="3105169" y="6141826"/>
                <a:ext cx="198739"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1" y="0"/>
                      <a:pt x="0" y="4823"/>
                      <a:pt x="0" y="10795"/>
                    </a:cubicBezTo>
                    <a:cubicBezTo>
                      <a:pt x="0" y="16777"/>
                      <a:pt x="4821" y="21600"/>
                      <a:pt x="10800" y="21600"/>
                    </a:cubicBezTo>
                    <a:cubicBezTo>
                      <a:pt x="16779" y="21600"/>
                      <a:pt x="21600" y="16777"/>
                      <a:pt x="21600" y="10795"/>
                    </a:cubicBezTo>
                    <a:cubicBezTo>
                      <a:pt x="21600" y="4823"/>
                      <a:pt x="16779" y="0"/>
                      <a:pt x="108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55" name="Google Shape;477;p38"/>
              <p:cNvSpPr/>
              <p:nvPr/>
            </p:nvSpPr>
            <p:spPr>
              <a:xfrm>
                <a:off x="4312388" y="5086882"/>
                <a:ext cx="726845" cy="2033409"/>
              </a:xfrm>
              <a:custGeom>
                <a:avLst/>
                <a:gdLst/>
                <a:ahLst/>
                <a:cxnLst>
                  <a:cxn ang="0">
                    <a:pos x="wd2" y="hd2"/>
                  </a:cxn>
                  <a:cxn ang="5400000">
                    <a:pos x="wd2" y="hd2"/>
                  </a:cxn>
                  <a:cxn ang="10800000">
                    <a:pos x="wd2" y="hd2"/>
                  </a:cxn>
                  <a:cxn ang="16200000">
                    <a:pos x="wd2" y="hd2"/>
                  </a:cxn>
                </a:cxnLst>
                <a:rect l="0" t="0" r="r" b="b"/>
                <a:pathLst>
                  <a:path w="21319" h="21600" fill="norm" stroke="1" extrusionOk="0">
                    <a:moveTo>
                      <a:pt x="1456" y="0"/>
                    </a:moveTo>
                    <a:cubicBezTo>
                      <a:pt x="592" y="0"/>
                      <a:pt x="-281" y="241"/>
                      <a:pt x="87" y="620"/>
                    </a:cubicBezTo>
                    <a:lnTo>
                      <a:pt x="15698" y="21250"/>
                    </a:lnTo>
                    <a:cubicBezTo>
                      <a:pt x="15871" y="21467"/>
                      <a:pt x="16433" y="21600"/>
                      <a:pt x="17067" y="21600"/>
                    </a:cubicBezTo>
                    <a:cubicBezTo>
                      <a:pt x="17198" y="21600"/>
                      <a:pt x="17332" y="21594"/>
                      <a:pt x="17469" y="21581"/>
                    </a:cubicBezTo>
                    <a:lnTo>
                      <a:pt x="21319" y="21215"/>
                    </a:lnTo>
                    <a:lnTo>
                      <a:pt x="20486" y="20307"/>
                    </a:lnTo>
                    <a:lnTo>
                      <a:pt x="18092" y="20534"/>
                    </a:lnTo>
                    <a:lnTo>
                      <a:pt x="2844" y="393"/>
                    </a:lnTo>
                    <a:cubicBezTo>
                      <a:pt x="2673" y="119"/>
                      <a:pt x="2066" y="0"/>
                      <a:pt x="145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56" name="Google Shape;478;p38"/>
              <p:cNvSpPr/>
              <p:nvPr/>
            </p:nvSpPr>
            <p:spPr>
              <a:xfrm>
                <a:off x="1783739" y="2734599"/>
                <a:ext cx="1469673"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4" y="0"/>
                    </a:moveTo>
                    <a:cubicBezTo>
                      <a:pt x="-238" y="0"/>
                      <a:pt x="-238" y="539"/>
                      <a:pt x="714" y="539"/>
                    </a:cubicBezTo>
                    <a:lnTo>
                      <a:pt x="9122" y="539"/>
                    </a:lnTo>
                    <a:lnTo>
                      <a:pt x="19897" y="21372"/>
                    </a:lnTo>
                    <a:cubicBezTo>
                      <a:pt x="19974" y="21503"/>
                      <a:pt x="20257" y="21592"/>
                      <a:pt x="20591" y="21592"/>
                    </a:cubicBezTo>
                    <a:cubicBezTo>
                      <a:pt x="20617" y="21597"/>
                      <a:pt x="20643" y="21600"/>
                      <a:pt x="20669" y="21600"/>
                    </a:cubicBezTo>
                    <a:cubicBezTo>
                      <a:pt x="20693" y="21600"/>
                      <a:pt x="20719" y="21597"/>
                      <a:pt x="20745" y="21592"/>
                    </a:cubicBezTo>
                    <a:cubicBezTo>
                      <a:pt x="21105" y="21563"/>
                      <a:pt x="21362" y="21422"/>
                      <a:pt x="21285" y="21273"/>
                    </a:cubicBezTo>
                    <a:lnTo>
                      <a:pt x="10383" y="219"/>
                    </a:lnTo>
                    <a:cubicBezTo>
                      <a:pt x="10305" y="90"/>
                      <a:pt x="10022" y="0"/>
                      <a:pt x="96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57" name="Google Shape;479;p38"/>
              <p:cNvSpPr/>
              <p:nvPr/>
            </p:nvSpPr>
            <p:spPr>
              <a:xfrm>
                <a:off x="1593491" y="2686851"/>
                <a:ext cx="542901" cy="182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9" y="0"/>
                    </a:moveTo>
                    <a:cubicBezTo>
                      <a:pt x="421" y="0"/>
                      <a:pt x="0" y="1365"/>
                      <a:pt x="0" y="2927"/>
                    </a:cubicBezTo>
                    <a:lnTo>
                      <a:pt x="0" y="18683"/>
                    </a:lnTo>
                    <a:cubicBezTo>
                      <a:pt x="0" y="20431"/>
                      <a:pt x="421" y="21600"/>
                      <a:pt x="1059" y="21600"/>
                    </a:cubicBezTo>
                    <a:lnTo>
                      <a:pt x="20613" y="21600"/>
                    </a:lnTo>
                    <a:cubicBezTo>
                      <a:pt x="21176" y="21600"/>
                      <a:pt x="21600" y="20431"/>
                      <a:pt x="21600" y="18683"/>
                    </a:cubicBezTo>
                    <a:lnTo>
                      <a:pt x="21600" y="2927"/>
                    </a:lnTo>
                    <a:cubicBezTo>
                      <a:pt x="21600" y="1365"/>
                      <a:pt x="21176" y="0"/>
                      <a:pt x="206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58" name="Google Shape;480;p38"/>
              <p:cNvSpPr/>
              <p:nvPr/>
            </p:nvSpPr>
            <p:spPr>
              <a:xfrm>
                <a:off x="2491305" y="2638024"/>
                <a:ext cx="1301696" cy="1474713"/>
              </a:xfrm>
              <a:custGeom>
                <a:avLst/>
                <a:gdLst/>
                <a:ahLst/>
                <a:cxnLst>
                  <a:cxn ang="0">
                    <a:pos x="wd2" y="hd2"/>
                  </a:cxn>
                  <a:cxn ang="5400000">
                    <a:pos x="wd2" y="hd2"/>
                  </a:cxn>
                  <a:cxn ang="10800000">
                    <a:pos x="wd2" y="hd2"/>
                  </a:cxn>
                  <a:cxn ang="16200000">
                    <a:pos x="wd2" y="hd2"/>
                  </a:cxn>
                </a:cxnLst>
                <a:rect l="0" t="0" r="r" b="b"/>
                <a:pathLst>
                  <a:path w="21242" h="21600" fill="norm" stroke="1" extrusionOk="0">
                    <a:moveTo>
                      <a:pt x="8643" y="0"/>
                    </a:moveTo>
                    <a:cubicBezTo>
                      <a:pt x="7139" y="0"/>
                      <a:pt x="5726" y="772"/>
                      <a:pt x="5182" y="2017"/>
                    </a:cubicBezTo>
                    <a:lnTo>
                      <a:pt x="4777" y="2908"/>
                    </a:lnTo>
                    <a:lnTo>
                      <a:pt x="4429" y="3798"/>
                    </a:lnTo>
                    <a:cubicBezTo>
                      <a:pt x="4169" y="4401"/>
                      <a:pt x="3909" y="4979"/>
                      <a:pt x="3677" y="5582"/>
                    </a:cubicBezTo>
                    <a:cubicBezTo>
                      <a:pt x="3185" y="6761"/>
                      <a:pt x="2692" y="7965"/>
                      <a:pt x="2228" y="9170"/>
                    </a:cubicBezTo>
                    <a:cubicBezTo>
                      <a:pt x="1794" y="10374"/>
                      <a:pt x="1332" y="11602"/>
                      <a:pt x="955" y="12855"/>
                    </a:cubicBezTo>
                    <a:cubicBezTo>
                      <a:pt x="753" y="13481"/>
                      <a:pt x="550" y="14131"/>
                      <a:pt x="376" y="14806"/>
                    </a:cubicBezTo>
                    <a:cubicBezTo>
                      <a:pt x="290" y="15143"/>
                      <a:pt x="231" y="15504"/>
                      <a:pt x="145" y="15865"/>
                    </a:cubicBezTo>
                    <a:cubicBezTo>
                      <a:pt x="57" y="16275"/>
                      <a:pt x="28" y="16708"/>
                      <a:pt x="0" y="17118"/>
                    </a:cubicBezTo>
                    <a:lnTo>
                      <a:pt x="0" y="17504"/>
                    </a:lnTo>
                    <a:cubicBezTo>
                      <a:pt x="0" y="17648"/>
                      <a:pt x="0" y="17792"/>
                      <a:pt x="28" y="17985"/>
                    </a:cubicBezTo>
                    <a:cubicBezTo>
                      <a:pt x="57" y="18202"/>
                      <a:pt x="116" y="18443"/>
                      <a:pt x="174" y="18636"/>
                    </a:cubicBezTo>
                    <a:cubicBezTo>
                      <a:pt x="202" y="18708"/>
                      <a:pt x="202" y="18779"/>
                      <a:pt x="260" y="18877"/>
                    </a:cubicBezTo>
                    <a:cubicBezTo>
                      <a:pt x="290" y="18948"/>
                      <a:pt x="319" y="19020"/>
                      <a:pt x="376" y="19118"/>
                    </a:cubicBezTo>
                    <a:lnTo>
                      <a:pt x="434" y="19261"/>
                    </a:lnTo>
                    <a:lnTo>
                      <a:pt x="491" y="19334"/>
                    </a:lnTo>
                    <a:lnTo>
                      <a:pt x="521" y="19406"/>
                    </a:lnTo>
                    <a:lnTo>
                      <a:pt x="636" y="19575"/>
                    </a:lnTo>
                    <a:cubicBezTo>
                      <a:pt x="665" y="19622"/>
                      <a:pt x="724" y="19695"/>
                      <a:pt x="781" y="19743"/>
                    </a:cubicBezTo>
                    <a:cubicBezTo>
                      <a:pt x="898" y="19863"/>
                      <a:pt x="1013" y="19984"/>
                      <a:pt x="1129" y="20104"/>
                    </a:cubicBezTo>
                    <a:cubicBezTo>
                      <a:pt x="1215" y="20177"/>
                      <a:pt x="1303" y="20226"/>
                      <a:pt x="1389" y="20297"/>
                    </a:cubicBezTo>
                    <a:lnTo>
                      <a:pt x="1505" y="20369"/>
                    </a:lnTo>
                    <a:lnTo>
                      <a:pt x="1534" y="20393"/>
                    </a:lnTo>
                    <a:lnTo>
                      <a:pt x="1766" y="20538"/>
                    </a:lnTo>
                    <a:cubicBezTo>
                      <a:pt x="1911" y="20634"/>
                      <a:pt x="2084" y="20730"/>
                      <a:pt x="2228" y="20803"/>
                    </a:cubicBezTo>
                    <a:cubicBezTo>
                      <a:pt x="2547" y="20948"/>
                      <a:pt x="2895" y="21092"/>
                      <a:pt x="3243" y="21212"/>
                    </a:cubicBezTo>
                    <a:cubicBezTo>
                      <a:pt x="3850" y="21405"/>
                      <a:pt x="4517" y="21526"/>
                      <a:pt x="5211" y="21573"/>
                    </a:cubicBezTo>
                    <a:cubicBezTo>
                      <a:pt x="5432" y="21593"/>
                      <a:pt x="5654" y="21600"/>
                      <a:pt x="5875" y="21600"/>
                    </a:cubicBezTo>
                    <a:cubicBezTo>
                      <a:pt x="6233" y="21600"/>
                      <a:pt x="6592" y="21579"/>
                      <a:pt x="6948" y="21550"/>
                    </a:cubicBezTo>
                    <a:cubicBezTo>
                      <a:pt x="7905" y="21453"/>
                      <a:pt x="8889" y="21261"/>
                      <a:pt x="9816" y="20996"/>
                    </a:cubicBezTo>
                    <a:cubicBezTo>
                      <a:pt x="10626" y="20755"/>
                      <a:pt x="11438" y="20466"/>
                      <a:pt x="12218" y="20153"/>
                    </a:cubicBezTo>
                    <a:cubicBezTo>
                      <a:pt x="13695" y="19526"/>
                      <a:pt x="15086" y="18828"/>
                      <a:pt x="16446" y="18057"/>
                    </a:cubicBezTo>
                    <a:cubicBezTo>
                      <a:pt x="17083" y="17696"/>
                      <a:pt x="17721" y="17310"/>
                      <a:pt x="18357" y="16926"/>
                    </a:cubicBezTo>
                    <a:cubicBezTo>
                      <a:pt x="18676" y="16708"/>
                      <a:pt x="18994" y="16516"/>
                      <a:pt x="19313" y="16324"/>
                    </a:cubicBezTo>
                    <a:lnTo>
                      <a:pt x="19777" y="16010"/>
                    </a:lnTo>
                    <a:lnTo>
                      <a:pt x="20008" y="15841"/>
                    </a:lnTo>
                    <a:lnTo>
                      <a:pt x="20268" y="15673"/>
                    </a:lnTo>
                    <a:lnTo>
                      <a:pt x="20211" y="15649"/>
                    </a:lnTo>
                    <a:cubicBezTo>
                      <a:pt x="21427" y="14757"/>
                      <a:pt x="21600" y="13240"/>
                      <a:pt x="20557" y="12180"/>
                    </a:cubicBezTo>
                    <a:cubicBezTo>
                      <a:pt x="19965" y="11574"/>
                      <a:pt x="19095" y="11257"/>
                      <a:pt x="18213" y="11257"/>
                    </a:cubicBezTo>
                    <a:cubicBezTo>
                      <a:pt x="17589" y="11257"/>
                      <a:pt x="16959" y="11417"/>
                      <a:pt x="16418" y="11747"/>
                    </a:cubicBezTo>
                    <a:lnTo>
                      <a:pt x="16330" y="11796"/>
                    </a:lnTo>
                    <a:lnTo>
                      <a:pt x="15984" y="12036"/>
                    </a:lnTo>
                    <a:lnTo>
                      <a:pt x="15549" y="12300"/>
                    </a:lnTo>
                    <a:cubicBezTo>
                      <a:pt x="15288" y="12469"/>
                      <a:pt x="14998" y="12638"/>
                      <a:pt x="14709" y="12806"/>
                    </a:cubicBezTo>
                    <a:cubicBezTo>
                      <a:pt x="14159" y="13144"/>
                      <a:pt x="13580" y="13457"/>
                      <a:pt x="13001" y="13770"/>
                    </a:cubicBezTo>
                    <a:cubicBezTo>
                      <a:pt x="11872" y="14373"/>
                      <a:pt x="10684" y="14902"/>
                      <a:pt x="9468" y="15359"/>
                    </a:cubicBezTo>
                    <a:cubicBezTo>
                      <a:pt x="8918" y="15577"/>
                      <a:pt x="8339" y="15745"/>
                      <a:pt x="7760" y="15914"/>
                    </a:cubicBezTo>
                    <a:cubicBezTo>
                      <a:pt x="7500" y="15986"/>
                      <a:pt x="7238" y="16034"/>
                      <a:pt x="6978" y="16082"/>
                    </a:cubicBezTo>
                    <a:lnTo>
                      <a:pt x="6978" y="16059"/>
                    </a:lnTo>
                    <a:cubicBezTo>
                      <a:pt x="7123" y="15528"/>
                      <a:pt x="7326" y="14975"/>
                      <a:pt x="7528" y="14420"/>
                    </a:cubicBezTo>
                    <a:cubicBezTo>
                      <a:pt x="7934" y="13288"/>
                      <a:pt x="8396" y="12157"/>
                      <a:pt x="8889" y="11024"/>
                    </a:cubicBezTo>
                    <a:cubicBezTo>
                      <a:pt x="9352" y="9892"/>
                      <a:pt x="9873" y="8761"/>
                      <a:pt x="10395" y="7629"/>
                    </a:cubicBezTo>
                    <a:cubicBezTo>
                      <a:pt x="10655" y="7074"/>
                      <a:pt x="10945" y="6521"/>
                      <a:pt x="11205" y="5943"/>
                    </a:cubicBezTo>
                    <a:lnTo>
                      <a:pt x="11610" y="5100"/>
                    </a:lnTo>
                    <a:lnTo>
                      <a:pt x="12017" y="4280"/>
                    </a:lnTo>
                    <a:lnTo>
                      <a:pt x="12046" y="4233"/>
                    </a:lnTo>
                    <a:cubicBezTo>
                      <a:pt x="12074" y="4184"/>
                      <a:pt x="12103" y="4160"/>
                      <a:pt x="12103" y="4112"/>
                    </a:cubicBezTo>
                    <a:cubicBezTo>
                      <a:pt x="12797" y="2523"/>
                      <a:pt x="11813" y="764"/>
                      <a:pt x="9902" y="186"/>
                    </a:cubicBezTo>
                    <a:cubicBezTo>
                      <a:pt x="9487" y="60"/>
                      <a:pt x="9061" y="0"/>
                      <a:pt x="8643"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59" name="Google Shape;481;p38"/>
              <p:cNvSpPr/>
              <p:nvPr/>
            </p:nvSpPr>
            <p:spPr>
              <a:xfrm>
                <a:off x="2753717" y="3733076"/>
                <a:ext cx="167634" cy="93422"/>
              </a:xfrm>
              <a:custGeom>
                <a:avLst/>
                <a:gdLst/>
                <a:ahLst/>
                <a:cxnLst>
                  <a:cxn ang="0">
                    <a:pos x="wd2" y="hd2"/>
                  </a:cxn>
                  <a:cxn ang="5400000">
                    <a:pos x="wd2" y="hd2"/>
                  </a:cxn>
                  <a:cxn ang="10800000">
                    <a:pos x="wd2" y="hd2"/>
                  </a:cxn>
                  <a:cxn ang="16200000">
                    <a:pos x="wd2" y="hd2"/>
                  </a:cxn>
                </a:cxnLst>
                <a:rect l="0" t="0" r="r" b="b"/>
                <a:pathLst>
                  <a:path w="21258" h="21600" fill="norm" stroke="1" extrusionOk="0">
                    <a:moveTo>
                      <a:pt x="19968" y="0"/>
                    </a:moveTo>
                    <a:cubicBezTo>
                      <a:pt x="19764" y="0"/>
                      <a:pt x="19559" y="96"/>
                      <a:pt x="19366" y="307"/>
                    </a:cubicBezTo>
                    <a:cubicBezTo>
                      <a:pt x="12844" y="4858"/>
                      <a:pt x="6322" y="10560"/>
                      <a:pt x="470" y="17798"/>
                    </a:cubicBezTo>
                    <a:cubicBezTo>
                      <a:pt x="16" y="18547"/>
                      <a:pt x="-200" y="19699"/>
                      <a:pt x="243" y="20832"/>
                    </a:cubicBezTo>
                    <a:cubicBezTo>
                      <a:pt x="470" y="21600"/>
                      <a:pt x="925" y="21600"/>
                      <a:pt x="1368" y="21600"/>
                    </a:cubicBezTo>
                    <a:cubicBezTo>
                      <a:pt x="1595" y="21600"/>
                      <a:pt x="1823" y="21600"/>
                      <a:pt x="2050" y="21216"/>
                    </a:cubicBezTo>
                    <a:cubicBezTo>
                      <a:pt x="7901" y="14362"/>
                      <a:pt x="13969" y="8659"/>
                      <a:pt x="20491" y="4109"/>
                    </a:cubicBezTo>
                    <a:cubicBezTo>
                      <a:pt x="21173" y="3725"/>
                      <a:pt x="21400" y="2573"/>
                      <a:pt x="21173" y="1440"/>
                    </a:cubicBezTo>
                    <a:cubicBezTo>
                      <a:pt x="21014" y="614"/>
                      <a:pt x="20491" y="0"/>
                      <a:pt x="19968"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60" name="Google Shape;482;p38"/>
              <p:cNvSpPr/>
              <p:nvPr/>
            </p:nvSpPr>
            <p:spPr>
              <a:xfrm>
                <a:off x="2772887" y="3723111"/>
                <a:ext cx="139594" cy="30560"/>
              </a:xfrm>
              <a:custGeom>
                <a:avLst/>
                <a:gdLst/>
                <a:ahLst/>
                <a:cxnLst>
                  <a:cxn ang="0">
                    <a:pos x="wd2" y="hd2"/>
                  </a:cxn>
                  <a:cxn ang="5400000">
                    <a:pos x="wd2" y="hd2"/>
                  </a:cxn>
                  <a:cxn ang="10800000">
                    <a:pos x="wd2" y="hd2"/>
                  </a:cxn>
                  <a:cxn ang="16200000">
                    <a:pos x="wd2" y="hd2"/>
                  </a:cxn>
                </a:cxnLst>
                <a:rect l="0" t="0" r="r" b="b"/>
                <a:pathLst>
                  <a:path w="20798" h="21600" fill="norm" stroke="1" extrusionOk="0">
                    <a:moveTo>
                      <a:pt x="9471" y="0"/>
                    </a:moveTo>
                    <a:cubicBezTo>
                      <a:pt x="5079" y="0"/>
                      <a:pt x="1434" y="3287"/>
                      <a:pt x="1127" y="3287"/>
                    </a:cubicBezTo>
                    <a:cubicBezTo>
                      <a:pt x="-635" y="4402"/>
                      <a:pt x="-235" y="16200"/>
                      <a:pt x="1661" y="16200"/>
                    </a:cubicBezTo>
                    <a:cubicBezTo>
                      <a:pt x="1741" y="16200"/>
                      <a:pt x="1835" y="16141"/>
                      <a:pt x="1928" y="16083"/>
                    </a:cubicBezTo>
                    <a:cubicBezTo>
                      <a:pt x="1928" y="16083"/>
                      <a:pt x="5292" y="13089"/>
                      <a:pt x="9311" y="13089"/>
                    </a:cubicBezTo>
                    <a:cubicBezTo>
                      <a:pt x="12328" y="13089"/>
                      <a:pt x="15705" y="14791"/>
                      <a:pt x="18322" y="20778"/>
                    </a:cubicBezTo>
                    <a:cubicBezTo>
                      <a:pt x="18455" y="21307"/>
                      <a:pt x="18575" y="21600"/>
                      <a:pt x="18709" y="21600"/>
                    </a:cubicBezTo>
                    <a:cubicBezTo>
                      <a:pt x="18842" y="21600"/>
                      <a:pt x="18976" y="21307"/>
                      <a:pt x="19109" y="20778"/>
                    </a:cubicBezTo>
                    <a:cubicBezTo>
                      <a:pt x="19256" y="21072"/>
                      <a:pt x="19390" y="21189"/>
                      <a:pt x="19537" y="21189"/>
                    </a:cubicBezTo>
                    <a:cubicBezTo>
                      <a:pt x="19924" y="21189"/>
                      <a:pt x="20311" y="20133"/>
                      <a:pt x="20698" y="18430"/>
                    </a:cubicBezTo>
                    <a:cubicBezTo>
                      <a:pt x="20965" y="14909"/>
                      <a:pt x="20698" y="10272"/>
                      <a:pt x="19897" y="9098"/>
                    </a:cubicBezTo>
                    <a:cubicBezTo>
                      <a:pt x="16787" y="1996"/>
                      <a:pt x="12902" y="0"/>
                      <a:pt x="9471"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61" name="Google Shape;483;p38"/>
              <p:cNvSpPr/>
              <p:nvPr/>
            </p:nvSpPr>
            <p:spPr>
              <a:xfrm>
                <a:off x="3498824" y="2981728"/>
                <a:ext cx="505859" cy="689152"/>
              </a:xfrm>
              <a:custGeom>
                <a:avLst/>
                <a:gdLst/>
                <a:ahLst/>
                <a:cxnLst>
                  <a:cxn ang="0">
                    <a:pos x="wd2" y="hd2"/>
                  </a:cxn>
                  <a:cxn ang="5400000">
                    <a:pos x="wd2" y="hd2"/>
                  </a:cxn>
                  <a:cxn ang="10800000">
                    <a:pos x="wd2" y="hd2"/>
                  </a:cxn>
                  <a:cxn ang="16200000">
                    <a:pos x="wd2" y="hd2"/>
                  </a:cxn>
                </a:cxnLst>
                <a:rect l="0" t="0" r="r" b="b"/>
                <a:pathLst>
                  <a:path w="20190" h="21600" fill="norm" stroke="1" extrusionOk="0">
                    <a:moveTo>
                      <a:pt x="15645" y="0"/>
                    </a:moveTo>
                    <a:cubicBezTo>
                      <a:pt x="13853" y="0"/>
                      <a:pt x="11024" y="3488"/>
                      <a:pt x="7448" y="6273"/>
                    </a:cubicBezTo>
                    <a:cubicBezTo>
                      <a:pt x="4827" y="8438"/>
                      <a:pt x="2702" y="10809"/>
                      <a:pt x="932" y="13386"/>
                    </a:cubicBezTo>
                    <a:cubicBezTo>
                      <a:pt x="-627" y="15499"/>
                      <a:pt x="-201" y="18128"/>
                      <a:pt x="1994" y="19932"/>
                    </a:cubicBezTo>
                    <a:cubicBezTo>
                      <a:pt x="3518" y="21165"/>
                      <a:pt x="5381" y="21600"/>
                      <a:pt x="7144" y="21600"/>
                    </a:cubicBezTo>
                    <a:cubicBezTo>
                      <a:pt x="8986" y="21600"/>
                      <a:pt x="10717" y="21126"/>
                      <a:pt x="11839" y="20601"/>
                    </a:cubicBezTo>
                    <a:cubicBezTo>
                      <a:pt x="14811" y="19260"/>
                      <a:pt x="14811" y="17662"/>
                      <a:pt x="16156" y="15033"/>
                    </a:cubicBezTo>
                    <a:cubicBezTo>
                      <a:pt x="17576" y="12251"/>
                      <a:pt x="19203" y="11993"/>
                      <a:pt x="19346" y="10809"/>
                    </a:cubicBezTo>
                    <a:cubicBezTo>
                      <a:pt x="19503" y="9950"/>
                      <a:pt x="18895" y="9758"/>
                      <a:pt x="18323" y="9758"/>
                    </a:cubicBezTo>
                    <a:cubicBezTo>
                      <a:pt x="17865" y="9758"/>
                      <a:pt x="17433" y="9880"/>
                      <a:pt x="17433" y="9880"/>
                    </a:cubicBezTo>
                    <a:cubicBezTo>
                      <a:pt x="18706" y="8592"/>
                      <a:pt x="17644" y="7767"/>
                      <a:pt x="17079" y="7509"/>
                    </a:cubicBezTo>
                    <a:cubicBezTo>
                      <a:pt x="16950" y="7457"/>
                      <a:pt x="16796" y="7436"/>
                      <a:pt x="16635" y="7436"/>
                    </a:cubicBezTo>
                    <a:cubicBezTo>
                      <a:pt x="15823" y="7436"/>
                      <a:pt x="14740" y="7975"/>
                      <a:pt x="14740" y="7975"/>
                    </a:cubicBezTo>
                    <a:cubicBezTo>
                      <a:pt x="17007" y="5911"/>
                      <a:pt x="20973" y="2819"/>
                      <a:pt x="20054" y="1840"/>
                    </a:cubicBezTo>
                    <a:cubicBezTo>
                      <a:pt x="19850" y="1608"/>
                      <a:pt x="19575" y="1507"/>
                      <a:pt x="19246" y="1507"/>
                    </a:cubicBezTo>
                    <a:cubicBezTo>
                      <a:pt x="16964" y="1507"/>
                      <a:pt x="12194" y="6478"/>
                      <a:pt x="12194" y="6478"/>
                    </a:cubicBezTo>
                    <a:cubicBezTo>
                      <a:pt x="13467" y="4469"/>
                      <a:pt x="17576" y="1221"/>
                      <a:pt x="16370" y="242"/>
                    </a:cubicBezTo>
                    <a:cubicBezTo>
                      <a:pt x="16152" y="75"/>
                      <a:pt x="15909" y="0"/>
                      <a:pt x="15645"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62" name="Google Shape;484;p38"/>
              <p:cNvSpPr/>
              <p:nvPr/>
            </p:nvSpPr>
            <p:spPr>
              <a:xfrm>
                <a:off x="3502645" y="3204192"/>
                <a:ext cx="234221" cy="275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97" y="0"/>
                    </a:moveTo>
                    <a:cubicBezTo>
                      <a:pt x="14494" y="0"/>
                      <a:pt x="11866" y="547"/>
                      <a:pt x="9494" y="1603"/>
                    </a:cubicBezTo>
                    <a:cubicBezTo>
                      <a:pt x="2950" y="4444"/>
                      <a:pt x="0" y="21600"/>
                      <a:pt x="0" y="21600"/>
                    </a:cubicBezTo>
                    <a:lnTo>
                      <a:pt x="21600" y="567"/>
                    </a:lnTo>
                    <a:cubicBezTo>
                      <a:pt x="20146" y="189"/>
                      <a:pt x="18625" y="0"/>
                      <a:pt x="17097"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63" name="Google Shape;485;p38"/>
              <p:cNvSpPr/>
              <p:nvPr/>
            </p:nvSpPr>
            <p:spPr>
              <a:xfrm>
                <a:off x="3429887" y="3441688"/>
                <a:ext cx="301692" cy="322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1" y="0"/>
                    </a:moveTo>
                    <a:cubicBezTo>
                      <a:pt x="2669" y="551"/>
                      <a:pt x="892" y="1870"/>
                      <a:pt x="0" y="3634"/>
                    </a:cubicBezTo>
                    <a:cubicBezTo>
                      <a:pt x="0" y="3634"/>
                      <a:pt x="6351" y="15539"/>
                      <a:pt x="16263" y="21600"/>
                    </a:cubicBezTo>
                    <a:cubicBezTo>
                      <a:pt x="18546" y="21049"/>
                      <a:pt x="20452" y="19947"/>
                      <a:pt x="21600" y="18294"/>
                    </a:cubicBezTo>
                    <a:cubicBezTo>
                      <a:pt x="14357" y="13446"/>
                      <a:pt x="8641" y="7163"/>
                      <a:pt x="483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64" name="Google Shape;486;p38"/>
              <p:cNvSpPr/>
              <p:nvPr/>
            </p:nvSpPr>
            <p:spPr>
              <a:xfrm>
                <a:off x="3382705" y="3445175"/>
                <a:ext cx="211505" cy="185430"/>
              </a:xfrm>
              <a:custGeom>
                <a:avLst/>
                <a:gdLst/>
                <a:ahLst/>
                <a:cxnLst>
                  <a:cxn ang="0">
                    <a:pos x="wd2" y="hd2"/>
                  </a:cxn>
                  <a:cxn ang="5400000">
                    <a:pos x="wd2" y="hd2"/>
                  </a:cxn>
                  <a:cxn ang="10800000">
                    <a:pos x="wd2" y="hd2"/>
                  </a:cxn>
                  <a:cxn ang="16200000">
                    <a:pos x="wd2" y="hd2"/>
                  </a:cxn>
                </a:cxnLst>
                <a:rect l="0" t="0" r="r" b="b"/>
                <a:pathLst>
                  <a:path w="18933" h="21600" fill="norm" stroke="1" extrusionOk="0">
                    <a:moveTo>
                      <a:pt x="11947" y="0"/>
                    </a:moveTo>
                    <a:cubicBezTo>
                      <a:pt x="9517" y="0"/>
                      <a:pt x="6838" y="1151"/>
                      <a:pt x="4544" y="3424"/>
                    </a:cubicBezTo>
                    <a:cubicBezTo>
                      <a:pt x="93" y="7642"/>
                      <a:pt x="-1335" y="14529"/>
                      <a:pt x="1368" y="18553"/>
                    </a:cubicBezTo>
                    <a:cubicBezTo>
                      <a:pt x="2667" y="20594"/>
                      <a:pt x="4721" y="21600"/>
                      <a:pt x="6991" y="21600"/>
                    </a:cubicBezTo>
                    <a:cubicBezTo>
                      <a:pt x="9413" y="21600"/>
                      <a:pt x="12092" y="20449"/>
                      <a:pt x="14394" y="18176"/>
                    </a:cubicBezTo>
                    <a:cubicBezTo>
                      <a:pt x="18837" y="13958"/>
                      <a:pt x="20265" y="7061"/>
                      <a:pt x="17570" y="3037"/>
                    </a:cubicBezTo>
                    <a:cubicBezTo>
                      <a:pt x="16263" y="1006"/>
                      <a:pt x="14217" y="0"/>
                      <a:pt x="1194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65" name="Google Shape;487;p38"/>
              <p:cNvSpPr/>
              <p:nvPr/>
            </p:nvSpPr>
            <p:spPr>
              <a:xfrm>
                <a:off x="3412345" y="3471831"/>
                <a:ext cx="152603" cy="132035"/>
              </a:xfrm>
              <a:custGeom>
                <a:avLst/>
                <a:gdLst/>
                <a:ahLst/>
                <a:cxnLst>
                  <a:cxn ang="0">
                    <a:pos x="wd2" y="hd2"/>
                  </a:cxn>
                  <a:cxn ang="5400000">
                    <a:pos x="wd2" y="hd2"/>
                  </a:cxn>
                  <a:cxn ang="10800000">
                    <a:pos x="wd2" y="hd2"/>
                  </a:cxn>
                  <a:cxn ang="16200000">
                    <a:pos x="wd2" y="hd2"/>
                  </a:cxn>
                </a:cxnLst>
                <a:rect l="0" t="0" r="r" b="b"/>
                <a:pathLst>
                  <a:path w="18953" h="21600" fill="norm" stroke="1" extrusionOk="0">
                    <a:moveTo>
                      <a:pt x="12027" y="0"/>
                    </a:moveTo>
                    <a:cubicBezTo>
                      <a:pt x="9590" y="0"/>
                      <a:pt x="6919" y="1155"/>
                      <a:pt x="4605" y="3410"/>
                    </a:cubicBezTo>
                    <a:cubicBezTo>
                      <a:pt x="198" y="7716"/>
                      <a:pt x="-1349" y="14441"/>
                      <a:pt x="1300" y="18734"/>
                    </a:cubicBezTo>
                    <a:cubicBezTo>
                      <a:pt x="2657" y="20663"/>
                      <a:pt x="4671" y="21600"/>
                      <a:pt x="6886" y="21600"/>
                    </a:cubicBezTo>
                    <a:cubicBezTo>
                      <a:pt x="9312" y="21600"/>
                      <a:pt x="11994" y="20459"/>
                      <a:pt x="14297" y="18204"/>
                    </a:cubicBezTo>
                    <a:cubicBezTo>
                      <a:pt x="18927" y="13897"/>
                      <a:pt x="20251" y="7173"/>
                      <a:pt x="17602" y="2866"/>
                    </a:cubicBezTo>
                    <a:cubicBezTo>
                      <a:pt x="16245" y="951"/>
                      <a:pt x="14231" y="0"/>
                      <a:pt x="12027"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66" name="Google Shape;488;p38"/>
              <p:cNvSpPr/>
              <p:nvPr/>
            </p:nvSpPr>
            <p:spPr>
              <a:xfrm>
                <a:off x="2574635" y="2564865"/>
                <a:ext cx="700686" cy="820938"/>
              </a:xfrm>
              <a:custGeom>
                <a:avLst/>
                <a:gdLst/>
                <a:ahLst/>
                <a:cxnLst>
                  <a:cxn ang="0">
                    <a:pos x="wd2" y="hd2"/>
                  </a:cxn>
                  <a:cxn ang="5400000">
                    <a:pos x="wd2" y="hd2"/>
                  </a:cxn>
                  <a:cxn ang="10800000">
                    <a:pos x="wd2" y="hd2"/>
                  </a:cxn>
                  <a:cxn ang="16200000">
                    <a:pos x="wd2" y="hd2"/>
                  </a:cxn>
                </a:cxnLst>
                <a:rect l="0" t="0" r="r" b="b"/>
                <a:pathLst>
                  <a:path w="21539" h="21600" fill="norm" stroke="1" extrusionOk="0">
                    <a:moveTo>
                      <a:pt x="13502" y="0"/>
                    </a:moveTo>
                    <a:cubicBezTo>
                      <a:pt x="11805" y="0"/>
                      <a:pt x="10103" y="424"/>
                      <a:pt x="8674" y="1263"/>
                    </a:cubicBezTo>
                    <a:cubicBezTo>
                      <a:pt x="8563" y="1350"/>
                      <a:pt x="8401" y="1438"/>
                      <a:pt x="8291" y="1523"/>
                    </a:cubicBezTo>
                    <a:lnTo>
                      <a:pt x="8183" y="1610"/>
                    </a:lnTo>
                    <a:cubicBezTo>
                      <a:pt x="7255" y="2215"/>
                      <a:pt x="6437" y="2952"/>
                      <a:pt x="5781" y="3773"/>
                    </a:cubicBezTo>
                    <a:lnTo>
                      <a:pt x="5509" y="4119"/>
                    </a:lnTo>
                    <a:cubicBezTo>
                      <a:pt x="4856" y="5115"/>
                      <a:pt x="4311" y="6153"/>
                      <a:pt x="3873" y="7278"/>
                    </a:cubicBezTo>
                    <a:cubicBezTo>
                      <a:pt x="2782" y="10090"/>
                      <a:pt x="2019" y="12168"/>
                      <a:pt x="1419" y="13723"/>
                    </a:cubicBezTo>
                    <a:lnTo>
                      <a:pt x="1311" y="14115"/>
                    </a:lnTo>
                    <a:cubicBezTo>
                      <a:pt x="711" y="15585"/>
                      <a:pt x="273" y="17099"/>
                      <a:pt x="0" y="18657"/>
                    </a:cubicBezTo>
                    <a:lnTo>
                      <a:pt x="3710" y="19306"/>
                    </a:lnTo>
                    <a:lnTo>
                      <a:pt x="4145" y="19393"/>
                    </a:lnTo>
                    <a:lnTo>
                      <a:pt x="12111" y="20776"/>
                    </a:lnTo>
                    <a:lnTo>
                      <a:pt x="12436" y="20820"/>
                    </a:lnTo>
                    <a:lnTo>
                      <a:pt x="16909" y="21600"/>
                    </a:lnTo>
                    <a:cubicBezTo>
                      <a:pt x="16909" y="21600"/>
                      <a:pt x="17510" y="20475"/>
                      <a:pt x="18273" y="18786"/>
                    </a:cubicBezTo>
                    <a:lnTo>
                      <a:pt x="18438" y="18353"/>
                    </a:lnTo>
                    <a:cubicBezTo>
                      <a:pt x="19746" y="15369"/>
                      <a:pt x="20727" y="12297"/>
                      <a:pt x="21382" y="9181"/>
                    </a:cubicBezTo>
                    <a:lnTo>
                      <a:pt x="21382" y="8965"/>
                    </a:lnTo>
                    <a:cubicBezTo>
                      <a:pt x="21600" y="7667"/>
                      <a:pt x="21600" y="6325"/>
                      <a:pt x="21327" y="5027"/>
                    </a:cubicBezTo>
                    <a:cubicBezTo>
                      <a:pt x="21055" y="3946"/>
                      <a:pt x="20402" y="2908"/>
                      <a:pt x="19419" y="2087"/>
                    </a:cubicBezTo>
                    <a:cubicBezTo>
                      <a:pt x="19256" y="1912"/>
                      <a:pt x="19036" y="1739"/>
                      <a:pt x="18873" y="1610"/>
                    </a:cubicBezTo>
                    <a:cubicBezTo>
                      <a:pt x="18545" y="1394"/>
                      <a:pt x="18218" y="1221"/>
                      <a:pt x="17893" y="1047"/>
                    </a:cubicBezTo>
                    <a:cubicBezTo>
                      <a:pt x="16570" y="347"/>
                      <a:pt x="15036" y="0"/>
                      <a:pt x="1350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67" name="Google Shape;489;p38"/>
              <p:cNvSpPr/>
              <p:nvPr/>
            </p:nvSpPr>
            <p:spPr>
              <a:xfrm>
                <a:off x="266215" y="1049048"/>
                <a:ext cx="1494027" cy="1710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09" y="15348"/>
                    </a:moveTo>
                    <a:cubicBezTo>
                      <a:pt x="6260" y="15369"/>
                      <a:pt x="6285" y="15369"/>
                      <a:pt x="6337" y="15390"/>
                    </a:cubicBezTo>
                    <a:cubicBezTo>
                      <a:pt x="6388" y="15407"/>
                      <a:pt x="6438" y="15427"/>
                      <a:pt x="6490" y="15450"/>
                    </a:cubicBezTo>
                    <a:lnTo>
                      <a:pt x="6362" y="15411"/>
                    </a:lnTo>
                    <a:lnTo>
                      <a:pt x="6260" y="15369"/>
                    </a:lnTo>
                    <a:lnTo>
                      <a:pt x="6209" y="15348"/>
                    </a:lnTo>
                    <a:close/>
                    <a:moveTo>
                      <a:pt x="4217" y="0"/>
                    </a:moveTo>
                    <a:cubicBezTo>
                      <a:pt x="2494" y="0"/>
                      <a:pt x="1009" y="1029"/>
                      <a:pt x="795" y="2430"/>
                    </a:cubicBezTo>
                    <a:lnTo>
                      <a:pt x="745" y="2659"/>
                    </a:lnTo>
                    <a:lnTo>
                      <a:pt x="719" y="2887"/>
                    </a:lnTo>
                    <a:lnTo>
                      <a:pt x="641" y="3324"/>
                    </a:lnTo>
                    <a:cubicBezTo>
                      <a:pt x="591" y="3614"/>
                      <a:pt x="565" y="3905"/>
                      <a:pt x="513" y="4195"/>
                    </a:cubicBezTo>
                    <a:cubicBezTo>
                      <a:pt x="437" y="4777"/>
                      <a:pt x="360" y="5337"/>
                      <a:pt x="308" y="5919"/>
                    </a:cubicBezTo>
                    <a:cubicBezTo>
                      <a:pt x="232" y="6500"/>
                      <a:pt x="180" y="7083"/>
                      <a:pt x="128" y="7664"/>
                    </a:cubicBezTo>
                    <a:cubicBezTo>
                      <a:pt x="104" y="7955"/>
                      <a:pt x="104" y="8267"/>
                      <a:pt x="78" y="8557"/>
                    </a:cubicBezTo>
                    <a:cubicBezTo>
                      <a:pt x="52" y="8848"/>
                      <a:pt x="52" y="9138"/>
                      <a:pt x="26" y="9430"/>
                    </a:cubicBezTo>
                    <a:cubicBezTo>
                      <a:pt x="0" y="10011"/>
                      <a:pt x="0" y="10613"/>
                      <a:pt x="0" y="11216"/>
                    </a:cubicBezTo>
                    <a:cubicBezTo>
                      <a:pt x="0" y="11818"/>
                      <a:pt x="0" y="12420"/>
                      <a:pt x="52" y="13022"/>
                    </a:cubicBezTo>
                    <a:cubicBezTo>
                      <a:pt x="78" y="13645"/>
                      <a:pt x="128" y="14269"/>
                      <a:pt x="232" y="14912"/>
                    </a:cubicBezTo>
                    <a:cubicBezTo>
                      <a:pt x="282" y="15244"/>
                      <a:pt x="360" y="15577"/>
                      <a:pt x="437" y="15930"/>
                    </a:cubicBezTo>
                    <a:cubicBezTo>
                      <a:pt x="513" y="16304"/>
                      <a:pt x="641" y="16657"/>
                      <a:pt x="769" y="17030"/>
                    </a:cubicBezTo>
                    <a:cubicBezTo>
                      <a:pt x="847" y="17217"/>
                      <a:pt x="924" y="17425"/>
                      <a:pt x="1026" y="17633"/>
                    </a:cubicBezTo>
                    <a:cubicBezTo>
                      <a:pt x="1154" y="17882"/>
                      <a:pt x="1282" y="18111"/>
                      <a:pt x="1437" y="18339"/>
                    </a:cubicBezTo>
                    <a:cubicBezTo>
                      <a:pt x="1643" y="18630"/>
                      <a:pt x="1873" y="18899"/>
                      <a:pt x="2156" y="19170"/>
                    </a:cubicBezTo>
                    <a:cubicBezTo>
                      <a:pt x="2334" y="19316"/>
                      <a:pt x="2540" y="19481"/>
                      <a:pt x="2771" y="19606"/>
                    </a:cubicBezTo>
                    <a:cubicBezTo>
                      <a:pt x="3027" y="19772"/>
                      <a:pt x="3284" y="19918"/>
                      <a:pt x="3592" y="20022"/>
                    </a:cubicBezTo>
                    <a:cubicBezTo>
                      <a:pt x="3669" y="20062"/>
                      <a:pt x="3746" y="20083"/>
                      <a:pt x="3823" y="20104"/>
                    </a:cubicBezTo>
                    <a:lnTo>
                      <a:pt x="3899" y="20125"/>
                    </a:lnTo>
                    <a:lnTo>
                      <a:pt x="4053" y="20166"/>
                    </a:lnTo>
                    <a:lnTo>
                      <a:pt x="4336" y="20250"/>
                    </a:lnTo>
                    <a:cubicBezTo>
                      <a:pt x="4516" y="20312"/>
                      <a:pt x="4721" y="20354"/>
                      <a:pt x="4901" y="20416"/>
                    </a:cubicBezTo>
                    <a:lnTo>
                      <a:pt x="5182" y="20478"/>
                    </a:lnTo>
                    <a:lnTo>
                      <a:pt x="5464" y="20541"/>
                    </a:lnTo>
                    <a:cubicBezTo>
                      <a:pt x="5670" y="20582"/>
                      <a:pt x="5849" y="20645"/>
                      <a:pt x="6029" y="20685"/>
                    </a:cubicBezTo>
                    <a:lnTo>
                      <a:pt x="6594" y="20790"/>
                    </a:lnTo>
                    <a:lnTo>
                      <a:pt x="7183" y="20894"/>
                    </a:lnTo>
                    <a:cubicBezTo>
                      <a:pt x="7542" y="20977"/>
                      <a:pt x="7927" y="21039"/>
                      <a:pt x="8287" y="21081"/>
                    </a:cubicBezTo>
                    <a:cubicBezTo>
                      <a:pt x="9056" y="21206"/>
                      <a:pt x="9800" y="21289"/>
                      <a:pt x="10544" y="21350"/>
                    </a:cubicBezTo>
                    <a:cubicBezTo>
                      <a:pt x="11287" y="21433"/>
                      <a:pt x="12032" y="21475"/>
                      <a:pt x="12776" y="21517"/>
                    </a:cubicBezTo>
                    <a:cubicBezTo>
                      <a:pt x="13519" y="21558"/>
                      <a:pt x="14238" y="21579"/>
                      <a:pt x="14982" y="21600"/>
                    </a:cubicBezTo>
                    <a:cubicBezTo>
                      <a:pt x="15699" y="21600"/>
                      <a:pt x="16444" y="21600"/>
                      <a:pt x="17188" y="21579"/>
                    </a:cubicBezTo>
                    <a:cubicBezTo>
                      <a:pt x="17547" y="21579"/>
                      <a:pt x="17907" y="21558"/>
                      <a:pt x="18291" y="21537"/>
                    </a:cubicBezTo>
                    <a:lnTo>
                      <a:pt x="18829" y="21496"/>
                    </a:lnTo>
                    <a:lnTo>
                      <a:pt x="19111" y="21475"/>
                    </a:lnTo>
                    <a:lnTo>
                      <a:pt x="19446" y="21454"/>
                    </a:lnTo>
                    <a:cubicBezTo>
                      <a:pt x="20650" y="21350"/>
                      <a:pt x="21600" y="20520"/>
                      <a:pt x="21600" y="19543"/>
                    </a:cubicBezTo>
                    <a:cubicBezTo>
                      <a:pt x="21600" y="18547"/>
                      <a:pt x="20650" y="17716"/>
                      <a:pt x="19446" y="17612"/>
                    </a:cubicBezTo>
                    <a:lnTo>
                      <a:pt x="19317" y="17612"/>
                    </a:lnTo>
                    <a:lnTo>
                      <a:pt x="18368" y="17550"/>
                    </a:lnTo>
                    <a:cubicBezTo>
                      <a:pt x="18035" y="17509"/>
                      <a:pt x="17701" y="17488"/>
                      <a:pt x="17368" y="17446"/>
                    </a:cubicBezTo>
                    <a:cubicBezTo>
                      <a:pt x="16701" y="17405"/>
                      <a:pt x="16059" y="17321"/>
                      <a:pt x="15392" y="17259"/>
                    </a:cubicBezTo>
                    <a:cubicBezTo>
                      <a:pt x="14725" y="17176"/>
                      <a:pt x="14084" y="17093"/>
                      <a:pt x="13443" y="16989"/>
                    </a:cubicBezTo>
                    <a:cubicBezTo>
                      <a:pt x="12776" y="16886"/>
                      <a:pt x="12160" y="16802"/>
                      <a:pt x="11519" y="16678"/>
                    </a:cubicBezTo>
                    <a:cubicBezTo>
                      <a:pt x="10261" y="16470"/>
                      <a:pt x="9030" y="16200"/>
                      <a:pt x="7850" y="15867"/>
                    </a:cubicBezTo>
                    <a:cubicBezTo>
                      <a:pt x="7696" y="15826"/>
                      <a:pt x="7542" y="15784"/>
                      <a:pt x="7414" y="15742"/>
                    </a:cubicBezTo>
                    <a:lnTo>
                      <a:pt x="7183" y="15681"/>
                    </a:lnTo>
                    <a:lnTo>
                      <a:pt x="7015" y="15629"/>
                    </a:lnTo>
                    <a:cubicBezTo>
                      <a:pt x="7012" y="15619"/>
                      <a:pt x="7008" y="15608"/>
                      <a:pt x="7003" y="15598"/>
                    </a:cubicBezTo>
                    <a:cubicBezTo>
                      <a:pt x="6953" y="15411"/>
                      <a:pt x="6901" y="15223"/>
                      <a:pt x="6875" y="15037"/>
                    </a:cubicBezTo>
                    <a:cubicBezTo>
                      <a:pt x="6850" y="14829"/>
                      <a:pt x="6824" y="14600"/>
                      <a:pt x="6798" y="14373"/>
                    </a:cubicBezTo>
                    <a:cubicBezTo>
                      <a:pt x="6773" y="13894"/>
                      <a:pt x="6747" y="13396"/>
                      <a:pt x="6747" y="12877"/>
                    </a:cubicBezTo>
                    <a:cubicBezTo>
                      <a:pt x="6747" y="12358"/>
                      <a:pt x="6747" y="11839"/>
                      <a:pt x="6773" y="11299"/>
                    </a:cubicBezTo>
                    <a:cubicBezTo>
                      <a:pt x="6798" y="10759"/>
                      <a:pt x="6824" y="10239"/>
                      <a:pt x="6875" y="9699"/>
                    </a:cubicBezTo>
                    <a:cubicBezTo>
                      <a:pt x="6901" y="9159"/>
                      <a:pt x="6953" y="8619"/>
                      <a:pt x="7003" y="8059"/>
                    </a:cubicBezTo>
                    <a:cubicBezTo>
                      <a:pt x="7055" y="7519"/>
                      <a:pt x="7131" y="6979"/>
                      <a:pt x="7183" y="6439"/>
                    </a:cubicBezTo>
                    <a:cubicBezTo>
                      <a:pt x="7260" y="5898"/>
                      <a:pt x="7337" y="5337"/>
                      <a:pt x="7388" y="4798"/>
                    </a:cubicBezTo>
                    <a:lnTo>
                      <a:pt x="7620" y="3178"/>
                    </a:lnTo>
                    <a:lnTo>
                      <a:pt x="7620" y="3136"/>
                    </a:lnTo>
                    <a:cubicBezTo>
                      <a:pt x="7850" y="1620"/>
                      <a:pt x="6516" y="229"/>
                      <a:pt x="4644" y="21"/>
                    </a:cubicBezTo>
                    <a:cubicBezTo>
                      <a:pt x="4500" y="7"/>
                      <a:pt x="4358" y="0"/>
                      <a:pt x="421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68" name="Google Shape;490;p38"/>
              <p:cNvSpPr/>
              <p:nvPr/>
            </p:nvSpPr>
            <p:spPr>
              <a:xfrm>
                <a:off x="369167" y="2510640"/>
                <a:ext cx="259041" cy="166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10" y="0"/>
                    </a:moveTo>
                    <a:cubicBezTo>
                      <a:pt x="2264" y="0"/>
                      <a:pt x="1166" y="75"/>
                      <a:pt x="0" y="248"/>
                    </a:cubicBezTo>
                    <a:cubicBezTo>
                      <a:pt x="3997" y="12417"/>
                      <a:pt x="12283" y="20533"/>
                      <a:pt x="21600" y="21600"/>
                    </a:cubicBezTo>
                    <a:cubicBezTo>
                      <a:pt x="21600" y="21600"/>
                      <a:pt x="20285" y="0"/>
                      <a:pt x="331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69" name="Google Shape;491;p38"/>
              <p:cNvSpPr/>
              <p:nvPr/>
            </p:nvSpPr>
            <p:spPr>
              <a:xfrm>
                <a:off x="702047" y="1481521"/>
                <a:ext cx="895826" cy="97348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852" y="0"/>
                    </a:moveTo>
                    <a:cubicBezTo>
                      <a:pt x="686" y="0"/>
                      <a:pt x="559" y="74"/>
                      <a:pt x="517" y="219"/>
                    </a:cubicBezTo>
                    <a:cubicBezTo>
                      <a:pt x="-401" y="5802"/>
                      <a:pt x="183" y="18060"/>
                      <a:pt x="183" y="18171"/>
                    </a:cubicBezTo>
                    <a:cubicBezTo>
                      <a:pt x="183" y="18245"/>
                      <a:pt x="268" y="18353"/>
                      <a:pt x="392" y="18390"/>
                    </a:cubicBezTo>
                    <a:cubicBezTo>
                      <a:pt x="3275" y="19302"/>
                      <a:pt x="19152" y="21418"/>
                      <a:pt x="20741" y="21565"/>
                    </a:cubicBezTo>
                    <a:lnTo>
                      <a:pt x="20783" y="21600"/>
                    </a:lnTo>
                    <a:cubicBezTo>
                      <a:pt x="21186" y="21600"/>
                      <a:pt x="21199" y="21088"/>
                      <a:pt x="20821" y="21088"/>
                    </a:cubicBezTo>
                    <a:cubicBezTo>
                      <a:pt x="20809" y="21088"/>
                      <a:pt x="20796" y="21088"/>
                      <a:pt x="20783" y="21090"/>
                    </a:cubicBezTo>
                    <a:cubicBezTo>
                      <a:pt x="19237" y="20907"/>
                      <a:pt x="3986" y="18864"/>
                      <a:pt x="726" y="17952"/>
                    </a:cubicBezTo>
                    <a:cubicBezTo>
                      <a:pt x="686" y="16419"/>
                      <a:pt x="226" y="5474"/>
                      <a:pt x="1103" y="293"/>
                    </a:cubicBezTo>
                    <a:cubicBezTo>
                      <a:pt x="1144" y="146"/>
                      <a:pt x="1019" y="37"/>
                      <a:pt x="85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70" name="Google Shape;492;p38"/>
              <p:cNvSpPr/>
              <p:nvPr/>
            </p:nvSpPr>
            <p:spPr>
              <a:xfrm>
                <a:off x="714741" y="1539899"/>
                <a:ext cx="106022" cy="99483"/>
              </a:xfrm>
              <a:custGeom>
                <a:avLst/>
                <a:gdLst/>
                <a:ahLst/>
                <a:cxnLst>
                  <a:cxn ang="0">
                    <a:pos x="wd2" y="hd2"/>
                  </a:cxn>
                  <a:cxn ang="5400000">
                    <a:pos x="wd2" y="hd2"/>
                  </a:cxn>
                  <a:cxn ang="10800000">
                    <a:pos x="wd2" y="hd2"/>
                  </a:cxn>
                  <a:cxn ang="16200000">
                    <a:pos x="wd2" y="hd2"/>
                  </a:cxn>
                </a:cxnLst>
                <a:rect l="0" t="0" r="r" b="b"/>
                <a:pathLst>
                  <a:path w="21157" h="21600" fill="norm" stroke="1" extrusionOk="0">
                    <a:moveTo>
                      <a:pt x="18725" y="0"/>
                    </a:moveTo>
                    <a:cubicBezTo>
                      <a:pt x="18046" y="0"/>
                      <a:pt x="17438" y="180"/>
                      <a:pt x="17080" y="541"/>
                    </a:cubicBezTo>
                    <a:lnTo>
                      <a:pt x="791" y="17327"/>
                    </a:lnTo>
                    <a:cubicBezTo>
                      <a:pt x="-264" y="18391"/>
                      <a:pt x="-264" y="19815"/>
                      <a:pt x="791" y="20897"/>
                    </a:cubicBezTo>
                    <a:cubicBezTo>
                      <a:pt x="1149" y="21239"/>
                      <a:pt x="1846" y="21600"/>
                      <a:pt x="2919" y="21600"/>
                    </a:cubicBezTo>
                    <a:cubicBezTo>
                      <a:pt x="3276" y="21600"/>
                      <a:pt x="3974" y="21239"/>
                      <a:pt x="4331" y="20897"/>
                    </a:cubicBezTo>
                    <a:lnTo>
                      <a:pt x="20621" y="4471"/>
                    </a:lnTo>
                    <a:cubicBezTo>
                      <a:pt x="21336" y="3390"/>
                      <a:pt x="21336" y="1605"/>
                      <a:pt x="20621" y="541"/>
                    </a:cubicBezTo>
                    <a:cubicBezTo>
                      <a:pt x="20084" y="180"/>
                      <a:pt x="19387" y="0"/>
                      <a:pt x="18725"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71" name="Google Shape;493;p38"/>
              <p:cNvSpPr/>
              <p:nvPr/>
            </p:nvSpPr>
            <p:spPr>
              <a:xfrm>
                <a:off x="1549138" y="2482987"/>
                <a:ext cx="676019" cy="449166"/>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5117" y="0"/>
                    </a:moveTo>
                    <a:cubicBezTo>
                      <a:pt x="1562" y="791"/>
                      <a:pt x="0" y="9648"/>
                      <a:pt x="0" y="9648"/>
                    </a:cubicBezTo>
                    <a:lnTo>
                      <a:pt x="5063" y="16449"/>
                    </a:lnTo>
                    <a:cubicBezTo>
                      <a:pt x="5063" y="16449"/>
                      <a:pt x="8458" y="21508"/>
                      <a:pt x="9535" y="21588"/>
                    </a:cubicBezTo>
                    <a:cubicBezTo>
                      <a:pt x="9581" y="21596"/>
                      <a:pt x="9625" y="21600"/>
                      <a:pt x="9668" y="21600"/>
                    </a:cubicBezTo>
                    <a:cubicBezTo>
                      <a:pt x="10629" y="21600"/>
                      <a:pt x="10827" y="20007"/>
                      <a:pt x="10827" y="20007"/>
                    </a:cubicBezTo>
                    <a:cubicBezTo>
                      <a:pt x="11311" y="20334"/>
                      <a:pt x="11872" y="20510"/>
                      <a:pt x="12419" y="20510"/>
                    </a:cubicBezTo>
                    <a:cubicBezTo>
                      <a:pt x="12666" y="20510"/>
                      <a:pt x="12911" y="20474"/>
                      <a:pt x="13142" y="20402"/>
                    </a:cubicBezTo>
                    <a:cubicBezTo>
                      <a:pt x="13790" y="20166"/>
                      <a:pt x="14220" y="19296"/>
                      <a:pt x="14168" y="18266"/>
                    </a:cubicBezTo>
                    <a:cubicBezTo>
                      <a:pt x="14168" y="18266"/>
                      <a:pt x="15397" y="19308"/>
                      <a:pt x="16306" y="19308"/>
                    </a:cubicBezTo>
                    <a:cubicBezTo>
                      <a:pt x="16366" y="19308"/>
                      <a:pt x="16426" y="19304"/>
                      <a:pt x="16483" y="19296"/>
                    </a:cubicBezTo>
                    <a:cubicBezTo>
                      <a:pt x="17022" y="19136"/>
                      <a:pt x="17454" y="18505"/>
                      <a:pt x="17506" y="17635"/>
                    </a:cubicBezTo>
                    <a:cubicBezTo>
                      <a:pt x="17900" y="18337"/>
                      <a:pt x="18458" y="18693"/>
                      <a:pt x="19005" y="18693"/>
                    </a:cubicBezTo>
                    <a:cubicBezTo>
                      <a:pt x="19508" y="18693"/>
                      <a:pt x="20003" y="18397"/>
                      <a:pt x="20362" y="17794"/>
                    </a:cubicBezTo>
                    <a:cubicBezTo>
                      <a:pt x="21600" y="15973"/>
                      <a:pt x="15351" y="9884"/>
                      <a:pt x="15351" y="9884"/>
                    </a:cubicBezTo>
                    <a:lnTo>
                      <a:pt x="17345" y="9804"/>
                    </a:lnTo>
                    <a:cubicBezTo>
                      <a:pt x="17345" y="9804"/>
                      <a:pt x="16159" y="3083"/>
                      <a:pt x="12821" y="2688"/>
                    </a:cubicBezTo>
                    <a:cubicBezTo>
                      <a:pt x="10234" y="2212"/>
                      <a:pt x="7595" y="1266"/>
                      <a:pt x="5117"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72" name="Google Shape;494;p38"/>
              <p:cNvSpPr/>
              <p:nvPr/>
            </p:nvSpPr>
            <p:spPr>
              <a:xfrm>
                <a:off x="252057" y="2183710"/>
                <a:ext cx="1220316" cy="555873"/>
              </a:xfrm>
              <a:custGeom>
                <a:avLst/>
                <a:gdLst/>
                <a:ahLst/>
                <a:cxnLst>
                  <a:cxn ang="0">
                    <a:pos x="wd2" y="hd2"/>
                  </a:cxn>
                  <a:cxn ang="5400000">
                    <a:pos x="wd2" y="hd2"/>
                  </a:cxn>
                  <a:cxn ang="10800000">
                    <a:pos x="wd2" y="hd2"/>
                  </a:cxn>
                  <a:cxn ang="16200000">
                    <a:pos x="wd2" y="hd2"/>
                  </a:cxn>
                </a:cxnLst>
                <a:rect l="0" t="0" r="r" b="b"/>
                <a:pathLst>
                  <a:path w="21529" h="21600" fill="norm" stroke="1" extrusionOk="0">
                    <a:moveTo>
                      <a:pt x="220" y="0"/>
                    </a:moveTo>
                    <a:cubicBezTo>
                      <a:pt x="93" y="65"/>
                      <a:pt x="0" y="255"/>
                      <a:pt x="0" y="510"/>
                    </a:cubicBezTo>
                    <a:cubicBezTo>
                      <a:pt x="32" y="1023"/>
                      <a:pt x="626" y="13417"/>
                      <a:pt x="3976" y="17763"/>
                    </a:cubicBezTo>
                    <a:cubicBezTo>
                      <a:pt x="6777" y="21439"/>
                      <a:pt x="18424" y="21600"/>
                      <a:pt x="20881" y="21600"/>
                    </a:cubicBezTo>
                    <a:cubicBezTo>
                      <a:pt x="21115" y="21600"/>
                      <a:pt x="21266" y="21597"/>
                      <a:pt x="21317" y="21597"/>
                    </a:cubicBezTo>
                    <a:cubicBezTo>
                      <a:pt x="21600" y="21597"/>
                      <a:pt x="21600" y="20638"/>
                      <a:pt x="21317" y="20638"/>
                    </a:cubicBezTo>
                    <a:cubicBezTo>
                      <a:pt x="21303" y="20638"/>
                      <a:pt x="21102" y="20642"/>
                      <a:pt x="20753" y="20642"/>
                    </a:cubicBezTo>
                    <a:cubicBezTo>
                      <a:pt x="18089" y="20642"/>
                      <a:pt x="6827" y="20442"/>
                      <a:pt x="4225" y="16995"/>
                    </a:cubicBezTo>
                    <a:cubicBezTo>
                      <a:pt x="1032" y="12907"/>
                      <a:pt x="438" y="510"/>
                      <a:pt x="438" y="449"/>
                    </a:cubicBezTo>
                    <a:cubicBezTo>
                      <a:pt x="438" y="190"/>
                      <a:pt x="313" y="0"/>
                      <a:pt x="22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73" name="Google Shape;495;p38"/>
              <p:cNvSpPr/>
              <p:nvPr/>
            </p:nvSpPr>
            <p:spPr>
              <a:xfrm>
                <a:off x="628803" y="1011929"/>
                <a:ext cx="249597" cy="201539"/>
              </a:xfrm>
              <a:custGeom>
                <a:avLst/>
                <a:gdLst/>
                <a:ahLst/>
                <a:cxnLst>
                  <a:cxn ang="0">
                    <a:pos x="wd2" y="hd2"/>
                  </a:cxn>
                  <a:cxn ang="5400000">
                    <a:pos x="wd2" y="hd2"/>
                  </a:cxn>
                  <a:cxn ang="10800000">
                    <a:pos x="wd2" y="hd2"/>
                  </a:cxn>
                  <a:cxn ang="16200000">
                    <a:pos x="wd2" y="hd2"/>
                  </a:cxn>
                </a:cxnLst>
                <a:rect l="0" t="0" r="r" b="b"/>
                <a:pathLst>
                  <a:path w="20994" h="21600" fill="norm" stroke="1" extrusionOk="0">
                    <a:moveTo>
                      <a:pt x="1322" y="0"/>
                    </a:moveTo>
                    <a:cubicBezTo>
                      <a:pt x="606" y="0"/>
                      <a:pt x="-306" y="845"/>
                      <a:pt x="101" y="1691"/>
                    </a:cubicBezTo>
                    <a:cubicBezTo>
                      <a:pt x="7261" y="20016"/>
                      <a:pt x="19350" y="21431"/>
                      <a:pt x="19952" y="21600"/>
                    </a:cubicBezTo>
                    <a:lnTo>
                      <a:pt x="20096" y="21431"/>
                    </a:lnTo>
                    <a:cubicBezTo>
                      <a:pt x="21294" y="21253"/>
                      <a:pt x="21294" y="19135"/>
                      <a:pt x="20096" y="18957"/>
                    </a:cubicBezTo>
                    <a:cubicBezTo>
                      <a:pt x="19651" y="18957"/>
                      <a:pt x="8610" y="17729"/>
                      <a:pt x="2038" y="632"/>
                    </a:cubicBezTo>
                    <a:cubicBezTo>
                      <a:pt x="1947" y="187"/>
                      <a:pt x="1654" y="0"/>
                      <a:pt x="132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grpSp>
      <p:sp>
        <p:nvSpPr>
          <p:cNvPr id="137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
        <p:nvSpPr>
          <p:cNvPr id="1377" name="Dingbat X"/>
          <p:cNvSpPr/>
          <p:nvPr/>
        </p:nvSpPr>
        <p:spPr>
          <a:xfrm>
            <a:off x="4921969" y="5972673"/>
            <a:ext cx="3126578" cy="3694578"/>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lumOff val="-29866"/>
            </a:schemeClr>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78" name="Dingbat Check"/>
          <p:cNvSpPr/>
          <p:nvPr/>
        </p:nvSpPr>
        <p:spPr>
          <a:xfrm>
            <a:off x="1335615" y="6301475"/>
            <a:ext cx="3131680" cy="2975920"/>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1"/>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2" name="Google Shape;171;g10104eaf235_0_29"/>
          <p:cNvSpPr txBox="1"/>
          <p:nvPr>
            <p:ph type="title"/>
          </p:nvPr>
        </p:nvSpPr>
        <p:spPr>
          <a:xfrm>
            <a:off x="1206449" y="865818"/>
            <a:ext cx="21971102" cy="1433101"/>
          </a:xfrm>
          <a:prstGeom prst="rect">
            <a:avLst/>
          </a:prstGeom>
        </p:spPr>
        <p:txBody>
          <a:bodyPr/>
          <a:lstStyle/>
          <a:p>
            <a:pPr defTabSz="1560536">
              <a:defRPr b="1" spc="-148" sz="7424"/>
            </a:pPr>
            <a:r>
              <a:t>A cut curb has fewer </a:t>
            </a:r>
            <a:r>
              <a:rPr i="1"/>
              <a:t>exclusive</a:t>
            </a:r>
            <a:r>
              <a:t> ability assumptions</a:t>
            </a:r>
          </a:p>
        </p:txBody>
      </p:sp>
      <p:pic>
        <p:nvPicPr>
          <p:cNvPr id="1383" name="Picture 4" descr="Picture 4"/>
          <p:cNvPicPr>
            <a:picLocks noChangeAspect="1"/>
          </p:cNvPicPr>
          <p:nvPr/>
        </p:nvPicPr>
        <p:blipFill>
          <a:blip r:embed="rId3">
            <a:extLst/>
          </a:blip>
          <a:stretch>
            <a:fillRect/>
          </a:stretch>
        </p:blipFill>
        <p:spPr>
          <a:xfrm>
            <a:off x="11188764" y="4181840"/>
            <a:ext cx="12418505" cy="6209253"/>
          </a:xfrm>
          <a:prstGeom prst="rect">
            <a:avLst/>
          </a:prstGeom>
          <a:ln w="12700">
            <a:miter lim="400000"/>
          </a:ln>
        </p:spPr>
      </p:pic>
      <p:sp>
        <p:nvSpPr>
          <p:cNvPr id="138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grpSp>
        <p:nvGrpSpPr>
          <p:cNvPr id="1570" name="Google Shape;310;p38"/>
          <p:cNvGrpSpPr/>
          <p:nvPr/>
        </p:nvGrpSpPr>
        <p:grpSpPr>
          <a:xfrm>
            <a:off x="1005840" y="3249977"/>
            <a:ext cx="8384228" cy="7581556"/>
            <a:chOff x="0" y="82"/>
            <a:chExt cx="8384227" cy="7581554"/>
          </a:xfrm>
        </p:grpSpPr>
        <p:sp>
          <p:nvSpPr>
            <p:cNvPr id="1385" name="Google Shape;311;p38"/>
            <p:cNvSpPr/>
            <p:nvPr/>
          </p:nvSpPr>
          <p:spPr>
            <a:xfrm>
              <a:off x="0" y="7217481"/>
              <a:ext cx="8384228" cy="364157"/>
            </a:xfrm>
            <a:prstGeom prst="ellipse">
              <a:avLst/>
            </a:pr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nvGrpSpPr>
            <p:cNvPr id="1569" name="Google Shape;312;p38"/>
            <p:cNvGrpSpPr/>
            <p:nvPr/>
          </p:nvGrpSpPr>
          <p:grpSpPr>
            <a:xfrm>
              <a:off x="1060004" y="82"/>
              <a:ext cx="6991037" cy="7486001"/>
              <a:chOff x="0" y="0"/>
              <a:chExt cx="6991036" cy="7486000"/>
            </a:xfrm>
          </p:grpSpPr>
          <p:sp>
            <p:nvSpPr>
              <p:cNvPr id="1386" name="Google Shape;313;p38"/>
              <p:cNvSpPr/>
              <p:nvPr/>
            </p:nvSpPr>
            <p:spPr>
              <a:xfrm>
                <a:off x="1414027" y="1266613"/>
                <a:ext cx="1514526" cy="1686965"/>
              </a:xfrm>
              <a:custGeom>
                <a:avLst/>
                <a:gdLst/>
                <a:ahLst/>
                <a:cxnLst>
                  <a:cxn ang="0">
                    <a:pos x="wd2" y="hd2"/>
                  </a:cxn>
                  <a:cxn ang="5400000">
                    <a:pos x="wd2" y="hd2"/>
                  </a:cxn>
                  <a:cxn ang="10800000">
                    <a:pos x="wd2" y="hd2"/>
                  </a:cxn>
                  <a:cxn ang="16200000">
                    <a:pos x="wd2" y="hd2"/>
                  </a:cxn>
                </a:cxnLst>
                <a:rect l="0" t="0" r="r" b="b"/>
                <a:pathLst>
                  <a:path w="20788" h="21600" fill="norm" stroke="1" extrusionOk="0">
                    <a:moveTo>
                      <a:pt x="2812" y="0"/>
                    </a:moveTo>
                    <a:cubicBezTo>
                      <a:pt x="1364" y="0"/>
                      <a:pt x="-81" y="923"/>
                      <a:pt x="4" y="2520"/>
                    </a:cubicBezTo>
                    <a:lnTo>
                      <a:pt x="4" y="2500"/>
                    </a:lnTo>
                    <a:cubicBezTo>
                      <a:pt x="4" y="2794"/>
                      <a:pt x="52" y="3046"/>
                      <a:pt x="76" y="3321"/>
                    </a:cubicBezTo>
                    <a:cubicBezTo>
                      <a:pt x="101" y="3594"/>
                      <a:pt x="126" y="3847"/>
                      <a:pt x="174" y="4141"/>
                    </a:cubicBezTo>
                    <a:cubicBezTo>
                      <a:pt x="198" y="4416"/>
                      <a:pt x="247" y="4668"/>
                      <a:pt x="271" y="4942"/>
                    </a:cubicBezTo>
                    <a:lnTo>
                      <a:pt x="392" y="5742"/>
                    </a:lnTo>
                    <a:cubicBezTo>
                      <a:pt x="563" y="6815"/>
                      <a:pt x="782" y="7889"/>
                      <a:pt x="1050" y="8942"/>
                    </a:cubicBezTo>
                    <a:cubicBezTo>
                      <a:pt x="1172" y="9468"/>
                      <a:pt x="1294" y="10016"/>
                      <a:pt x="1440" y="10563"/>
                    </a:cubicBezTo>
                    <a:cubicBezTo>
                      <a:pt x="1587" y="11090"/>
                      <a:pt x="1756" y="11637"/>
                      <a:pt x="1927" y="12164"/>
                    </a:cubicBezTo>
                    <a:cubicBezTo>
                      <a:pt x="2098" y="12690"/>
                      <a:pt x="2268" y="13238"/>
                      <a:pt x="2487" y="13785"/>
                    </a:cubicBezTo>
                    <a:lnTo>
                      <a:pt x="2633" y="14206"/>
                    </a:lnTo>
                    <a:lnTo>
                      <a:pt x="2829" y="14627"/>
                    </a:lnTo>
                    <a:lnTo>
                      <a:pt x="2999" y="15048"/>
                    </a:lnTo>
                    <a:lnTo>
                      <a:pt x="3096" y="15237"/>
                    </a:lnTo>
                    <a:cubicBezTo>
                      <a:pt x="3120" y="15301"/>
                      <a:pt x="3145" y="15364"/>
                      <a:pt x="3194" y="15427"/>
                    </a:cubicBezTo>
                    <a:cubicBezTo>
                      <a:pt x="3242" y="15532"/>
                      <a:pt x="3316" y="15659"/>
                      <a:pt x="3388" y="15764"/>
                    </a:cubicBezTo>
                    <a:cubicBezTo>
                      <a:pt x="3632" y="16164"/>
                      <a:pt x="3949" y="16543"/>
                      <a:pt x="4290" y="16880"/>
                    </a:cubicBezTo>
                    <a:cubicBezTo>
                      <a:pt x="4606" y="17175"/>
                      <a:pt x="4923" y="17469"/>
                      <a:pt x="5289" y="17722"/>
                    </a:cubicBezTo>
                    <a:cubicBezTo>
                      <a:pt x="5605" y="17933"/>
                      <a:pt x="5922" y="18165"/>
                      <a:pt x="6263" y="18354"/>
                    </a:cubicBezTo>
                    <a:cubicBezTo>
                      <a:pt x="6579" y="18543"/>
                      <a:pt x="6919" y="18712"/>
                      <a:pt x="7237" y="18880"/>
                    </a:cubicBezTo>
                    <a:cubicBezTo>
                      <a:pt x="7553" y="19048"/>
                      <a:pt x="7895" y="19196"/>
                      <a:pt x="8211" y="19323"/>
                    </a:cubicBezTo>
                    <a:cubicBezTo>
                      <a:pt x="8527" y="19469"/>
                      <a:pt x="8844" y="19596"/>
                      <a:pt x="9160" y="19701"/>
                    </a:cubicBezTo>
                    <a:cubicBezTo>
                      <a:pt x="9794" y="19933"/>
                      <a:pt x="10452" y="20143"/>
                      <a:pt x="11085" y="20312"/>
                    </a:cubicBezTo>
                    <a:cubicBezTo>
                      <a:pt x="12327" y="20670"/>
                      <a:pt x="13593" y="20964"/>
                      <a:pt x="14884" y="21175"/>
                    </a:cubicBezTo>
                    <a:cubicBezTo>
                      <a:pt x="15542" y="21280"/>
                      <a:pt x="16174" y="21385"/>
                      <a:pt x="16807" y="21449"/>
                    </a:cubicBezTo>
                    <a:cubicBezTo>
                      <a:pt x="17125" y="21490"/>
                      <a:pt x="17465" y="21512"/>
                      <a:pt x="17781" y="21533"/>
                    </a:cubicBezTo>
                    <a:lnTo>
                      <a:pt x="18268" y="21576"/>
                    </a:lnTo>
                    <a:lnTo>
                      <a:pt x="18512" y="21596"/>
                    </a:lnTo>
                    <a:lnTo>
                      <a:pt x="18780" y="21596"/>
                    </a:lnTo>
                    <a:cubicBezTo>
                      <a:pt x="18826" y="21599"/>
                      <a:pt x="18870" y="21600"/>
                      <a:pt x="18913" y="21600"/>
                    </a:cubicBezTo>
                    <a:cubicBezTo>
                      <a:pt x="20788" y="21600"/>
                      <a:pt x="21519" y="19429"/>
                      <a:pt x="19876" y="18586"/>
                    </a:cubicBezTo>
                    <a:lnTo>
                      <a:pt x="19609" y="18459"/>
                    </a:lnTo>
                    <a:lnTo>
                      <a:pt x="19511" y="18417"/>
                    </a:lnTo>
                    <a:lnTo>
                      <a:pt x="19413" y="18375"/>
                    </a:lnTo>
                    <a:lnTo>
                      <a:pt x="19219" y="18291"/>
                    </a:lnTo>
                    <a:lnTo>
                      <a:pt x="18805" y="18143"/>
                    </a:lnTo>
                    <a:lnTo>
                      <a:pt x="18002" y="17828"/>
                    </a:lnTo>
                    <a:cubicBezTo>
                      <a:pt x="17441" y="17596"/>
                      <a:pt x="16906" y="17385"/>
                      <a:pt x="16370" y="17175"/>
                    </a:cubicBezTo>
                    <a:cubicBezTo>
                      <a:pt x="15298" y="16754"/>
                      <a:pt x="14251" y="16311"/>
                      <a:pt x="13252" y="15848"/>
                    </a:cubicBezTo>
                    <a:cubicBezTo>
                      <a:pt x="12765" y="15617"/>
                      <a:pt x="12278" y="15385"/>
                      <a:pt x="11815" y="15132"/>
                    </a:cubicBezTo>
                    <a:cubicBezTo>
                      <a:pt x="11572" y="15027"/>
                      <a:pt x="11353" y="14900"/>
                      <a:pt x="11133" y="14774"/>
                    </a:cubicBezTo>
                    <a:cubicBezTo>
                      <a:pt x="10914" y="14648"/>
                      <a:pt x="10720" y="14522"/>
                      <a:pt x="10524" y="14395"/>
                    </a:cubicBezTo>
                    <a:cubicBezTo>
                      <a:pt x="10159" y="14185"/>
                      <a:pt x="9818" y="13932"/>
                      <a:pt x="9525" y="13659"/>
                    </a:cubicBezTo>
                    <a:cubicBezTo>
                      <a:pt x="9404" y="13553"/>
                      <a:pt x="9307" y="13448"/>
                      <a:pt x="9209" y="13343"/>
                    </a:cubicBezTo>
                    <a:cubicBezTo>
                      <a:pt x="9160" y="13280"/>
                      <a:pt x="9112" y="13216"/>
                      <a:pt x="9088" y="13154"/>
                    </a:cubicBezTo>
                    <a:lnTo>
                      <a:pt x="9088" y="13132"/>
                    </a:lnTo>
                    <a:lnTo>
                      <a:pt x="8966" y="12816"/>
                    </a:lnTo>
                    <a:lnTo>
                      <a:pt x="8869" y="12479"/>
                    </a:lnTo>
                    <a:lnTo>
                      <a:pt x="8747" y="12121"/>
                    </a:lnTo>
                    <a:cubicBezTo>
                      <a:pt x="8601" y="11659"/>
                      <a:pt x="8430" y="11174"/>
                      <a:pt x="8283" y="10690"/>
                    </a:cubicBezTo>
                    <a:lnTo>
                      <a:pt x="7408" y="7700"/>
                    </a:lnTo>
                    <a:cubicBezTo>
                      <a:pt x="7115" y="6689"/>
                      <a:pt x="6798" y="5679"/>
                      <a:pt x="6482" y="4668"/>
                    </a:cubicBezTo>
                    <a:lnTo>
                      <a:pt x="6238" y="3910"/>
                    </a:lnTo>
                    <a:cubicBezTo>
                      <a:pt x="6141" y="3636"/>
                      <a:pt x="6067" y="3405"/>
                      <a:pt x="5970" y="3153"/>
                    </a:cubicBezTo>
                    <a:lnTo>
                      <a:pt x="5702" y="2394"/>
                    </a:lnTo>
                    <a:cubicBezTo>
                      <a:pt x="5629" y="2141"/>
                      <a:pt x="5532" y="1888"/>
                      <a:pt x="5435" y="1658"/>
                    </a:cubicBezTo>
                    <a:lnTo>
                      <a:pt x="5410" y="1615"/>
                    </a:lnTo>
                    <a:cubicBezTo>
                      <a:pt x="4954" y="505"/>
                      <a:pt x="3883" y="0"/>
                      <a:pt x="281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87" name="Google Shape;314;p38"/>
              <p:cNvSpPr/>
              <p:nvPr/>
            </p:nvSpPr>
            <p:spPr>
              <a:xfrm>
                <a:off x="1825387" y="2308354"/>
                <a:ext cx="259573" cy="84204"/>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20128" y="0"/>
                    </a:moveTo>
                    <a:cubicBezTo>
                      <a:pt x="20055" y="0"/>
                      <a:pt x="19974" y="21"/>
                      <a:pt x="19901" y="85"/>
                    </a:cubicBezTo>
                    <a:cubicBezTo>
                      <a:pt x="13379" y="3046"/>
                      <a:pt x="6850" y="8521"/>
                      <a:pt x="621" y="16104"/>
                    </a:cubicBezTo>
                    <a:cubicBezTo>
                      <a:pt x="-396" y="17382"/>
                      <a:pt x="-103" y="21600"/>
                      <a:pt x="1053" y="21600"/>
                    </a:cubicBezTo>
                    <a:lnTo>
                      <a:pt x="1492" y="21600"/>
                    </a:lnTo>
                    <a:cubicBezTo>
                      <a:pt x="7575" y="14421"/>
                      <a:pt x="13811" y="8947"/>
                      <a:pt x="20333" y="5986"/>
                    </a:cubicBezTo>
                    <a:cubicBezTo>
                      <a:pt x="20911" y="5560"/>
                      <a:pt x="21204" y="3877"/>
                      <a:pt x="21204" y="2194"/>
                    </a:cubicBezTo>
                    <a:cubicBezTo>
                      <a:pt x="21080" y="1086"/>
                      <a:pt x="20626" y="0"/>
                      <a:pt x="2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88" name="Google Shape;315;p38"/>
              <p:cNvSpPr/>
              <p:nvPr/>
            </p:nvSpPr>
            <p:spPr>
              <a:xfrm>
                <a:off x="1899635" y="2285351"/>
                <a:ext cx="139667" cy="53646"/>
              </a:xfrm>
              <a:custGeom>
                <a:avLst/>
                <a:gdLst/>
                <a:ahLst/>
                <a:cxnLst>
                  <a:cxn ang="0">
                    <a:pos x="wd2" y="hd2"/>
                  </a:cxn>
                  <a:cxn ang="5400000">
                    <a:pos x="wd2" y="hd2"/>
                  </a:cxn>
                  <a:cxn ang="10800000">
                    <a:pos x="wd2" y="hd2"/>
                  </a:cxn>
                  <a:cxn ang="16200000">
                    <a:pos x="wd2" y="hd2"/>
                  </a:cxn>
                </a:cxnLst>
                <a:rect l="0" t="0" r="r" b="b"/>
                <a:pathLst>
                  <a:path w="20161" h="21600" fill="norm" stroke="1" extrusionOk="0">
                    <a:moveTo>
                      <a:pt x="1699" y="0"/>
                    </a:moveTo>
                    <a:cubicBezTo>
                      <a:pt x="-242" y="0"/>
                      <a:pt x="-746" y="7490"/>
                      <a:pt x="1388" y="8727"/>
                    </a:cubicBezTo>
                    <a:cubicBezTo>
                      <a:pt x="6769" y="12037"/>
                      <a:pt x="12408" y="16685"/>
                      <a:pt x="17789" y="21299"/>
                    </a:cubicBezTo>
                    <a:cubicBezTo>
                      <a:pt x="17789" y="21299"/>
                      <a:pt x="17905" y="21600"/>
                      <a:pt x="18047" y="21600"/>
                    </a:cubicBezTo>
                    <a:cubicBezTo>
                      <a:pt x="18125" y="21600"/>
                      <a:pt x="18215" y="21533"/>
                      <a:pt x="18293" y="21299"/>
                    </a:cubicBezTo>
                    <a:cubicBezTo>
                      <a:pt x="20350" y="21299"/>
                      <a:pt x="20854" y="14679"/>
                      <a:pt x="19069" y="12706"/>
                    </a:cubicBezTo>
                    <a:cubicBezTo>
                      <a:pt x="13430" y="7423"/>
                      <a:pt x="7803" y="3444"/>
                      <a:pt x="2164" y="134"/>
                    </a:cubicBezTo>
                    <a:cubicBezTo>
                      <a:pt x="1996" y="33"/>
                      <a:pt x="1841" y="0"/>
                      <a:pt x="169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89" name="Google Shape;316;p38"/>
              <p:cNvSpPr/>
              <p:nvPr/>
            </p:nvSpPr>
            <p:spPr>
              <a:xfrm>
                <a:off x="236108" y="6541416"/>
                <a:ext cx="145515" cy="440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1" y="0"/>
                    </a:moveTo>
                    <a:lnTo>
                      <a:pt x="0" y="21600"/>
                    </a:lnTo>
                    <a:lnTo>
                      <a:pt x="16852" y="21034"/>
                    </a:lnTo>
                    <a:lnTo>
                      <a:pt x="2160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90" name="Google Shape;317;p38"/>
              <p:cNvSpPr/>
              <p:nvPr/>
            </p:nvSpPr>
            <p:spPr>
              <a:xfrm>
                <a:off x="147353" y="4799978"/>
                <a:ext cx="516338" cy="972569"/>
              </a:xfrm>
              <a:custGeom>
                <a:avLst/>
                <a:gdLst/>
                <a:ahLst/>
                <a:cxnLst>
                  <a:cxn ang="0">
                    <a:pos x="wd2" y="hd2"/>
                  </a:cxn>
                  <a:cxn ang="5400000">
                    <a:pos x="wd2" y="hd2"/>
                  </a:cxn>
                  <a:cxn ang="10800000">
                    <a:pos x="wd2" y="hd2"/>
                  </a:cxn>
                  <a:cxn ang="16200000">
                    <a:pos x="wd2" y="hd2"/>
                  </a:cxn>
                </a:cxnLst>
                <a:rect l="0" t="0" r="r" b="b"/>
                <a:pathLst>
                  <a:path w="20147" h="21600" fill="norm" stroke="1" extrusionOk="0">
                    <a:moveTo>
                      <a:pt x="3323" y="0"/>
                    </a:moveTo>
                    <a:cubicBezTo>
                      <a:pt x="3117" y="365"/>
                      <a:pt x="2977" y="693"/>
                      <a:pt x="2771" y="1059"/>
                    </a:cubicBezTo>
                    <a:cubicBezTo>
                      <a:pt x="1868" y="2848"/>
                      <a:pt x="1176" y="4673"/>
                      <a:pt x="694" y="6501"/>
                    </a:cubicBezTo>
                    <a:cubicBezTo>
                      <a:pt x="-1453" y="14693"/>
                      <a:pt x="1466" y="21600"/>
                      <a:pt x="8246" y="21600"/>
                    </a:cubicBezTo>
                    <a:cubicBezTo>
                      <a:pt x="8690" y="21600"/>
                      <a:pt x="9148" y="21570"/>
                      <a:pt x="9623" y="21510"/>
                    </a:cubicBezTo>
                    <a:cubicBezTo>
                      <a:pt x="17102" y="20562"/>
                      <a:pt x="19248" y="11468"/>
                      <a:pt x="19871" y="5514"/>
                    </a:cubicBezTo>
                    <a:cubicBezTo>
                      <a:pt x="20011" y="4382"/>
                      <a:pt x="20077" y="3360"/>
                      <a:pt x="20147" y="2519"/>
                    </a:cubicBezTo>
                    <a:cubicBezTo>
                      <a:pt x="20147" y="1167"/>
                      <a:pt x="20147" y="291"/>
                      <a:pt x="20147" y="291"/>
                    </a:cubicBezTo>
                    <a:lnTo>
                      <a:pt x="3323"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91" name="Google Shape;318;p38"/>
              <p:cNvSpPr/>
              <p:nvPr/>
            </p:nvSpPr>
            <p:spPr>
              <a:xfrm>
                <a:off x="81185" y="5460065"/>
                <a:ext cx="506205" cy="1194951"/>
              </a:xfrm>
              <a:custGeom>
                <a:avLst/>
                <a:gdLst/>
                <a:ahLst/>
                <a:cxnLst>
                  <a:cxn ang="0">
                    <a:pos x="wd2" y="hd2"/>
                  </a:cxn>
                  <a:cxn ang="5400000">
                    <a:pos x="wd2" y="hd2"/>
                  </a:cxn>
                  <a:cxn ang="10800000">
                    <a:pos x="wd2" y="hd2"/>
                  </a:cxn>
                  <a:cxn ang="16200000">
                    <a:pos x="wd2" y="hd2"/>
                  </a:cxn>
                </a:cxnLst>
                <a:rect l="0" t="0" r="r" b="b"/>
                <a:pathLst>
                  <a:path w="18200" h="21600" fill="norm" stroke="1" extrusionOk="0">
                    <a:moveTo>
                      <a:pt x="10441" y="0"/>
                    </a:moveTo>
                    <a:cubicBezTo>
                      <a:pt x="-1102" y="0"/>
                      <a:pt x="-661" y="9607"/>
                      <a:pt x="657" y="11075"/>
                    </a:cubicBezTo>
                    <a:cubicBezTo>
                      <a:pt x="6175" y="17330"/>
                      <a:pt x="3308" y="21600"/>
                      <a:pt x="7032" y="21600"/>
                    </a:cubicBezTo>
                    <a:cubicBezTo>
                      <a:pt x="7093" y="21600"/>
                      <a:pt x="7161" y="21600"/>
                      <a:pt x="7229" y="21597"/>
                    </a:cubicBezTo>
                    <a:cubicBezTo>
                      <a:pt x="15137" y="21300"/>
                      <a:pt x="13672" y="14820"/>
                      <a:pt x="17115" y="8280"/>
                    </a:cubicBezTo>
                    <a:cubicBezTo>
                      <a:pt x="20498" y="1771"/>
                      <a:pt x="14883" y="404"/>
                      <a:pt x="14883" y="404"/>
                    </a:cubicBezTo>
                    <a:cubicBezTo>
                      <a:pt x="13234" y="126"/>
                      <a:pt x="11758" y="0"/>
                      <a:pt x="104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92" name="Google Shape;319;p38"/>
              <p:cNvSpPr/>
              <p:nvPr/>
            </p:nvSpPr>
            <p:spPr>
              <a:xfrm>
                <a:off x="131334" y="5467207"/>
                <a:ext cx="472084" cy="436544"/>
              </a:xfrm>
              <a:custGeom>
                <a:avLst/>
                <a:gdLst/>
                <a:ahLst/>
                <a:cxnLst>
                  <a:cxn ang="0">
                    <a:pos x="wd2" y="hd2"/>
                  </a:cxn>
                  <a:cxn ang="5400000">
                    <a:pos x="wd2" y="hd2"/>
                  </a:cxn>
                  <a:cxn ang="10800000">
                    <a:pos x="wd2" y="hd2"/>
                  </a:cxn>
                  <a:cxn ang="16200000">
                    <a:pos x="wd2" y="hd2"/>
                  </a:cxn>
                </a:cxnLst>
                <a:rect l="0" t="0" r="r" b="b"/>
                <a:pathLst>
                  <a:path w="20380" h="21600" fill="norm" stroke="1" extrusionOk="0">
                    <a:moveTo>
                      <a:pt x="10128" y="0"/>
                    </a:moveTo>
                    <a:cubicBezTo>
                      <a:pt x="5157" y="0"/>
                      <a:pt x="783" y="4002"/>
                      <a:pt x="79" y="9376"/>
                    </a:cubicBezTo>
                    <a:cubicBezTo>
                      <a:pt x="-610" y="15314"/>
                      <a:pt x="3297" y="20766"/>
                      <a:pt x="8886" y="21497"/>
                    </a:cubicBezTo>
                    <a:cubicBezTo>
                      <a:pt x="9354" y="21567"/>
                      <a:pt x="9815" y="21600"/>
                      <a:pt x="10271" y="21600"/>
                    </a:cubicBezTo>
                    <a:cubicBezTo>
                      <a:pt x="15238" y="21600"/>
                      <a:pt x="19601" y="17664"/>
                      <a:pt x="20301" y="12224"/>
                    </a:cubicBezTo>
                    <a:cubicBezTo>
                      <a:pt x="20990" y="6282"/>
                      <a:pt x="17083" y="912"/>
                      <a:pt x="11494" y="99"/>
                    </a:cubicBezTo>
                    <a:cubicBezTo>
                      <a:pt x="11033" y="33"/>
                      <a:pt x="10581" y="0"/>
                      <a:pt x="1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93" name="Google Shape;320;p38"/>
              <p:cNvSpPr/>
              <p:nvPr/>
            </p:nvSpPr>
            <p:spPr>
              <a:xfrm>
                <a:off x="235840" y="5562786"/>
                <a:ext cx="263324" cy="243724"/>
              </a:xfrm>
              <a:custGeom>
                <a:avLst/>
                <a:gdLst/>
                <a:ahLst/>
                <a:cxnLst>
                  <a:cxn ang="0">
                    <a:pos x="wd2" y="hd2"/>
                  </a:cxn>
                  <a:cxn ang="5400000">
                    <a:pos x="wd2" y="hd2"/>
                  </a:cxn>
                  <a:cxn ang="10800000">
                    <a:pos x="wd2" y="hd2"/>
                  </a:cxn>
                  <a:cxn ang="16200000">
                    <a:pos x="wd2" y="hd2"/>
                  </a:cxn>
                </a:cxnLst>
                <a:rect l="0" t="0" r="r" b="b"/>
                <a:pathLst>
                  <a:path w="18230" h="21600" fill="norm" stroke="1" extrusionOk="0">
                    <a:moveTo>
                      <a:pt x="9137" y="0"/>
                    </a:moveTo>
                    <a:cubicBezTo>
                      <a:pt x="4305" y="0"/>
                      <a:pt x="254" y="4423"/>
                      <a:pt x="18" y="10215"/>
                    </a:cubicBezTo>
                    <a:cubicBezTo>
                      <a:pt x="-329" y="16941"/>
                      <a:pt x="4255" y="21600"/>
                      <a:pt x="9100" y="21600"/>
                    </a:cubicBezTo>
                    <a:cubicBezTo>
                      <a:pt x="11184" y="21600"/>
                      <a:pt x="13318" y="20746"/>
                      <a:pt x="15123" y="18818"/>
                    </a:cubicBezTo>
                    <a:cubicBezTo>
                      <a:pt x="21271" y="12548"/>
                      <a:pt x="17704" y="596"/>
                      <a:pt x="9596" y="15"/>
                    </a:cubicBezTo>
                    <a:cubicBezTo>
                      <a:pt x="9441" y="7"/>
                      <a:pt x="9292" y="0"/>
                      <a:pt x="91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94" name="Google Shape;321;p38"/>
              <p:cNvSpPr/>
              <p:nvPr/>
            </p:nvSpPr>
            <p:spPr>
              <a:xfrm>
                <a:off x="301573" y="5623738"/>
                <a:ext cx="132751" cy="124146"/>
              </a:xfrm>
              <a:custGeom>
                <a:avLst/>
                <a:gdLst/>
                <a:ahLst/>
                <a:cxnLst>
                  <a:cxn ang="0">
                    <a:pos x="wd2" y="hd2"/>
                  </a:cxn>
                  <a:cxn ang="5400000">
                    <a:pos x="wd2" y="hd2"/>
                  </a:cxn>
                  <a:cxn ang="10800000">
                    <a:pos x="wd2" y="hd2"/>
                  </a:cxn>
                  <a:cxn ang="16200000">
                    <a:pos x="wd2" y="hd2"/>
                  </a:cxn>
                </a:cxnLst>
                <a:rect l="0" t="0" r="r" b="b"/>
                <a:pathLst>
                  <a:path w="18286" h="21600" fill="norm" stroke="1" extrusionOk="0">
                    <a:moveTo>
                      <a:pt x="9114" y="0"/>
                    </a:moveTo>
                    <a:cubicBezTo>
                      <a:pt x="4411" y="0"/>
                      <a:pt x="264" y="4479"/>
                      <a:pt x="17" y="10027"/>
                    </a:cubicBezTo>
                    <a:cubicBezTo>
                      <a:pt x="-316" y="16875"/>
                      <a:pt x="4300" y="21600"/>
                      <a:pt x="9200" y="21600"/>
                    </a:cubicBezTo>
                    <a:cubicBezTo>
                      <a:pt x="11262" y="21600"/>
                      <a:pt x="13372" y="20762"/>
                      <a:pt x="15174" y="18898"/>
                    </a:cubicBezTo>
                    <a:cubicBezTo>
                      <a:pt x="21284" y="12310"/>
                      <a:pt x="17865" y="578"/>
                      <a:pt x="9558" y="14"/>
                    </a:cubicBezTo>
                    <a:cubicBezTo>
                      <a:pt x="9410" y="0"/>
                      <a:pt x="9262" y="0"/>
                      <a:pt x="91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95" name="Google Shape;322;p38"/>
              <p:cNvSpPr/>
              <p:nvPr/>
            </p:nvSpPr>
            <p:spPr>
              <a:xfrm>
                <a:off x="87010" y="6873578"/>
                <a:ext cx="586895" cy="473579"/>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8353" y="0"/>
                    </a:moveTo>
                    <a:cubicBezTo>
                      <a:pt x="3262" y="0"/>
                      <a:pt x="2808" y="2772"/>
                      <a:pt x="2284" y="4272"/>
                    </a:cubicBezTo>
                    <a:cubicBezTo>
                      <a:pt x="1895" y="5397"/>
                      <a:pt x="1631" y="6598"/>
                      <a:pt x="1437" y="7798"/>
                    </a:cubicBezTo>
                    <a:lnTo>
                      <a:pt x="1045" y="9749"/>
                    </a:lnTo>
                    <a:cubicBezTo>
                      <a:pt x="784" y="11400"/>
                      <a:pt x="458" y="13199"/>
                      <a:pt x="264" y="14623"/>
                    </a:cubicBezTo>
                    <a:cubicBezTo>
                      <a:pt x="66" y="16048"/>
                      <a:pt x="0" y="17475"/>
                      <a:pt x="0" y="18900"/>
                    </a:cubicBezTo>
                    <a:lnTo>
                      <a:pt x="0" y="19199"/>
                    </a:lnTo>
                    <a:cubicBezTo>
                      <a:pt x="0" y="19649"/>
                      <a:pt x="0" y="20024"/>
                      <a:pt x="66" y="20399"/>
                    </a:cubicBezTo>
                    <a:cubicBezTo>
                      <a:pt x="66" y="21149"/>
                      <a:pt x="132" y="21600"/>
                      <a:pt x="132" y="21600"/>
                    </a:cubicBezTo>
                    <a:lnTo>
                      <a:pt x="21534" y="21600"/>
                    </a:lnTo>
                    <a:cubicBezTo>
                      <a:pt x="21600" y="20774"/>
                      <a:pt x="21600" y="20024"/>
                      <a:pt x="21534" y="19199"/>
                    </a:cubicBezTo>
                    <a:cubicBezTo>
                      <a:pt x="21406" y="16726"/>
                      <a:pt x="20687" y="12749"/>
                      <a:pt x="17751" y="10124"/>
                    </a:cubicBezTo>
                    <a:cubicBezTo>
                      <a:pt x="13639" y="6522"/>
                      <a:pt x="15204" y="7272"/>
                      <a:pt x="14423" y="5624"/>
                    </a:cubicBezTo>
                    <a:cubicBezTo>
                      <a:pt x="14291" y="5473"/>
                      <a:pt x="13573" y="2625"/>
                      <a:pt x="13507" y="2473"/>
                    </a:cubicBezTo>
                    <a:cubicBezTo>
                      <a:pt x="12792" y="750"/>
                      <a:pt x="12202" y="0"/>
                      <a:pt x="8353"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96" name="Google Shape;323;p38"/>
              <p:cNvSpPr/>
              <p:nvPr/>
            </p:nvSpPr>
            <p:spPr>
              <a:xfrm>
                <a:off x="87010" y="7042897"/>
                <a:ext cx="73981" cy="277937"/>
              </a:xfrm>
              <a:custGeom>
                <a:avLst/>
                <a:gdLst/>
                <a:ahLst/>
                <a:cxnLst>
                  <a:cxn ang="0">
                    <a:pos x="wd2" y="hd2"/>
                  </a:cxn>
                  <a:cxn ang="5400000">
                    <a:pos x="wd2" y="hd2"/>
                  </a:cxn>
                  <a:cxn ang="10800000">
                    <a:pos x="wd2" y="hd2"/>
                  </a:cxn>
                  <a:cxn ang="16200000">
                    <a:pos x="wd2" y="hd2"/>
                  </a:cxn>
                </a:cxnLst>
                <a:rect l="0" t="0" r="r" b="b"/>
                <a:pathLst>
                  <a:path w="16376" h="21600" fill="norm" stroke="1" extrusionOk="0">
                    <a:moveTo>
                      <a:pt x="8648" y="0"/>
                    </a:moveTo>
                    <a:lnTo>
                      <a:pt x="6288" y="3324"/>
                    </a:lnTo>
                    <a:cubicBezTo>
                      <a:pt x="9045" y="6137"/>
                      <a:pt x="12575" y="10990"/>
                      <a:pt x="7855" y="15082"/>
                    </a:cubicBezTo>
                    <a:cubicBezTo>
                      <a:pt x="6288" y="16618"/>
                      <a:pt x="3550" y="18018"/>
                      <a:pt x="0" y="19044"/>
                    </a:cubicBezTo>
                    <a:lnTo>
                      <a:pt x="0" y="19554"/>
                    </a:lnTo>
                    <a:cubicBezTo>
                      <a:pt x="0" y="20322"/>
                      <a:pt x="0" y="20961"/>
                      <a:pt x="397" y="21600"/>
                    </a:cubicBezTo>
                    <a:cubicBezTo>
                      <a:pt x="6288" y="20193"/>
                      <a:pt x="11008" y="18147"/>
                      <a:pt x="13745" y="15979"/>
                    </a:cubicBezTo>
                    <a:cubicBezTo>
                      <a:pt x="21600" y="8822"/>
                      <a:pt x="9441" y="387"/>
                      <a:pt x="864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97" name="Google Shape;324;p38"/>
              <p:cNvSpPr/>
              <p:nvPr/>
            </p:nvSpPr>
            <p:spPr>
              <a:xfrm>
                <a:off x="87010" y="7294509"/>
                <a:ext cx="586895" cy="5264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0" y="0"/>
                    </a:moveTo>
                    <a:cubicBezTo>
                      <a:pt x="0" y="12810"/>
                      <a:pt x="132" y="21600"/>
                      <a:pt x="132" y="21600"/>
                    </a:cubicBezTo>
                    <a:lnTo>
                      <a:pt x="21534" y="21600"/>
                    </a:lnTo>
                    <a:cubicBezTo>
                      <a:pt x="21600" y="14173"/>
                      <a:pt x="21600" y="6746"/>
                      <a:pt x="215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98" name="Google Shape;325;p38"/>
              <p:cNvSpPr/>
              <p:nvPr/>
            </p:nvSpPr>
            <p:spPr>
              <a:xfrm>
                <a:off x="278326" y="7001376"/>
                <a:ext cx="178351" cy="39860"/>
              </a:xfrm>
              <a:custGeom>
                <a:avLst/>
                <a:gdLst/>
                <a:ahLst/>
                <a:cxnLst>
                  <a:cxn ang="0">
                    <a:pos x="wd2" y="hd2"/>
                  </a:cxn>
                  <a:cxn ang="5400000">
                    <a:pos x="wd2" y="hd2"/>
                  </a:cxn>
                  <a:cxn ang="10800000">
                    <a:pos x="wd2" y="hd2"/>
                  </a:cxn>
                  <a:cxn ang="16200000">
                    <a:pos x="wd2" y="hd2"/>
                  </a:cxn>
                </a:cxnLst>
                <a:rect l="0" t="0" r="r" b="b"/>
                <a:pathLst>
                  <a:path w="20561" h="21600" fill="norm" stroke="1" extrusionOk="0">
                    <a:moveTo>
                      <a:pt x="10824" y="0"/>
                    </a:moveTo>
                    <a:cubicBezTo>
                      <a:pt x="7673" y="0"/>
                      <a:pt x="4543" y="1755"/>
                      <a:pt x="1475" y="5580"/>
                    </a:cubicBezTo>
                    <a:cubicBezTo>
                      <a:pt x="453" y="6480"/>
                      <a:pt x="-167" y="10935"/>
                      <a:pt x="40" y="15390"/>
                    </a:cubicBezTo>
                    <a:cubicBezTo>
                      <a:pt x="246" y="18945"/>
                      <a:pt x="1062" y="21600"/>
                      <a:pt x="1878" y="21600"/>
                    </a:cubicBezTo>
                    <a:lnTo>
                      <a:pt x="2498" y="21600"/>
                    </a:lnTo>
                    <a:cubicBezTo>
                      <a:pt x="5153" y="18225"/>
                      <a:pt x="7994" y="16695"/>
                      <a:pt x="10855" y="16695"/>
                    </a:cubicBezTo>
                    <a:cubicBezTo>
                      <a:pt x="13272" y="16695"/>
                      <a:pt x="15700" y="17820"/>
                      <a:pt x="18045" y="19845"/>
                    </a:cubicBezTo>
                    <a:cubicBezTo>
                      <a:pt x="18313" y="20340"/>
                      <a:pt x="18572" y="20565"/>
                      <a:pt x="18799" y="20565"/>
                    </a:cubicBezTo>
                    <a:cubicBezTo>
                      <a:pt x="20720" y="20565"/>
                      <a:pt x="21433" y="6165"/>
                      <a:pt x="19067" y="3780"/>
                    </a:cubicBezTo>
                    <a:cubicBezTo>
                      <a:pt x="16309" y="1305"/>
                      <a:pt x="13562" y="0"/>
                      <a:pt x="108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399" name="Google Shape;326;p38"/>
              <p:cNvSpPr/>
              <p:nvPr/>
            </p:nvSpPr>
            <p:spPr>
              <a:xfrm>
                <a:off x="269234" y="6938847"/>
                <a:ext cx="178057" cy="39944"/>
              </a:xfrm>
              <a:custGeom>
                <a:avLst/>
                <a:gdLst/>
                <a:ahLst/>
                <a:cxnLst>
                  <a:cxn ang="0">
                    <a:pos x="wd2" y="hd2"/>
                  </a:cxn>
                  <a:cxn ang="5400000">
                    <a:pos x="wd2" y="hd2"/>
                  </a:cxn>
                  <a:cxn ang="10800000">
                    <a:pos x="wd2" y="hd2"/>
                  </a:cxn>
                  <a:cxn ang="16200000">
                    <a:pos x="wd2" y="hd2"/>
                  </a:cxn>
                </a:cxnLst>
                <a:rect l="0" t="0" r="r" b="b"/>
                <a:pathLst>
                  <a:path w="19992" h="21600" fill="norm" stroke="1" extrusionOk="0">
                    <a:moveTo>
                      <a:pt x="10537" y="0"/>
                    </a:moveTo>
                    <a:cubicBezTo>
                      <a:pt x="7499" y="0"/>
                      <a:pt x="4450" y="1796"/>
                      <a:pt x="1462" y="5613"/>
                    </a:cubicBezTo>
                    <a:cubicBezTo>
                      <a:pt x="-731" y="8263"/>
                      <a:pt x="-339" y="21600"/>
                      <a:pt x="1855" y="21600"/>
                    </a:cubicBezTo>
                    <a:lnTo>
                      <a:pt x="2257" y="21600"/>
                    </a:lnTo>
                    <a:cubicBezTo>
                      <a:pt x="4953" y="18232"/>
                      <a:pt x="7710" y="16660"/>
                      <a:pt x="10466" y="16660"/>
                    </a:cubicBezTo>
                    <a:cubicBezTo>
                      <a:pt x="12790" y="16660"/>
                      <a:pt x="15114" y="17783"/>
                      <a:pt x="17398" y="19804"/>
                    </a:cubicBezTo>
                    <a:cubicBezTo>
                      <a:pt x="17680" y="20298"/>
                      <a:pt x="17951" y="20522"/>
                      <a:pt x="18203" y="20522"/>
                    </a:cubicBezTo>
                    <a:cubicBezTo>
                      <a:pt x="20205" y="20522"/>
                      <a:pt x="20869" y="6197"/>
                      <a:pt x="18394" y="3817"/>
                    </a:cubicBezTo>
                    <a:cubicBezTo>
                      <a:pt x="15798" y="1347"/>
                      <a:pt x="13173" y="0"/>
                      <a:pt x="1053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00" name="Google Shape;327;p38"/>
              <p:cNvSpPr/>
              <p:nvPr/>
            </p:nvSpPr>
            <p:spPr>
              <a:xfrm>
                <a:off x="304257" y="7049623"/>
                <a:ext cx="177247" cy="39362"/>
              </a:xfrm>
              <a:custGeom>
                <a:avLst/>
                <a:gdLst/>
                <a:ahLst/>
                <a:cxnLst>
                  <a:cxn ang="0">
                    <a:pos x="wd2" y="hd2"/>
                  </a:cxn>
                  <a:cxn ang="5400000">
                    <a:pos x="wd2" y="hd2"/>
                  </a:cxn>
                  <a:cxn ang="10800000">
                    <a:pos x="wd2" y="hd2"/>
                  </a:cxn>
                  <a:cxn ang="16200000">
                    <a:pos x="wd2" y="hd2"/>
                  </a:cxn>
                </a:cxnLst>
                <a:rect l="0" t="0" r="r" b="b"/>
                <a:pathLst>
                  <a:path w="20060" h="21600" fill="norm" stroke="1" extrusionOk="0">
                    <a:moveTo>
                      <a:pt x="10876" y="0"/>
                    </a:moveTo>
                    <a:cubicBezTo>
                      <a:pt x="7651" y="0"/>
                      <a:pt x="4456" y="1823"/>
                      <a:pt x="1323" y="5332"/>
                    </a:cubicBezTo>
                    <a:cubicBezTo>
                      <a:pt x="-685" y="8066"/>
                      <a:pt x="-290" y="21600"/>
                      <a:pt x="1718" y="21600"/>
                    </a:cubicBezTo>
                    <a:lnTo>
                      <a:pt x="2327" y="21600"/>
                    </a:lnTo>
                    <a:cubicBezTo>
                      <a:pt x="5065" y="18501"/>
                      <a:pt x="7996" y="16906"/>
                      <a:pt x="10936" y="16906"/>
                    </a:cubicBezTo>
                    <a:cubicBezTo>
                      <a:pt x="13167" y="16906"/>
                      <a:pt x="15419" y="17818"/>
                      <a:pt x="17589" y="19777"/>
                    </a:cubicBezTo>
                    <a:cubicBezTo>
                      <a:pt x="17852" y="20278"/>
                      <a:pt x="18106" y="20506"/>
                      <a:pt x="18339" y="20506"/>
                    </a:cubicBezTo>
                    <a:cubicBezTo>
                      <a:pt x="20215" y="20506"/>
                      <a:pt x="20915" y="5970"/>
                      <a:pt x="18593" y="3554"/>
                    </a:cubicBezTo>
                    <a:cubicBezTo>
                      <a:pt x="16017" y="1139"/>
                      <a:pt x="13441" y="0"/>
                      <a:pt x="10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01" name="Google Shape;328;p38"/>
              <p:cNvSpPr/>
              <p:nvPr/>
            </p:nvSpPr>
            <p:spPr>
              <a:xfrm>
                <a:off x="331484" y="7105177"/>
                <a:ext cx="178170" cy="39777"/>
              </a:xfrm>
              <a:custGeom>
                <a:avLst/>
                <a:gdLst/>
                <a:ahLst/>
                <a:cxnLst>
                  <a:cxn ang="0">
                    <a:pos x="wd2" y="hd2"/>
                  </a:cxn>
                  <a:cxn ang="5400000">
                    <a:pos x="wd2" y="hd2"/>
                  </a:cxn>
                  <a:cxn ang="10800000">
                    <a:pos x="wd2" y="hd2"/>
                  </a:cxn>
                  <a:cxn ang="16200000">
                    <a:pos x="wd2" y="hd2"/>
                  </a:cxn>
                </a:cxnLst>
                <a:rect l="0" t="0" r="r" b="b"/>
                <a:pathLst>
                  <a:path w="20719" h="21600" fill="norm" stroke="1" extrusionOk="0">
                    <a:moveTo>
                      <a:pt x="10665" y="0"/>
                    </a:moveTo>
                    <a:cubicBezTo>
                      <a:pt x="7571" y="0"/>
                      <a:pt x="4476" y="1804"/>
                      <a:pt x="1496" y="5501"/>
                    </a:cubicBezTo>
                    <a:cubicBezTo>
                      <a:pt x="-713" y="7215"/>
                      <a:pt x="-390" y="21600"/>
                      <a:pt x="1902" y="21600"/>
                    </a:cubicBezTo>
                    <a:cubicBezTo>
                      <a:pt x="1975" y="21600"/>
                      <a:pt x="2038" y="21600"/>
                      <a:pt x="2111" y="21555"/>
                    </a:cubicBezTo>
                    <a:lnTo>
                      <a:pt x="2528" y="21555"/>
                    </a:lnTo>
                    <a:cubicBezTo>
                      <a:pt x="5205" y="18308"/>
                      <a:pt x="7935" y="16730"/>
                      <a:pt x="10665" y="16730"/>
                    </a:cubicBezTo>
                    <a:cubicBezTo>
                      <a:pt x="13197" y="16730"/>
                      <a:pt x="15729" y="18083"/>
                      <a:pt x="18209" y="20653"/>
                    </a:cubicBezTo>
                    <a:cubicBezTo>
                      <a:pt x="18334" y="20788"/>
                      <a:pt x="18470" y="20833"/>
                      <a:pt x="18605" y="20833"/>
                    </a:cubicBezTo>
                    <a:cubicBezTo>
                      <a:pt x="19491" y="20833"/>
                      <a:pt x="20324" y="18308"/>
                      <a:pt x="20679" y="14430"/>
                    </a:cubicBezTo>
                    <a:cubicBezTo>
                      <a:pt x="20887" y="9966"/>
                      <a:pt x="20272" y="5501"/>
                      <a:pt x="19241" y="4600"/>
                    </a:cubicBezTo>
                    <a:cubicBezTo>
                      <a:pt x="16448" y="1578"/>
                      <a:pt x="13552" y="0"/>
                      <a:pt x="1066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02" name="Google Shape;329;p38"/>
              <p:cNvSpPr/>
              <p:nvPr/>
            </p:nvSpPr>
            <p:spPr>
              <a:xfrm>
                <a:off x="1348609" y="6559436"/>
                <a:ext cx="347747" cy="386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290"/>
                    </a:lnTo>
                    <a:lnTo>
                      <a:pt x="0" y="20495"/>
                    </a:lnTo>
                    <a:lnTo>
                      <a:pt x="17966" y="21600"/>
                    </a:lnTo>
                    <a:lnTo>
                      <a:pt x="2160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03" name="Google Shape;330;p38"/>
              <p:cNvSpPr/>
              <p:nvPr/>
            </p:nvSpPr>
            <p:spPr>
              <a:xfrm>
                <a:off x="1264072" y="6874989"/>
                <a:ext cx="1058237" cy="472168"/>
              </a:xfrm>
              <a:custGeom>
                <a:avLst/>
                <a:gdLst/>
                <a:ahLst/>
                <a:cxnLst>
                  <a:cxn ang="0">
                    <a:pos x="wd2" y="hd2"/>
                  </a:cxn>
                  <a:cxn ang="5400000">
                    <a:pos x="wd2" y="hd2"/>
                  </a:cxn>
                  <a:cxn ang="10800000">
                    <a:pos x="wd2" y="hd2"/>
                  </a:cxn>
                  <a:cxn ang="16200000">
                    <a:pos x="wd2" y="hd2"/>
                  </a:cxn>
                </a:cxnLst>
                <a:rect l="0" t="0" r="r" b="b"/>
                <a:pathLst>
                  <a:path w="21436" h="21600" fill="norm" stroke="1" extrusionOk="0">
                    <a:moveTo>
                      <a:pt x="7377" y="0"/>
                    </a:moveTo>
                    <a:cubicBezTo>
                      <a:pt x="6393" y="0"/>
                      <a:pt x="5130" y="1998"/>
                      <a:pt x="3857" y="1998"/>
                    </a:cubicBezTo>
                    <a:cubicBezTo>
                      <a:pt x="3291" y="1998"/>
                      <a:pt x="2725" y="1603"/>
                      <a:pt x="2179" y="460"/>
                    </a:cubicBezTo>
                    <a:cubicBezTo>
                      <a:pt x="2179" y="460"/>
                      <a:pt x="2095" y="425"/>
                      <a:pt x="1970" y="425"/>
                    </a:cubicBezTo>
                    <a:cubicBezTo>
                      <a:pt x="1605" y="425"/>
                      <a:pt x="884" y="718"/>
                      <a:pt x="884" y="3020"/>
                    </a:cubicBezTo>
                    <a:cubicBezTo>
                      <a:pt x="850" y="3468"/>
                      <a:pt x="850" y="3996"/>
                      <a:pt x="814" y="4524"/>
                    </a:cubicBezTo>
                    <a:cubicBezTo>
                      <a:pt x="777" y="4900"/>
                      <a:pt x="741" y="5277"/>
                      <a:pt x="705" y="5725"/>
                    </a:cubicBezTo>
                    <a:cubicBezTo>
                      <a:pt x="454" y="9489"/>
                      <a:pt x="-121" y="15355"/>
                      <a:pt x="22" y="19116"/>
                    </a:cubicBezTo>
                    <a:cubicBezTo>
                      <a:pt x="22" y="19944"/>
                      <a:pt x="95" y="20772"/>
                      <a:pt x="275" y="21600"/>
                    </a:cubicBezTo>
                    <a:lnTo>
                      <a:pt x="21229" y="21600"/>
                    </a:lnTo>
                    <a:cubicBezTo>
                      <a:pt x="21408" y="20848"/>
                      <a:pt x="21479" y="19944"/>
                      <a:pt x="21408" y="19116"/>
                    </a:cubicBezTo>
                    <a:cubicBezTo>
                      <a:pt x="21229" y="17311"/>
                      <a:pt x="20365" y="14527"/>
                      <a:pt x="17239" y="11818"/>
                    </a:cubicBezTo>
                    <a:cubicBezTo>
                      <a:pt x="14831" y="9714"/>
                      <a:pt x="11990" y="7605"/>
                      <a:pt x="10337" y="4524"/>
                    </a:cubicBezTo>
                    <a:cubicBezTo>
                      <a:pt x="8685" y="1440"/>
                      <a:pt x="8074" y="460"/>
                      <a:pt x="8074" y="460"/>
                    </a:cubicBezTo>
                    <a:cubicBezTo>
                      <a:pt x="7863" y="133"/>
                      <a:pt x="7629" y="0"/>
                      <a:pt x="7377"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04" name="Google Shape;331;p38"/>
              <p:cNvSpPr/>
              <p:nvPr/>
            </p:nvSpPr>
            <p:spPr>
              <a:xfrm>
                <a:off x="1265189" y="7292847"/>
                <a:ext cx="1058198" cy="54310"/>
              </a:xfrm>
              <a:custGeom>
                <a:avLst/>
                <a:gdLst/>
                <a:ahLst/>
                <a:cxnLst>
                  <a:cxn ang="0">
                    <a:pos x="wd2" y="hd2"/>
                  </a:cxn>
                  <a:cxn ang="5400000">
                    <a:pos x="wd2" y="hd2"/>
                  </a:cxn>
                  <a:cxn ang="10800000">
                    <a:pos x="wd2" y="hd2"/>
                  </a:cxn>
                  <a:cxn ang="16200000">
                    <a:pos x="wd2" y="hd2"/>
                  </a:cxn>
                </a:cxnLst>
                <a:rect l="0" t="0" r="r" b="b"/>
                <a:pathLst>
                  <a:path w="21542" h="21600" fill="norm" stroke="1" extrusionOk="0">
                    <a:moveTo>
                      <a:pt x="0" y="0"/>
                    </a:moveTo>
                    <a:cubicBezTo>
                      <a:pt x="0" y="7200"/>
                      <a:pt x="73" y="14400"/>
                      <a:pt x="254" y="21600"/>
                    </a:cubicBezTo>
                    <a:lnTo>
                      <a:pt x="21312" y="21600"/>
                    </a:lnTo>
                    <a:cubicBezTo>
                      <a:pt x="21527" y="15061"/>
                      <a:pt x="21600" y="7200"/>
                      <a:pt x="2149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05" name="Google Shape;332;p38"/>
              <p:cNvSpPr/>
              <p:nvPr/>
            </p:nvSpPr>
            <p:spPr>
              <a:xfrm>
                <a:off x="1298879" y="6973890"/>
                <a:ext cx="133583" cy="371606"/>
              </a:xfrm>
              <a:custGeom>
                <a:avLst/>
                <a:gdLst/>
                <a:ahLst/>
                <a:cxnLst>
                  <a:cxn ang="0">
                    <a:pos x="wd2" y="hd2"/>
                  </a:cxn>
                  <a:cxn ang="5400000">
                    <a:pos x="wd2" y="hd2"/>
                  </a:cxn>
                  <a:cxn ang="10800000">
                    <a:pos x="wd2" y="hd2"/>
                  </a:cxn>
                  <a:cxn ang="16200000">
                    <a:pos x="wd2" y="hd2"/>
                  </a:cxn>
                </a:cxnLst>
                <a:rect l="0" t="0" r="r" b="b"/>
                <a:pathLst>
                  <a:path w="21116" h="21600" fill="norm" stroke="1" extrusionOk="0">
                    <a:moveTo>
                      <a:pt x="567" y="0"/>
                    </a:moveTo>
                    <a:cubicBezTo>
                      <a:pt x="567" y="478"/>
                      <a:pt x="283" y="956"/>
                      <a:pt x="0" y="1525"/>
                    </a:cubicBezTo>
                    <a:cubicBezTo>
                      <a:pt x="10099" y="4204"/>
                      <a:pt x="16274" y="8312"/>
                      <a:pt x="17110" y="12709"/>
                    </a:cubicBezTo>
                    <a:cubicBezTo>
                      <a:pt x="17960" y="15962"/>
                      <a:pt x="14589" y="19114"/>
                      <a:pt x="8413" y="21600"/>
                    </a:cubicBezTo>
                    <a:lnTo>
                      <a:pt x="13187" y="21600"/>
                    </a:lnTo>
                    <a:cubicBezTo>
                      <a:pt x="18796" y="19018"/>
                      <a:pt x="21600" y="15866"/>
                      <a:pt x="21048" y="12709"/>
                    </a:cubicBezTo>
                    <a:cubicBezTo>
                      <a:pt x="20198" y="7646"/>
                      <a:pt x="12634" y="2959"/>
                      <a:pt x="56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06" name="Google Shape;333;p38"/>
              <p:cNvSpPr/>
              <p:nvPr/>
            </p:nvSpPr>
            <p:spPr>
              <a:xfrm>
                <a:off x="1740173" y="6982859"/>
                <a:ext cx="99212" cy="46918"/>
              </a:xfrm>
              <a:custGeom>
                <a:avLst/>
                <a:gdLst/>
                <a:ahLst/>
                <a:cxnLst>
                  <a:cxn ang="0">
                    <a:pos x="wd2" y="hd2"/>
                  </a:cxn>
                  <a:cxn ang="5400000">
                    <a:pos x="wd2" y="hd2"/>
                  </a:cxn>
                  <a:cxn ang="10800000">
                    <a:pos x="wd2" y="hd2"/>
                  </a:cxn>
                  <a:cxn ang="16200000">
                    <a:pos x="wd2" y="hd2"/>
                  </a:cxn>
                </a:cxnLst>
                <a:rect l="0" t="0" r="r" b="b"/>
                <a:pathLst>
                  <a:path w="18921" h="21600" fill="norm" stroke="1" extrusionOk="0">
                    <a:moveTo>
                      <a:pt x="15772" y="0"/>
                    </a:moveTo>
                    <a:cubicBezTo>
                      <a:pt x="15430" y="0"/>
                      <a:pt x="15055" y="115"/>
                      <a:pt x="14661" y="382"/>
                    </a:cubicBezTo>
                    <a:lnTo>
                      <a:pt x="2477" y="7225"/>
                    </a:lnTo>
                    <a:cubicBezTo>
                      <a:pt x="-1248" y="9481"/>
                      <a:pt x="-564" y="21600"/>
                      <a:pt x="3144" y="21600"/>
                    </a:cubicBezTo>
                    <a:lnTo>
                      <a:pt x="3827" y="21600"/>
                    </a:lnTo>
                    <a:lnTo>
                      <a:pt x="16353" y="14795"/>
                    </a:lnTo>
                    <a:cubicBezTo>
                      <a:pt x="20352" y="12731"/>
                      <a:pt x="19310" y="0"/>
                      <a:pt x="1577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07" name="Google Shape;334;p38"/>
              <p:cNvSpPr/>
              <p:nvPr/>
            </p:nvSpPr>
            <p:spPr>
              <a:xfrm>
                <a:off x="1681618" y="6936439"/>
                <a:ext cx="99202" cy="47251"/>
              </a:xfrm>
              <a:custGeom>
                <a:avLst/>
                <a:gdLst/>
                <a:ahLst/>
                <a:cxnLst>
                  <a:cxn ang="0">
                    <a:pos x="wd2" y="hd2"/>
                  </a:cxn>
                  <a:cxn ang="5400000">
                    <a:pos x="wd2" y="hd2"/>
                  </a:cxn>
                  <a:cxn ang="10800000">
                    <a:pos x="wd2" y="hd2"/>
                  </a:cxn>
                  <a:cxn ang="16200000">
                    <a:pos x="wd2" y="hd2"/>
                  </a:cxn>
                </a:cxnLst>
                <a:rect l="0" t="0" r="r" b="b"/>
                <a:pathLst>
                  <a:path w="18994" h="21600" fill="norm" stroke="1" extrusionOk="0">
                    <a:moveTo>
                      <a:pt x="16015" y="0"/>
                    </a:moveTo>
                    <a:cubicBezTo>
                      <a:pt x="15621" y="0"/>
                      <a:pt x="15192" y="152"/>
                      <a:pt x="14712" y="569"/>
                    </a:cubicBezTo>
                    <a:lnTo>
                      <a:pt x="2479" y="7327"/>
                    </a:lnTo>
                    <a:cubicBezTo>
                      <a:pt x="-1244" y="9604"/>
                      <a:pt x="-575" y="20879"/>
                      <a:pt x="3165" y="21600"/>
                    </a:cubicBezTo>
                    <a:cubicBezTo>
                      <a:pt x="3508" y="21600"/>
                      <a:pt x="3508" y="21600"/>
                      <a:pt x="3851" y="20879"/>
                    </a:cubicBezTo>
                    <a:lnTo>
                      <a:pt x="16410" y="14084"/>
                    </a:lnTo>
                    <a:cubicBezTo>
                      <a:pt x="20356" y="12755"/>
                      <a:pt x="19430" y="0"/>
                      <a:pt x="160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08" name="Google Shape;335;p38"/>
              <p:cNvSpPr/>
              <p:nvPr/>
            </p:nvSpPr>
            <p:spPr>
              <a:xfrm>
                <a:off x="1804781" y="7017735"/>
                <a:ext cx="98610" cy="46587"/>
              </a:xfrm>
              <a:custGeom>
                <a:avLst/>
                <a:gdLst/>
                <a:ahLst/>
                <a:cxnLst>
                  <a:cxn ang="0">
                    <a:pos x="wd2" y="hd2"/>
                  </a:cxn>
                  <a:cxn ang="5400000">
                    <a:pos x="wd2" y="hd2"/>
                  </a:cxn>
                  <a:cxn ang="10800000">
                    <a:pos x="wd2" y="hd2"/>
                  </a:cxn>
                  <a:cxn ang="16200000">
                    <a:pos x="wd2" y="hd2"/>
                  </a:cxn>
                </a:cxnLst>
                <a:rect l="0" t="0" r="r" b="b"/>
                <a:pathLst>
                  <a:path w="19047" h="21600" fill="norm" stroke="1" extrusionOk="0">
                    <a:moveTo>
                      <a:pt x="15905" y="0"/>
                    </a:moveTo>
                    <a:cubicBezTo>
                      <a:pt x="15628" y="0"/>
                      <a:pt x="15351" y="77"/>
                      <a:pt x="15039" y="231"/>
                    </a:cubicBezTo>
                    <a:lnTo>
                      <a:pt x="2370" y="7084"/>
                    </a:lnTo>
                    <a:cubicBezTo>
                      <a:pt x="-1057" y="9395"/>
                      <a:pt x="-711" y="21600"/>
                      <a:pt x="3045" y="21600"/>
                    </a:cubicBezTo>
                    <a:lnTo>
                      <a:pt x="4083" y="21600"/>
                    </a:lnTo>
                    <a:lnTo>
                      <a:pt x="16424" y="14747"/>
                    </a:lnTo>
                    <a:cubicBezTo>
                      <a:pt x="20543" y="12590"/>
                      <a:pt x="19383" y="0"/>
                      <a:pt x="1590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09" name="Google Shape;336;p38"/>
              <p:cNvSpPr/>
              <p:nvPr/>
            </p:nvSpPr>
            <p:spPr>
              <a:xfrm>
                <a:off x="1869407" y="7051781"/>
                <a:ext cx="97602" cy="47085"/>
              </a:xfrm>
              <a:custGeom>
                <a:avLst/>
                <a:gdLst/>
                <a:ahLst/>
                <a:cxnLst>
                  <a:cxn ang="0">
                    <a:pos x="wd2" y="hd2"/>
                  </a:cxn>
                  <a:cxn ang="5400000">
                    <a:pos x="wd2" y="hd2"/>
                  </a:cxn>
                  <a:cxn ang="10800000">
                    <a:pos x="wd2" y="hd2"/>
                  </a:cxn>
                  <a:cxn ang="16200000">
                    <a:pos x="wd2" y="hd2"/>
                  </a:cxn>
                </a:cxnLst>
                <a:rect l="0" t="0" r="r" b="b"/>
                <a:pathLst>
                  <a:path w="19805" h="21600" fill="norm" stroke="1" extrusionOk="0">
                    <a:moveTo>
                      <a:pt x="16775" y="0"/>
                    </a:moveTo>
                    <a:cubicBezTo>
                      <a:pt x="16412" y="0"/>
                      <a:pt x="16030" y="152"/>
                      <a:pt x="15648" y="457"/>
                    </a:cubicBezTo>
                    <a:lnTo>
                      <a:pt x="2339" y="7238"/>
                    </a:lnTo>
                    <a:cubicBezTo>
                      <a:pt x="-1261" y="9524"/>
                      <a:pt x="-552" y="20838"/>
                      <a:pt x="3412" y="21600"/>
                    </a:cubicBezTo>
                    <a:cubicBezTo>
                      <a:pt x="3412" y="21600"/>
                      <a:pt x="3775" y="20838"/>
                      <a:pt x="4139" y="20838"/>
                    </a:cubicBezTo>
                    <a:lnTo>
                      <a:pt x="17103" y="14057"/>
                    </a:lnTo>
                    <a:cubicBezTo>
                      <a:pt x="18903" y="13295"/>
                      <a:pt x="20339" y="9524"/>
                      <a:pt x="19612" y="5752"/>
                    </a:cubicBezTo>
                    <a:cubicBezTo>
                      <a:pt x="19321" y="2171"/>
                      <a:pt x="18139" y="0"/>
                      <a:pt x="1677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10" name="Google Shape;337;p38"/>
              <p:cNvSpPr/>
              <p:nvPr/>
            </p:nvSpPr>
            <p:spPr>
              <a:xfrm>
                <a:off x="1940372" y="7083752"/>
                <a:ext cx="97758" cy="46338"/>
              </a:xfrm>
              <a:custGeom>
                <a:avLst/>
                <a:gdLst/>
                <a:ahLst/>
                <a:cxnLst>
                  <a:cxn ang="0">
                    <a:pos x="wd2" y="hd2"/>
                  </a:cxn>
                  <a:cxn ang="5400000">
                    <a:pos x="wd2" y="hd2"/>
                  </a:cxn>
                  <a:cxn ang="10800000">
                    <a:pos x="wd2" y="hd2"/>
                  </a:cxn>
                  <a:cxn ang="16200000">
                    <a:pos x="wd2" y="hd2"/>
                  </a:cxn>
                </a:cxnLst>
                <a:rect l="0" t="0" r="r" b="b"/>
                <a:pathLst>
                  <a:path w="19837" h="21600" fill="norm" stroke="1" extrusionOk="0">
                    <a:moveTo>
                      <a:pt x="16357" y="0"/>
                    </a:moveTo>
                    <a:cubicBezTo>
                      <a:pt x="16121" y="0"/>
                      <a:pt x="15884" y="39"/>
                      <a:pt x="15648" y="116"/>
                    </a:cubicBezTo>
                    <a:lnTo>
                      <a:pt x="2339" y="7045"/>
                    </a:lnTo>
                    <a:cubicBezTo>
                      <a:pt x="-1261" y="9329"/>
                      <a:pt x="-552" y="21600"/>
                      <a:pt x="3412" y="21600"/>
                    </a:cubicBezTo>
                    <a:lnTo>
                      <a:pt x="4139" y="21600"/>
                    </a:lnTo>
                    <a:lnTo>
                      <a:pt x="17103" y="14710"/>
                    </a:lnTo>
                    <a:cubicBezTo>
                      <a:pt x="19248" y="13161"/>
                      <a:pt x="20339" y="9329"/>
                      <a:pt x="19612" y="5497"/>
                    </a:cubicBezTo>
                    <a:cubicBezTo>
                      <a:pt x="19303" y="2168"/>
                      <a:pt x="17903" y="0"/>
                      <a:pt x="163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11" name="Google Shape;338;p38"/>
              <p:cNvSpPr/>
              <p:nvPr/>
            </p:nvSpPr>
            <p:spPr>
              <a:xfrm>
                <a:off x="2015438" y="7108166"/>
                <a:ext cx="99100" cy="48248"/>
              </a:xfrm>
              <a:custGeom>
                <a:avLst/>
                <a:gdLst/>
                <a:ahLst/>
                <a:cxnLst>
                  <a:cxn ang="0">
                    <a:pos x="wd2" y="hd2"/>
                  </a:cxn>
                  <a:cxn ang="5400000">
                    <a:pos x="wd2" y="hd2"/>
                  </a:cxn>
                  <a:cxn ang="10800000">
                    <a:pos x="wd2" y="hd2"/>
                  </a:cxn>
                  <a:cxn ang="16200000">
                    <a:pos x="wd2" y="hd2"/>
                  </a:cxn>
                </a:cxnLst>
                <a:rect l="0" t="0" r="r" b="b"/>
                <a:pathLst>
                  <a:path w="19760" h="21600" fill="norm" stroke="1" extrusionOk="0">
                    <a:moveTo>
                      <a:pt x="16524" y="0"/>
                    </a:moveTo>
                    <a:cubicBezTo>
                      <a:pt x="16238" y="0"/>
                      <a:pt x="15934" y="74"/>
                      <a:pt x="15631" y="223"/>
                    </a:cubicBezTo>
                    <a:lnTo>
                      <a:pt x="2535" y="6878"/>
                    </a:lnTo>
                    <a:cubicBezTo>
                      <a:pt x="766" y="8328"/>
                      <a:pt x="-288" y="12008"/>
                      <a:pt x="69" y="15689"/>
                    </a:cubicBezTo>
                    <a:cubicBezTo>
                      <a:pt x="409" y="19369"/>
                      <a:pt x="1838" y="21600"/>
                      <a:pt x="3607" y="21600"/>
                    </a:cubicBezTo>
                    <a:lnTo>
                      <a:pt x="4304" y="20856"/>
                    </a:lnTo>
                    <a:lnTo>
                      <a:pt x="17042" y="14239"/>
                    </a:lnTo>
                    <a:cubicBezTo>
                      <a:pt x="21312" y="12194"/>
                      <a:pt x="20097" y="0"/>
                      <a:pt x="165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12" name="Google Shape;339;p38"/>
              <p:cNvSpPr/>
              <p:nvPr/>
            </p:nvSpPr>
            <p:spPr>
              <a:xfrm>
                <a:off x="752396" y="3423585"/>
                <a:ext cx="1346721" cy="3231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6" y="0"/>
                    </a:moveTo>
                    <a:lnTo>
                      <a:pt x="0" y="2023"/>
                    </a:lnTo>
                    <a:lnTo>
                      <a:pt x="11839" y="10982"/>
                    </a:lnTo>
                    <a:lnTo>
                      <a:pt x="11897" y="10982"/>
                    </a:lnTo>
                    <a:cubicBezTo>
                      <a:pt x="11043" y="11685"/>
                      <a:pt x="10074" y="12817"/>
                      <a:pt x="9818" y="14422"/>
                    </a:cubicBezTo>
                    <a:cubicBezTo>
                      <a:pt x="9334" y="17489"/>
                      <a:pt x="8765" y="21600"/>
                      <a:pt x="8765" y="21600"/>
                    </a:cubicBezTo>
                    <a:lnTo>
                      <a:pt x="16136" y="21556"/>
                    </a:lnTo>
                    <a:cubicBezTo>
                      <a:pt x="18583" y="17643"/>
                      <a:pt x="20406" y="13674"/>
                      <a:pt x="21600" y="9673"/>
                    </a:cubicBezTo>
                    <a:lnTo>
                      <a:pt x="1152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13" name="Google Shape;340;p38"/>
              <p:cNvSpPr/>
              <p:nvPr/>
            </p:nvSpPr>
            <p:spPr>
              <a:xfrm>
                <a:off x="1306899" y="6480547"/>
                <a:ext cx="482150" cy="29564"/>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585" y="0"/>
                    </a:moveTo>
                    <a:cubicBezTo>
                      <a:pt x="-195" y="1213"/>
                      <a:pt x="-195" y="19234"/>
                      <a:pt x="585" y="21600"/>
                    </a:cubicBezTo>
                    <a:lnTo>
                      <a:pt x="20547" y="21600"/>
                    </a:lnTo>
                    <a:cubicBezTo>
                      <a:pt x="21405" y="19234"/>
                      <a:pt x="21405" y="1213"/>
                      <a:pt x="2054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14" name="Google Shape;341;p38"/>
              <p:cNvSpPr/>
              <p:nvPr/>
            </p:nvSpPr>
            <p:spPr>
              <a:xfrm>
                <a:off x="897173" y="3779163"/>
                <a:ext cx="701158" cy="2730948"/>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487" y="0"/>
                    </a:moveTo>
                    <a:cubicBezTo>
                      <a:pt x="419" y="0"/>
                      <a:pt x="353" y="3"/>
                      <a:pt x="295" y="10"/>
                    </a:cubicBezTo>
                    <a:cubicBezTo>
                      <a:pt x="23" y="36"/>
                      <a:pt x="-87" y="114"/>
                      <a:pt x="78" y="179"/>
                    </a:cubicBezTo>
                    <a:cubicBezTo>
                      <a:pt x="185" y="257"/>
                      <a:pt x="15364" y="7554"/>
                      <a:pt x="20480" y="9895"/>
                    </a:cubicBezTo>
                    <a:cubicBezTo>
                      <a:pt x="19991" y="10259"/>
                      <a:pt x="16672" y="12561"/>
                      <a:pt x="16400" y="14265"/>
                    </a:cubicBezTo>
                    <a:cubicBezTo>
                      <a:pt x="16128" y="16072"/>
                      <a:pt x="14386" y="21431"/>
                      <a:pt x="14331" y="21483"/>
                    </a:cubicBezTo>
                    <a:cubicBezTo>
                      <a:pt x="14331" y="21548"/>
                      <a:pt x="14496" y="21600"/>
                      <a:pt x="14768" y="21600"/>
                    </a:cubicBezTo>
                    <a:lnTo>
                      <a:pt x="14820" y="21600"/>
                    </a:lnTo>
                    <a:cubicBezTo>
                      <a:pt x="15092" y="21600"/>
                      <a:pt x="15312" y="21548"/>
                      <a:pt x="15312" y="21483"/>
                    </a:cubicBezTo>
                    <a:cubicBezTo>
                      <a:pt x="15312" y="21431"/>
                      <a:pt x="17106" y="16086"/>
                      <a:pt x="17378" y="14265"/>
                    </a:cubicBezTo>
                    <a:cubicBezTo>
                      <a:pt x="17705" y="12444"/>
                      <a:pt x="21458" y="9933"/>
                      <a:pt x="21458" y="9908"/>
                    </a:cubicBezTo>
                    <a:cubicBezTo>
                      <a:pt x="21513" y="9881"/>
                      <a:pt x="21513" y="9856"/>
                      <a:pt x="21458" y="9816"/>
                    </a:cubicBezTo>
                    <a:cubicBezTo>
                      <a:pt x="16452" y="7541"/>
                      <a:pt x="1056" y="140"/>
                      <a:pt x="949" y="62"/>
                    </a:cubicBezTo>
                    <a:cubicBezTo>
                      <a:pt x="869" y="24"/>
                      <a:pt x="671" y="0"/>
                      <a:pt x="48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15" name="Google Shape;342;p38"/>
              <p:cNvSpPr/>
              <p:nvPr/>
            </p:nvSpPr>
            <p:spPr>
              <a:xfrm>
                <a:off x="51528" y="3347935"/>
                <a:ext cx="752621" cy="1677332"/>
              </a:xfrm>
              <a:custGeom>
                <a:avLst/>
                <a:gdLst/>
                <a:ahLst/>
                <a:cxnLst>
                  <a:cxn ang="0">
                    <a:pos x="wd2" y="hd2"/>
                  </a:cxn>
                  <a:cxn ang="5400000">
                    <a:pos x="wd2" y="hd2"/>
                  </a:cxn>
                  <a:cxn ang="10800000">
                    <a:pos x="wd2" y="hd2"/>
                  </a:cxn>
                  <a:cxn ang="16200000">
                    <a:pos x="wd2" y="hd2"/>
                  </a:cxn>
                </a:cxnLst>
                <a:rect l="0" t="0" r="r" b="b"/>
                <a:pathLst>
                  <a:path w="20869" h="21600" fill="norm" stroke="1" extrusionOk="0">
                    <a:moveTo>
                      <a:pt x="0" y="0"/>
                    </a:moveTo>
                    <a:cubicBezTo>
                      <a:pt x="0" y="0"/>
                      <a:pt x="149" y="2076"/>
                      <a:pt x="887" y="7962"/>
                    </a:cubicBezTo>
                    <a:cubicBezTo>
                      <a:pt x="1183" y="10631"/>
                      <a:pt x="1722" y="14929"/>
                      <a:pt x="2166" y="18466"/>
                    </a:cubicBezTo>
                    <a:cubicBezTo>
                      <a:pt x="2363" y="20223"/>
                      <a:pt x="5757" y="21600"/>
                      <a:pt x="9841" y="21600"/>
                    </a:cubicBezTo>
                    <a:lnTo>
                      <a:pt x="12793" y="21600"/>
                    </a:lnTo>
                    <a:cubicBezTo>
                      <a:pt x="16827" y="21600"/>
                      <a:pt x="20171" y="20265"/>
                      <a:pt x="20467" y="18529"/>
                    </a:cubicBezTo>
                    <a:cubicBezTo>
                      <a:pt x="21600" y="11583"/>
                      <a:pt x="19975" y="762"/>
                      <a:pt x="19975" y="762"/>
                    </a:cubicBezTo>
                    <a:lnTo>
                      <a:pt x="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16" name="Google Shape;343;p38"/>
              <p:cNvSpPr/>
              <p:nvPr/>
            </p:nvSpPr>
            <p:spPr>
              <a:xfrm>
                <a:off x="679" y="3007553"/>
                <a:ext cx="1503655" cy="761896"/>
              </a:xfrm>
              <a:custGeom>
                <a:avLst/>
                <a:gdLst/>
                <a:ahLst/>
                <a:cxnLst>
                  <a:cxn ang="0">
                    <a:pos x="wd2" y="hd2"/>
                  </a:cxn>
                  <a:cxn ang="5400000">
                    <a:pos x="wd2" y="hd2"/>
                  </a:cxn>
                  <a:cxn ang="10800000">
                    <a:pos x="wd2" y="hd2"/>
                  </a:cxn>
                  <a:cxn ang="16200000">
                    <a:pos x="wd2" y="hd2"/>
                  </a:cxn>
                </a:cxnLst>
                <a:rect l="0" t="0" r="r" b="b"/>
                <a:pathLst>
                  <a:path w="19683" h="21600" fill="norm" stroke="1" extrusionOk="0">
                    <a:moveTo>
                      <a:pt x="1177" y="0"/>
                    </a:moveTo>
                    <a:cubicBezTo>
                      <a:pt x="1177" y="0"/>
                      <a:pt x="-1424" y="14078"/>
                      <a:pt x="1108" y="17249"/>
                    </a:cubicBezTo>
                    <a:cubicBezTo>
                      <a:pt x="3677" y="20484"/>
                      <a:pt x="8515" y="21600"/>
                      <a:pt x="12185" y="21600"/>
                    </a:cubicBezTo>
                    <a:cubicBezTo>
                      <a:pt x="13590" y="21600"/>
                      <a:pt x="14825" y="21438"/>
                      <a:pt x="15693" y="21164"/>
                    </a:cubicBezTo>
                    <a:cubicBezTo>
                      <a:pt x="20176" y="19813"/>
                      <a:pt x="19666" y="5455"/>
                      <a:pt x="19666" y="5455"/>
                    </a:cubicBezTo>
                    <a:lnTo>
                      <a:pt x="1177"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17" name="Google Shape;344;p38"/>
              <p:cNvSpPr/>
              <p:nvPr/>
            </p:nvSpPr>
            <p:spPr>
              <a:xfrm>
                <a:off x="1370489" y="3319369"/>
                <a:ext cx="168974" cy="276858"/>
              </a:xfrm>
              <a:custGeom>
                <a:avLst/>
                <a:gdLst/>
                <a:ahLst/>
                <a:cxnLst>
                  <a:cxn ang="0">
                    <a:pos x="wd2" y="hd2"/>
                  </a:cxn>
                  <a:cxn ang="5400000">
                    <a:pos x="wd2" y="hd2"/>
                  </a:cxn>
                  <a:cxn ang="10800000">
                    <a:pos x="wd2" y="hd2"/>
                  </a:cxn>
                  <a:cxn ang="16200000">
                    <a:pos x="wd2" y="hd2"/>
                  </a:cxn>
                </a:cxnLst>
                <a:rect l="0" t="0" r="r" b="b"/>
                <a:pathLst>
                  <a:path w="19967" h="21600" fill="norm" stroke="1" extrusionOk="0">
                    <a:moveTo>
                      <a:pt x="3989" y="0"/>
                    </a:moveTo>
                    <a:cubicBezTo>
                      <a:pt x="3322" y="0"/>
                      <a:pt x="2634" y="207"/>
                      <a:pt x="2232" y="687"/>
                    </a:cubicBezTo>
                    <a:cubicBezTo>
                      <a:pt x="-913" y="5947"/>
                      <a:pt x="-701" y="10696"/>
                      <a:pt x="2655" y="14415"/>
                    </a:cubicBezTo>
                    <a:cubicBezTo>
                      <a:pt x="6012" y="17881"/>
                      <a:pt x="11465" y="20447"/>
                      <a:pt x="17754" y="21470"/>
                    </a:cubicBezTo>
                    <a:lnTo>
                      <a:pt x="18167" y="21600"/>
                    </a:lnTo>
                    <a:cubicBezTo>
                      <a:pt x="20263" y="21470"/>
                      <a:pt x="20687" y="19676"/>
                      <a:pt x="18591" y="19294"/>
                    </a:cubicBezTo>
                    <a:cubicBezTo>
                      <a:pt x="13349" y="18393"/>
                      <a:pt x="8733" y="16216"/>
                      <a:pt x="5800" y="13262"/>
                    </a:cubicBezTo>
                    <a:cubicBezTo>
                      <a:pt x="3079" y="10055"/>
                      <a:pt x="3079" y="6077"/>
                      <a:pt x="5800" y="1458"/>
                    </a:cubicBezTo>
                    <a:cubicBezTo>
                      <a:pt x="6192" y="577"/>
                      <a:pt x="5112" y="0"/>
                      <a:pt x="398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18" name="Google Shape;345;p38"/>
              <p:cNvSpPr/>
              <p:nvPr/>
            </p:nvSpPr>
            <p:spPr>
              <a:xfrm>
                <a:off x="52454" y="3233589"/>
                <a:ext cx="451655" cy="311651"/>
              </a:xfrm>
              <a:custGeom>
                <a:avLst/>
                <a:gdLst/>
                <a:ahLst/>
                <a:cxnLst>
                  <a:cxn ang="0">
                    <a:pos x="wd2" y="hd2"/>
                  </a:cxn>
                  <a:cxn ang="5400000">
                    <a:pos x="wd2" y="hd2"/>
                  </a:cxn>
                  <a:cxn ang="10800000">
                    <a:pos x="wd2" y="hd2"/>
                  </a:cxn>
                  <a:cxn ang="16200000">
                    <a:pos x="wd2" y="hd2"/>
                  </a:cxn>
                </a:cxnLst>
                <a:rect l="0" t="0" r="r" b="b"/>
                <a:pathLst>
                  <a:path w="21286" h="21600" fill="norm" stroke="1" extrusionOk="0">
                    <a:moveTo>
                      <a:pt x="20501" y="0"/>
                    </a:moveTo>
                    <a:cubicBezTo>
                      <a:pt x="20210" y="0"/>
                      <a:pt x="19914" y="230"/>
                      <a:pt x="19775" y="748"/>
                    </a:cubicBezTo>
                    <a:cubicBezTo>
                      <a:pt x="19023" y="4506"/>
                      <a:pt x="17769" y="8155"/>
                      <a:pt x="16012" y="11344"/>
                    </a:cubicBezTo>
                    <a:cubicBezTo>
                      <a:pt x="12896" y="16823"/>
                      <a:pt x="8859" y="19563"/>
                      <a:pt x="3952" y="19563"/>
                    </a:cubicBezTo>
                    <a:cubicBezTo>
                      <a:pt x="2938" y="19563"/>
                      <a:pt x="1882" y="19442"/>
                      <a:pt x="793" y="19212"/>
                    </a:cubicBezTo>
                    <a:cubicBezTo>
                      <a:pt x="763" y="19206"/>
                      <a:pt x="734" y="19206"/>
                      <a:pt x="708" y="19206"/>
                    </a:cubicBezTo>
                    <a:cubicBezTo>
                      <a:pt x="-136" y="19206"/>
                      <a:pt x="-267" y="20817"/>
                      <a:pt x="544" y="21145"/>
                    </a:cubicBezTo>
                    <a:cubicBezTo>
                      <a:pt x="1714" y="21491"/>
                      <a:pt x="2883" y="21600"/>
                      <a:pt x="3973" y="21600"/>
                    </a:cubicBezTo>
                    <a:cubicBezTo>
                      <a:pt x="9239" y="21600"/>
                      <a:pt x="14175" y="18296"/>
                      <a:pt x="17186" y="12599"/>
                    </a:cubicBezTo>
                    <a:cubicBezTo>
                      <a:pt x="19108" y="9180"/>
                      <a:pt x="20446" y="5306"/>
                      <a:pt x="21282" y="1203"/>
                    </a:cubicBezTo>
                    <a:cubicBezTo>
                      <a:pt x="21333" y="466"/>
                      <a:pt x="20919" y="0"/>
                      <a:pt x="2050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19" name="Google Shape;346;p38"/>
              <p:cNvSpPr/>
              <p:nvPr/>
            </p:nvSpPr>
            <p:spPr>
              <a:xfrm>
                <a:off x="-1" y="3006556"/>
                <a:ext cx="577117" cy="675202"/>
              </a:xfrm>
              <a:custGeom>
                <a:avLst/>
                <a:gdLst/>
                <a:ahLst/>
                <a:cxnLst>
                  <a:cxn ang="0">
                    <a:pos x="wd2" y="hd2"/>
                  </a:cxn>
                  <a:cxn ang="5400000">
                    <a:pos x="wd2" y="hd2"/>
                  </a:cxn>
                  <a:cxn ang="10800000">
                    <a:pos x="wd2" y="hd2"/>
                  </a:cxn>
                  <a:cxn ang="16200000">
                    <a:pos x="wd2" y="hd2"/>
                  </a:cxn>
                </a:cxnLst>
                <a:rect l="0" t="0" r="r" b="b"/>
                <a:pathLst>
                  <a:path w="19301" h="21600" fill="norm" stroke="1" extrusionOk="0">
                    <a:moveTo>
                      <a:pt x="4496" y="0"/>
                    </a:moveTo>
                    <a:cubicBezTo>
                      <a:pt x="4253" y="0"/>
                      <a:pt x="4013" y="141"/>
                      <a:pt x="3920" y="348"/>
                    </a:cubicBezTo>
                    <a:cubicBezTo>
                      <a:pt x="3623" y="927"/>
                      <a:pt x="-2250" y="13920"/>
                      <a:pt x="953" y="19286"/>
                    </a:cubicBezTo>
                    <a:cubicBezTo>
                      <a:pt x="1664" y="20442"/>
                      <a:pt x="2910" y="21284"/>
                      <a:pt x="4337" y="21494"/>
                    </a:cubicBezTo>
                    <a:cubicBezTo>
                      <a:pt x="4690" y="21600"/>
                      <a:pt x="5107" y="21600"/>
                      <a:pt x="5463" y="21600"/>
                    </a:cubicBezTo>
                    <a:cubicBezTo>
                      <a:pt x="13950" y="21600"/>
                      <a:pt x="19110" y="4136"/>
                      <a:pt x="19290" y="3347"/>
                    </a:cubicBezTo>
                    <a:cubicBezTo>
                      <a:pt x="19350" y="3031"/>
                      <a:pt x="19170" y="2768"/>
                      <a:pt x="18814" y="2662"/>
                    </a:cubicBezTo>
                    <a:cubicBezTo>
                      <a:pt x="18778" y="2656"/>
                      <a:pt x="18739" y="2651"/>
                      <a:pt x="18700" y="2651"/>
                    </a:cubicBezTo>
                    <a:cubicBezTo>
                      <a:pt x="18433" y="2651"/>
                      <a:pt x="18154" y="2808"/>
                      <a:pt x="18103" y="3084"/>
                    </a:cubicBezTo>
                    <a:cubicBezTo>
                      <a:pt x="17094" y="6291"/>
                      <a:pt x="15787" y="9396"/>
                      <a:pt x="14247" y="12446"/>
                    </a:cubicBezTo>
                    <a:cubicBezTo>
                      <a:pt x="12260" y="16210"/>
                      <a:pt x="9149" y="20519"/>
                      <a:pt x="5430" y="20519"/>
                    </a:cubicBezTo>
                    <a:cubicBezTo>
                      <a:pt x="5149" y="20519"/>
                      <a:pt x="4861" y="20495"/>
                      <a:pt x="4573" y="20442"/>
                    </a:cubicBezTo>
                    <a:cubicBezTo>
                      <a:pt x="3504" y="20232"/>
                      <a:pt x="2557" y="19653"/>
                      <a:pt x="2080" y="18760"/>
                    </a:cubicBezTo>
                    <a:cubicBezTo>
                      <a:pt x="-887" y="13867"/>
                      <a:pt x="4987" y="927"/>
                      <a:pt x="5047" y="768"/>
                    </a:cubicBezTo>
                    <a:cubicBezTo>
                      <a:pt x="5167" y="505"/>
                      <a:pt x="5047" y="189"/>
                      <a:pt x="4690" y="32"/>
                    </a:cubicBezTo>
                    <a:cubicBezTo>
                      <a:pt x="4627" y="11"/>
                      <a:pt x="4561" y="0"/>
                      <a:pt x="4496"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20" name="Google Shape;347;p38"/>
              <p:cNvSpPr/>
              <p:nvPr/>
            </p:nvSpPr>
            <p:spPr>
              <a:xfrm>
                <a:off x="782050" y="3478724"/>
                <a:ext cx="307135" cy="301686"/>
              </a:xfrm>
              <a:custGeom>
                <a:avLst/>
                <a:gdLst/>
                <a:ahLst/>
                <a:cxnLst>
                  <a:cxn ang="0">
                    <a:pos x="wd2" y="hd2"/>
                  </a:cxn>
                  <a:cxn ang="5400000">
                    <a:pos x="wd2" y="hd2"/>
                  </a:cxn>
                  <a:cxn ang="10800000">
                    <a:pos x="wd2" y="hd2"/>
                  </a:cxn>
                  <a:cxn ang="16200000">
                    <a:pos x="wd2" y="hd2"/>
                  </a:cxn>
                </a:cxnLst>
                <a:rect l="0" t="0" r="r" b="b"/>
                <a:pathLst>
                  <a:path w="21004" h="21600" fill="norm" stroke="1" extrusionOk="0">
                    <a:moveTo>
                      <a:pt x="19823" y="0"/>
                    </a:moveTo>
                    <a:cubicBezTo>
                      <a:pt x="19437" y="0"/>
                      <a:pt x="19088" y="214"/>
                      <a:pt x="18843" y="529"/>
                    </a:cubicBezTo>
                    <a:cubicBezTo>
                      <a:pt x="14474" y="8294"/>
                      <a:pt x="8168" y="14888"/>
                      <a:pt x="521" y="19602"/>
                    </a:cubicBezTo>
                    <a:cubicBezTo>
                      <a:pt x="-447" y="20191"/>
                      <a:pt x="37" y="21600"/>
                      <a:pt x="1128" y="21600"/>
                    </a:cubicBezTo>
                    <a:cubicBezTo>
                      <a:pt x="1373" y="21600"/>
                      <a:pt x="1495" y="21481"/>
                      <a:pt x="1612" y="21368"/>
                    </a:cubicBezTo>
                    <a:cubicBezTo>
                      <a:pt x="9621" y="16421"/>
                      <a:pt x="16294" y="9709"/>
                      <a:pt x="20908" y="1587"/>
                    </a:cubicBezTo>
                    <a:cubicBezTo>
                      <a:pt x="21153" y="1118"/>
                      <a:pt x="20908" y="410"/>
                      <a:pt x="20424" y="172"/>
                    </a:cubicBezTo>
                    <a:cubicBezTo>
                      <a:pt x="20222" y="54"/>
                      <a:pt x="20019" y="0"/>
                      <a:pt x="19823"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21" name="Google Shape;348;p38"/>
              <p:cNvSpPr/>
              <p:nvPr/>
            </p:nvSpPr>
            <p:spPr>
              <a:xfrm>
                <a:off x="622015" y="647631"/>
                <a:ext cx="972854" cy="597061"/>
              </a:xfrm>
              <a:custGeom>
                <a:avLst/>
                <a:gdLst/>
                <a:ahLst/>
                <a:cxnLst>
                  <a:cxn ang="0">
                    <a:pos x="wd2" y="hd2"/>
                  </a:cxn>
                  <a:cxn ang="5400000">
                    <a:pos x="wd2" y="hd2"/>
                  </a:cxn>
                  <a:cxn ang="10800000">
                    <a:pos x="wd2" y="hd2"/>
                  </a:cxn>
                  <a:cxn ang="16200000">
                    <a:pos x="wd2" y="hd2"/>
                  </a:cxn>
                </a:cxnLst>
                <a:rect l="0" t="0" r="r" b="b"/>
                <a:pathLst>
                  <a:path w="17380" h="21600" fill="norm" stroke="1" extrusionOk="0">
                    <a:moveTo>
                      <a:pt x="6814" y="0"/>
                    </a:moveTo>
                    <a:cubicBezTo>
                      <a:pt x="-139" y="0"/>
                      <a:pt x="-600" y="10433"/>
                      <a:pt x="396" y="15297"/>
                    </a:cubicBezTo>
                    <a:cubicBezTo>
                      <a:pt x="1148" y="18899"/>
                      <a:pt x="6115" y="21600"/>
                      <a:pt x="10597" y="21600"/>
                    </a:cubicBezTo>
                    <a:cubicBezTo>
                      <a:pt x="12924" y="21600"/>
                      <a:pt x="15122" y="20870"/>
                      <a:pt x="16531" y="19164"/>
                    </a:cubicBezTo>
                    <a:cubicBezTo>
                      <a:pt x="16531" y="19164"/>
                      <a:pt x="21000" y="3993"/>
                      <a:pt x="9430" y="424"/>
                    </a:cubicBezTo>
                    <a:cubicBezTo>
                      <a:pt x="8470" y="132"/>
                      <a:pt x="7600" y="0"/>
                      <a:pt x="68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22" name="Google Shape;349;p38"/>
              <p:cNvSpPr/>
              <p:nvPr/>
            </p:nvSpPr>
            <p:spPr>
              <a:xfrm>
                <a:off x="904" y="950396"/>
                <a:ext cx="1869280" cy="2407754"/>
              </a:xfrm>
              <a:custGeom>
                <a:avLst/>
                <a:gdLst/>
                <a:ahLst/>
                <a:cxnLst>
                  <a:cxn ang="0">
                    <a:pos x="wd2" y="hd2"/>
                  </a:cxn>
                  <a:cxn ang="5400000">
                    <a:pos x="wd2" y="hd2"/>
                  </a:cxn>
                  <a:cxn ang="10800000">
                    <a:pos x="wd2" y="hd2"/>
                  </a:cxn>
                  <a:cxn ang="16200000">
                    <a:pos x="wd2" y="hd2"/>
                  </a:cxn>
                </a:cxnLst>
                <a:rect l="0" t="0" r="r" b="b"/>
                <a:pathLst>
                  <a:path w="21089" h="21600" fill="norm" stroke="1" extrusionOk="0">
                    <a:moveTo>
                      <a:pt x="12221" y="0"/>
                    </a:moveTo>
                    <a:cubicBezTo>
                      <a:pt x="12221" y="0"/>
                      <a:pt x="7657" y="236"/>
                      <a:pt x="5856" y="989"/>
                    </a:cubicBezTo>
                    <a:cubicBezTo>
                      <a:pt x="3413" y="1991"/>
                      <a:pt x="3233" y="8276"/>
                      <a:pt x="2372" y="10990"/>
                    </a:cubicBezTo>
                    <a:cubicBezTo>
                      <a:pt x="1532" y="13705"/>
                      <a:pt x="-330" y="18322"/>
                      <a:pt x="50" y="19576"/>
                    </a:cubicBezTo>
                    <a:cubicBezTo>
                      <a:pt x="338" y="20579"/>
                      <a:pt x="9122" y="21600"/>
                      <a:pt x="14045" y="21600"/>
                    </a:cubicBezTo>
                    <a:cubicBezTo>
                      <a:pt x="15279" y="21600"/>
                      <a:pt x="16272" y="21535"/>
                      <a:pt x="16826" y="21391"/>
                    </a:cubicBezTo>
                    <a:cubicBezTo>
                      <a:pt x="18287" y="21007"/>
                      <a:pt x="17326" y="13690"/>
                      <a:pt x="18607" y="10651"/>
                    </a:cubicBezTo>
                    <a:cubicBezTo>
                      <a:pt x="19869" y="7597"/>
                      <a:pt x="21270" y="5562"/>
                      <a:pt x="21070" y="4205"/>
                    </a:cubicBezTo>
                    <a:cubicBezTo>
                      <a:pt x="20910" y="3098"/>
                      <a:pt x="16646" y="1431"/>
                      <a:pt x="16646" y="1431"/>
                    </a:cubicBezTo>
                    <a:lnTo>
                      <a:pt x="12221"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23" name="Google Shape;350;p38"/>
              <p:cNvSpPr/>
              <p:nvPr/>
            </p:nvSpPr>
            <p:spPr>
              <a:xfrm>
                <a:off x="828737" y="1539068"/>
                <a:ext cx="640477" cy="307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 y="0"/>
                    </a:moveTo>
                    <a:lnTo>
                      <a:pt x="0" y="16059"/>
                    </a:lnTo>
                    <a:cubicBezTo>
                      <a:pt x="0" y="16059"/>
                      <a:pt x="14958" y="20334"/>
                      <a:pt x="20403" y="21600"/>
                    </a:cubicBezTo>
                    <a:lnTo>
                      <a:pt x="21600" y="5664"/>
                    </a:lnTo>
                    <a:lnTo>
                      <a:pt x="155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24" name="Google Shape;351;p38"/>
              <p:cNvSpPr/>
              <p:nvPr/>
            </p:nvSpPr>
            <p:spPr>
              <a:xfrm>
                <a:off x="1442167" y="1147201"/>
                <a:ext cx="122934" cy="105795"/>
              </a:xfrm>
              <a:custGeom>
                <a:avLst/>
                <a:gdLst/>
                <a:ahLst/>
                <a:cxnLst>
                  <a:cxn ang="0">
                    <a:pos x="wd2" y="hd2"/>
                  </a:cxn>
                  <a:cxn ang="5400000">
                    <a:pos x="wd2" y="hd2"/>
                  </a:cxn>
                  <a:cxn ang="10800000">
                    <a:pos x="wd2" y="hd2"/>
                  </a:cxn>
                  <a:cxn ang="16200000">
                    <a:pos x="wd2" y="hd2"/>
                  </a:cxn>
                </a:cxnLst>
                <a:rect l="0" t="0" r="r" b="b"/>
                <a:pathLst>
                  <a:path w="20637" h="21600" fill="norm" stroke="1" extrusionOk="0">
                    <a:moveTo>
                      <a:pt x="17957" y="0"/>
                    </a:moveTo>
                    <a:cubicBezTo>
                      <a:pt x="17311" y="0"/>
                      <a:pt x="16724" y="322"/>
                      <a:pt x="16468" y="1119"/>
                    </a:cubicBezTo>
                    <a:cubicBezTo>
                      <a:pt x="13189" y="8172"/>
                      <a:pt x="7819" y="13869"/>
                      <a:pt x="1276" y="17226"/>
                    </a:cubicBezTo>
                    <a:cubicBezTo>
                      <a:pt x="374" y="17565"/>
                      <a:pt x="-213" y="18904"/>
                      <a:pt x="73" y="20261"/>
                    </a:cubicBezTo>
                    <a:cubicBezTo>
                      <a:pt x="374" y="20922"/>
                      <a:pt x="1276" y="21600"/>
                      <a:pt x="2164" y="21600"/>
                    </a:cubicBezTo>
                    <a:lnTo>
                      <a:pt x="2765" y="21600"/>
                    </a:lnTo>
                    <a:cubicBezTo>
                      <a:pt x="10211" y="17904"/>
                      <a:pt x="16468" y="11529"/>
                      <a:pt x="20334" y="3459"/>
                    </a:cubicBezTo>
                    <a:cubicBezTo>
                      <a:pt x="21387" y="1814"/>
                      <a:pt x="19477" y="0"/>
                      <a:pt x="17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25" name="Google Shape;352;p38"/>
              <p:cNvSpPr/>
              <p:nvPr/>
            </p:nvSpPr>
            <p:spPr>
              <a:xfrm>
                <a:off x="775162" y="1887090"/>
                <a:ext cx="843375" cy="280179"/>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089" y="0"/>
                    </a:moveTo>
                    <a:cubicBezTo>
                      <a:pt x="21001" y="0"/>
                      <a:pt x="20907" y="122"/>
                      <a:pt x="20835" y="429"/>
                    </a:cubicBezTo>
                    <a:cubicBezTo>
                      <a:pt x="19302" y="4865"/>
                      <a:pt x="17545" y="8668"/>
                      <a:pt x="15562" y="11459"/>
                    </a:cubicBezTo>
                    <a:cubicBezTo>
                      <a:pt x="11908" y="16939"/>
                      <a:pt x="7840" y="19839"/>
                      <a:pt x="3701" y="19839"/>
                    </a:cubicBezTo>
                    <a:cubicBezTo>
                      <a:pt x="2579" y="19839"/>
                      <a:pt x="1450" y="19622"/>
                      <a:pt x="323" y="19193"/>
                    </a:cubicBezTo>
                    <a:cubicBezTo>
                      <a:pt x="188" y="19193"/>
                      <a:pt x="9" y="19443"/>
                      <a:pt x="9" y="19948"/>
                    </a:cubicBezTo>
                    <a:cubicBezTo>
                      <a:pt x="-37" y="20460"/>
                      <a:pt x="97" y="20966"/>
                      <a:pt x="279" y="20966"/>
                    </a:cubicBezTo>
                    <a:cubicBezTo>
                      <a:pt x="1406" y="21344"/>
                      <a:pt x="2533" y="21600"/>
                      <a:pt x="3660" y="21600"/>
                    </a:cubicBezTo>
                    <a:cubicBezTo>
                      <a:pt x="7942" y="21600"/>
                      <a:pt x="12136" y="18681"/>
                      <a:pt x="15922" y="12977"/>
                    </a:cubicBezTo>
                    <a:cubicBezTo>
                      <a:pt x="17950" y="10064"/>
                      <a:pt x="19753" y="6261"/>
                      <a:pt x="21331" y="1568"/>
                    </a:cubicBezTo>
                    <a:cubicBezTo>
                      <a:pt x="21563" y="922"/>
                      <a:pt x="21335" y="0"/>
                      <a:pt x="2108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26" name="Google Shape;353;p38"/>
              <p:cNvSpPr/>
              <p:nvPr/>
            </p:nvSpPr>
            <p:spPr>
              <a:xfrm>
                <a:off x="1616167" y="1593709"/>
                <a:ext cx="237734" cy="627786"/>
              </a:xfrm>
              <a:custGeom>
                <a:avLst/>
                <a:gdLst/>
                <a:ahLst/>
                <a:cxnLst>
                  <a:cxn ang="0">
                    <a:pos x="wd2" y="hd2"/>
                  </a:cxn>
                  <a:cxn ang="5400000">
                    <a:pos x="wd2" y="hd2"/>
                  </a:cxn>
                  <a:cxn ang="10800000">
                    <a:pos x="wd2" y="hd2"/>
                  </a:cxn>
                  <a:cxn ang="16200000">
                    <a:pos x="wd2" y="hd2"/>
                  </a:cxn>
                </a:cxnLst>
                <a:rect l="0" t="0" r="r" b="b"/>
                <a:pathLst>
                  <a:path w="21281" h="21600" fill="norm" stroke="1" extrusionOk="0">
                    <a:moveTo>
                      <a:pt x="20115" y="0"/>
                    </a:moveTo>
                    <a:cubicBezTo>
                      <a:pt x="19730" y="0"/>
                      <a:pt x="19321" y="106"/>
                      <a:pt x="19089" y="271"/>
                    </a:cubicBezTo>
                    <a:cubicBezTo>
                      <a:pt x="12424" y="6211"/>
                      <a:pt x="192" y="20980"/>
                      <a:pt x="31" y="21091"/>
                    </a:cubicBezTo>
                    <a:cubicBezTo>
                      <a:pt x="-129" y="21317"/>
                      <a:pt x="352" y="21546"/>
                      <a:pt x="825" y="21600"/>
                    </a:cubicBezTo>
                    <a:lnTo>
                      <a:pt x="1146" y="21600"/>
                    </a:lnTo>
                    <a:cubicBezTo>
                      <a:pt x="1620" y="21600"/>
                      <a:pt x="2093" y="21489"/>
                      <a:pt x="2253" y="21317"/>
                    </a:cubicBezTo>
                    <a:cubicBezTo>
                      <a:pt x="2414" y="21206"/>
                      <a:pt x="14485" y="6494"/>
                      <a:pt x="21158" y="554"/>
                    </a:cubicBezTo>
                    <a:cubicBezTo>
                      <a:pt x="21471" y="329"/>
                      <a:pt x="21158" y="100"/>
                      <a:pt x="20525" y="46"/>
                    </a:cubicBezTo>
                    <a:cubicBezTo>
                      <a:pt x="20396" y="14"/>
                      <a:pt x="20252" y="0"/>
                      <a:pt x="201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27" name="Google Shape;354;p38"/>
              <p:cNvSpPr/>
              <p:nvPr/>
            </p:nvSpPr>
            <p:spPr>
              <a:xfrm>
                <a:off x="136739" y="1429538"/>
                <a:ext cx="328214" cy="1637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33" y="0"/>
                    </a:moveTo>
                    <a:cubicBezTo>
                      <a:pt x="20326" y="0"/>
                      <a:pt x="19908" y="48"/>
                      <a:pt x="19849" y="144"/>
                    </a:cubicBezTo>
                    <a:cubicBezTo>
                      <a:pt x="19849" y="209"/>
                      <a:pt x="17749" y="6956"/>
                      <a:pt x="9806" y="11404"/>
                    </a:cubicBezTo>
                    <a:cubicBezTo>
                      <a:pt x="3733" y="14679"/>
                      <a:pt x="348" y="18128"/>
                      <a:pt x="0" y="21600"/>
                    </a:cubicBezTo>
                    <a:lnTo>
                      <a:pt x="1515" y="21600"/>
                    </a:lnTo>
                    <a:cubicBezTo>
                      <a:pt x="1981" y="18150"/>
                      <a:pt x="5372" y="14766"/>
                      <a:pt x="11328" y="11512"/>
                    </a:cubicBezTo>
                    <a:cubicBezTo>
                      <a:pt x="19501" y="7021"/>
                      <a:pt x="21600" y="230"/>
                      <a:pt x="21600" y="165"/>
                    </a:cubicBezTo>
                    <a:cubicBezTo>
                      <a:pt x="21600" y="54"/>
                      <a:pt x="21170" y="0"/>
                      <a:pt x="2073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28" name="Google Shape;355;p38"/>
              <p:cNvSpPr/>
              <p:nvPr/>
            </p:nvSpPr>
            <p:spPr>
              <a:xfrm>
                <a:off x="6639" y="3021587"/>
                <a:ext cx="1534055" cy="227697"/>
              </a:xfrm>
              <a:custGeom>
                <a:avLst/>
                <a:gdLst/>
                <a:ahLst/>
                <a:cxnLst>
                  <a:cxn ang="0">
                    <a:pos x="wd2" y="hd2"/>
                  </a:cxn>
                  <a:cxn ang="5400000">
                    <a:pos x="wd2" y="hd2"/>
                  </a:cxn>
                  <a:cxn ang="10800000">
                    <a:pos x="wd2" y="hd2"/>
                  </a:cxn>
                  <a:cxn ang="16200000">
                    <a:pos x="wd2" y="hd2"/>
                  </a:cxn>
                </a:cxnLst>
                <a:rect l="0" t="0" r="r" b="b"/>
                <a:pathLst>
                  <a:path w="21512" h="21600" fill="norm" stroke="1" extrusionOk="0">
                    <a:moveTo>
                      <a:pt x="164" y="0"/>
                    </a:moveTo>
                    <a:cubicBezTo>
                      <a:pt x="-10" y="0"/>
                      <a:pt x="-70" y="1544"/>
                      <a:pt x="107" y="2103"/>
                    </a:cubicBezTo>
                    <a:cubicBezTo>
                      <a:pt x="6950" y="17543"/>
                      <a:pt x="12349" y="21135"/>
                      <a:pt x="15684" y="21600"/>
                    </a:cubicBezTo>
                    <a:lnTo>
                      <a:pt x="16355" y="21600"/>
                    </a:lnTo>
                    <a:cubicBezTo>
                      <a:pt x="19565" y="21600"/>
                      <a:pt x="21306" y="18788"/>
                      <a:pt x="21382" y="18638"/>
                    </a:cubicBezTo>
                    <a:cubicBezTo>
                      <a:pt x="21481" y="18481"/>
                      <a:pt x="21530" y="17858"/>
                      <a:pt x="21506" y="17386"/>
                    </a:cubicBezTo>
                    <a:cubicBezTo>
                      <a:pt x="21485" y="16874"/>
                      <a:pt x="21413" y="16566"/>
                      <a:pt x="21333" y="16566"/>
                    </a:cubicBezTo>
                    <a:cubicBezTo>
                      <a:pt x="21316" y="16566"/>
                      <a:pt x="21299" y="16582"/>
                      <a:pt x="21281" y="16606"/>
                    </a:cubicBezTo>
                    <a:cubicBezTo>
                      <a:pt x="21281" y="16606"/>
                      <a:pt x="19526" y="19465"/>
                      <a:pt x="16378" y="19465"/>
                    </a:cubicBezTo>
                    <a:cubicBezTo>
                      <a:pt x="16154" y="19465"/>
                      <a:pt x="15922" y="19449"/>
                      <a:pt x="15684" y="19418"/>
                    </a:cubicBezTo>
                    <a:cubicBezTo>
                      <a:pt x="12349" y="18945"/>
                      <a:pt x="7000" y="15361"/>
                      <a:pt x="232" y="71"/>
                    </a:cubicBezTo>
                    <a:cubicBezTo>
                      <a:pt x="208" y="24"/>
                      <a:pt x="185" y="0"/>
                      <a:pt x="16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29" name="Google Shape;356;p38"/>
              <p:cNvSpPr/>
              <p:nvPr/>
            </p:nvSpPr>
            <p:spPr>
              <a:xfrm>
                <a:off x="452123" y="2366648"/>
                <a:ext cx="964852" cy="303762"/>
              </a:xfrm>
              <a:custGeom>
                <a:avLst/>
                <a:gdLst/>
                <a:ahLst/>
                <a:cxnLst>
                  <a:cxn ang="0">
                    <a:pos x="wd2" y="hd2"/>
                  </a:cxn>
                  <a:cxn ang="5400000">
                    <a:pos x="wd2" y="hd2"/>
                  </a:cxn>
                  <a:cxn ang="10800000">
                    <a:pos x="wd2" y="hd2"/>
                  </a:cxn>
                  <a:cxn ang="16200000">
                    <a:pos x="wd2" y="hd2"/>
                  </a:cxn>
                </a:cxnLst>
                <a:rect l="0" t="0" r="r" b="b"/>
                <a:pathLst>
                  <a:path w="21451" h="21600" fill="norm" stroke="1" extrusionOk="0">
                    <a:moveTo>
                      <a:pt x="21168" y="0"/>
                    </a:moveTo>
                    <a:cubicBezTo>
                      <a:pt x="21112" y="0"/>
                      <a:pt x="21052" y="59"/>
                      <a:pt x="20996" y="207"/>
                    </a:cubicBezTo>
                    <a:cubicBezTo>
                      <a:pt x="18825" y="5001"/>
                      <a:pt x="16538" y="9206"/>
                      <a:pt x="14092" y="12713"/>
                    </a:cubicBezTo>
                    <a:cubicBezTo>
                      <a:pt x="11512" y="16250"/>
                      <a:pt x="8116" y="19787"/>
                      <a:pt x="4693" y="19787"/>
                    </a:cubicBezTo>
                    <a:cubicBezTo>
                      <a:pt x="3247" y="19787"/>
                      <a:pt x="1797" y="19155"/>
                      <a:pt x="404" y="17626"/>
                    </a:cubicBezTo>
                    <a:cubicBezTo>
                      <a:pt x="376" y="17608"/>
                      <a:pt x="348" y="17597"/>
                      <a:pt x="321" y="17597"/>
                    </a:cubicBezTo>
                    <a:cubicBezTo>
                      <a:pt x="193" y="17597"/>
                      <a:pt x="74" y="17809"/>
                      <a:pt x="10" y="18093"/>
                    </a:cubicBezTo>
                    <a:cubicBezTo>
                      <a:pt x="-30" y="18565"/>
                      <a:pt x="48" y="19149"/>
                      <a:pt x="207" y="19262"/>
                    </a:cubicBezTo>
                    <a:cubicBezTo>
                      <a:pt x="1627" y="20785"/>
                      <a:pt x="3165" y="21600"/>
                      <a:pt x="4703" y="21600"/>
                    </a:cubicBezTo>
                    <a:cubicBezTo>
                      <a:pt x="7624" y="21600"/>
                      <a:pt x="10896" y="19149"/>
                      <a:pt x="14329" y="14237"/>
                    </a:cubicBezTo>
                    <a:cubicBezTo>
                      <a:pt x="16813" y="10729"/>
                      <a:pt x="19182" y="6519"/>
                      <a:pt x="21351" y="1488"/>
                    </a:cubicBezTo>
                    <a:cubicBezTo>
                      <a:pt x="21570" y="933"/>
                      <a:pt x="21391" y="0"/>
                      <a:pt x="21168"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30" name="Google Shape;357;p38"/>
              <p:cNvSpPr/>
              <p:nvPr/>
            </p:nvSpPr>
            <p:spPr>
              <a:xfrm>
                <a:off x="585328" y="2695737"/>
                <a:ext cx="609344" cy="181942"/>
              </a:xfrm>
              <a:custGeom>
                <a:avLst/>
                <a:gdLst/>
                <a:ahLst/>
                <a:cxnLst>
                  <a:cxn ang="0">
                    <a:pos x="wd2" y="hd2"/>
                  </a:cxn>
                  <a:cxn ang="5400000">
                    <a:pos x="wd2" y="hd2"/>
                  </a:cxn>
                  <a:cxn ang="10800000">
                    <a:pos x="wd2" y="hd2"/>
                  </a:cxn>
                  <a:cxn ang="16200000">
                    <a:pos x="wd2" y="hd2"/>
                  </a:cxn>
                </a:cxnLst>
                <a:rect l="0" t="0" r="r" b="b"/>
                <a:pathLst>
                  <a:path w="21233" h="21600" fill="norm" stroke="1" extrusionOk="0">
                    <a:moveTo>
                      <a:pt x="20746" y="0"/>
                    </a:moveTo>
                    <a:cubicBezTo>
                      <a:pt x="20671" y="0"/>
                      <a:pt x="20596" y="89"/>
                      <a:pt x="20537" y="315"/>
                    </a:cubicBezTo>
                    <a:cubicBezTo>
                      <a:pt x="15663" y="12195"/>
                      <a:pt x="9699" y="18623"/>
                      <a:pt x="3579" y="18623"/>
                    </a:cubicBezTo>
                    <a:cubicBezTo>
                      <a:pt x="2558" y="18623"/>
                      <a:pt x="1531" y="18445"/>
                      <a:pt x="504" y="18081"/>
                    </a:cubicBezTo>
                    <a:cubicBezTo>
                      <a:pt x="485" y="18071"/>
                      <a:pt x="466" y="18071"/>
                      <a:pt x="448" y="18071"/>
                    </a:cubicBezTo>
                    <a:cubicBezTo>
                      <a:pt x="-117" y="18071"/>
                      <a:pt x="-158" y="20821"/>
                      <a:pt x="382" y="21008"/>
                    </a:cubicBezTo>
                    <a:cubicBezTo>
                      <a:pt x="1494" y="21403"/>
                      <a:pt x="2608" y="21600"/>
                      <a:pt x="3657" y="21600"/>
                    </a:cubicBezTo>
                    <a:cubicBezTo>
                      <a:pt x="7676" y="21600"/>
                      <a:pt x="11694" y="18859"/>
                      <a:pt x="15344" y="13595"/>
                    </a:cubicBezTo>
                    <a:cubicBezTo>
                      <a:pt x="17383" y="10667"/>
                      <a:pt x="19363" y="6950"/>
                      <a:pt x="21092" y="2465"/>
                    </a:cubicBezTo>
                    <a:cubicBezTo>
                      <a:pt x="21442" y="1676"/>
                      <a:pt x="21067" y="0"/>
                      <a:pt x="2074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31" name="Google Shape;358;p38"/>
              <p:cNvSpPr/>
              <p:nvPr/>
            </p:nvSpPr>
            <p:spPr>
              <a:xfrm>
                <a:off x="998994" y="1123369"/>
                <a:ext cx="456740" cy="142747"/>
              </a:xfrm>
              <a:custGeom>
                <a:avLst/>
                <a:gdLst/>
                <a:ahLst/>
                <a:cxnLst>
                  <a:cxn ang="0">
                    <a:pos x="wd2" y="hd2"/>
                  </a:cxn>
                  <a:cxn ang="5400000">
                    <a:pos x="wd2" y="hd2"/>
                  </a:cxn>
                  <a:cxn ang="10800000">
                    <a:pos x="wd2" y="hd2"/>
                  </a:cxn>
                  <a:cxn ang="16200000">
                    <a:pos x="wd2" y="hd2"/>
                  </a:cxn>
                </a:cxnLst>
                <a:rect l="0" t="0" r="r" b="b"/>
                <a:pathLst>
                  <a:path w="21223" h="21600" fill="norm" stroke="1" extrusionOk="0">
                    <a:moveTo>
                      <a:pt x="615" y="0"/>
                    </a:moveTo>
                    <a:cubicBezTo>
                      <a:pt x="486" y="0"/>
                      <a:pt x="353" y="138"/>
                      <a:pt x="249" y="452"/>
                    </a:cubicBezTo>
                    <a:cubicBezTo>
                      <a:pt x="3" y="955"/>
                      <a:pt x="-80" y="2199"/>
                      <a:pt x="87" y="2940"/>
                    </a:cubicBezTo>
                    <a:cubicBezTo>
                      <a:pt x="2722" y="13634"/>
                      <a:pt x="5857" y="19866"/>
                      <a:pt x="9400" y="21349"/>
                    </a:cubicBezTo>
                    <a:cubicBezTo>
                      <a:pt x="9896" y="21349"/>
                      <a:pt x="10391" y="21600"/>
                      <a:pt x="10970" y="21600"/>
                    </a:cubicBezTo>
                    <a:cubicBezTo>
                      <a:pt x="14596" y="21110"/>
                      <a:pt x="18060" y="17127"/>
                      <a:pt x="20945" y="10404"/>
                    </a:cubicBezTo>
                    <a:cubicBezTo>
                      <a:pt x="21520" y="9248"/>
                      <a:pt x="21104" y="7037"/>
                      <a:pt x="20579" y="7037"/>
                    </a:cubicBezTo>
                    <a:cubicBezTo>
                      <a:pt x="20429" y="7037"/>
                      <a:pt x="20267" y="7225"/>
                      <a:pt x="20121" y="7665"/>
                    </a:cubicBezTo>
                    <a:cubicBezTo>
                      <a:pt x="20121" y="7665"/>
                      <a:pt x="15899" y="17893"/>
                      <a:pt x="10882" y="17893"/>
                    </a:cubicBezTo>
                    <a:cubicBezTo>
                      <a:pt x="10424" y="17893"/>
                      <a:pt x="9954" y="17805"/>
                      <a:pt x="9483" y="17617"/>
                    </a:cubicBezTo>
                    <a:cubicBezTo>
                      <a:pt x="6353" y="16373"/>
                      <a:pt x="3467" y="10655"/>
                      <a:pt x="1073" y="704"/>
                    </a:cubicBezTo>
                    <a:cubicBezTo>
                      <a:pt x="978" y="264"/>
                      <a:pt x="798" y="0"/>
                      <a:pt x="6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32" name="Google Shape;359;p38"/>
              <p:cNvSpPr/>
              <p:nvPr/>
            </p:nvSpPr>
            <p:spPr>
              <a:xfrm>
                <a:off x="927846" y="0"/>
                <a:ext cx="976240" cy="657015"/>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9758" y="0"/>
                    </a:moveTo>
                    <a:cubicBezTo>
                      <a:pt x="9645" y="0"/>
                      <a:pt x="9528" y="16"/>
                      <a:pt x="9406" y="52"/>
                    </a:cubicBezTo>
                    <a:cubicBezTo>
                      <a:pt x="7801" y="538"/>
                      <a:pt x="7279" y="3620"/>
                      <a:pt x="7279" y="3620"/>
                    </a:cubicBezTo>
                    <a:cubicBezTo>
                      <a:pt x="6705" y="3167"/>
                      <a:pt x="6083" y="2948"/>
                      <a:pt x="5461" y="2948"/>
                    </a:cubicBezTo>
                    <a:cubicBezTo>
                      <a:pt x="4749" y="2948"/>
                      <a:pt x="4037" y="3235"/>
                      <a:pt x="3400" y="3781"/>
                    </a:cubicBezTo>
                    <a:cubicBezTo>
                      <a:pt x="2317" y="4647"/>
                      <a:pt x="2057" y="6702"/>
                      <a:pt x="2803" y="8108"/>
                    </a:cubicBezTo>
                    <a:cubicBezTo>
                      <a:pt x="2803" y="8108"/>
                      <a:pt x="2775" y="8105"/>
                      <a:pt x="2726" y="8105"/>
                    </a:cubicBezTo>
                    <a:cubicBezTo>
                      <a:pt x="2345" y="8105"/>
                      <a:pt x="646" y="8190"/>
                      <a:pt x="117" y="9675"/>
                    </a:cubicBezTo>
                    <a:cubicBezTo>
                      <a:pt x="-518" y="11406"/>
                      <a:pt x="1647" y="12973"/>
                      <a:pt x="1647" y="12973"/>
                    </a:cubicBezTo>
                    <a:cubicBezTo>
                      <a:pt x="1647" y="12973"/>
                      <a:pt x="155" y="15460"/>
                      <a:pt x="1535" y="17136"/>
                    </a:cubicBezTo>
                    <a:cubicBezTo>
                      <a:pt x="2408" y="18196"/>
                      <a:pt x="3491" y="18389"/>
                      <a:pt x="4167" y="18389"/>
                    </a:cubicBezTo>
                    <a:cubicBezTo>
                      <a:pt x="4561" y="18389"/>
                      <a:pt x="4817" y="18324"/>
                      <a:pt x="4817" y="18324"/>
                    </a:cubicBezTo>
                    <a:lnTo>
                      <a:pt x="14628" y="20975"/>
                    </a:lnTo>
                    <a:cubicBezTo>
                      <a:pt x="14628" y="20975"/>
                      <a:pt x="15440" y="21600"/>
                      <a:pt x="16325" y="21600"/>
                    </a:cubicBezTo>
                    <a:cubicBezTo>
                      <a:pt x="17126" y="21600"/>
                      <a:pt x="17987" y="21087"/>
                      <a:pt x="18360" y="19135"/>
                    </a:cubicBezTo>
                    <a:cubicBezTo>
                      <a:pt x="19552" y="18865"/>
                      <a:pt x="20447" y="17407"/>
                      <a:pt x="20523" y="15676"/>
                    </a:cubicBezTo>
                    <a:cubicBezTo>
                      <a:pt x="20598" y="13404"/>
                      <a:pt x="18993" y="13243"/>
                      <a:pt x="18993" y="13243"/>
                    </a:cubicBezTo>
                    <a:cubicBezTo>
                      <a:pt x="18993" y="13243"/>
                      <a:pt x="21082" y="9782"/>
                      <a:pt x="19031" y="7890"/>
                    </a:cubicBezTo>
                    <a:cubicBezTo>
                      <a:pt x="19031" y="7890"/>
                      <a:pt x="20560" y="5081"/>
                      <a:pt x="19255" y="3350"/>
                    </a:cubicBezTo>
                    <a:cubicBezTo>
                      <a:pt x="18853" y="2817"/>
                      <a:pt x="18377" y="2632"/>
                      <a:pt x="17910" y="2632"/>
                    </a:cubicBezTo>
                    <a:cubicBezTo>
                      <a:pt x="16860" y="2632"/>
                      <a:pt x="15860" y="3565"/>
                      <a:pt x="15860" y="3565"/>
                    </a:cubicBezTo>
                    <a:cubicBezTo>
                      <a:pt x="15860" y="3565"/>
                      <a:pt x="16344" y="808"/>
                      <a:pt x="14555" y="268"/>
                    </a:cubicBezTo>
                    <a:cubicBezTo>
                      <a:pt x="14415" y="229"/>
                      <a:pt x="14279" y="210"/>
                      <a:pt x="14150" y="210"/>
                    </a:cubicBezTo>
                    <a:cubicBezTo>
                      <a:pt x="12652" y="210"/>
                      <a:pt x="11831" y="2594"/>
                      <a:pt x="11831" y="2594"/>
                    </a:cubicBezTo>
                    <a:cubicBezTo>
                      <a:pt x="11831" y="2594"/>
                      <a:pt x="11160" y="0"/>
                      <a:pt x="975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33" name="Google Shape;360;p38"/>
              <p:cNvSpPr/>
              <p:nvPr/>
            </p:nvSpPr>
            <p:spPr>
              <a:xfrm>
                <a:off x="1565087" y="585849"/>
                <a:ext cx="169026" cy="268387"/>
              </a:xfrm>
              <a:custGeom>
                <a:avLst/>
                <a:gdLst/>
                <a:ahLst/>
                <a:cxnLst>
                  <a:cxn ang="0">
                    <a:pos x="wd2" y="hd2"/>
                  </a:cxn>
                  <a:cxn ang="5400000">
                    <a:pos x="wd2" y="hd2"/>
                  </a:cxn>
                  <a:cxn ang="10800000">
                    <a:pos x="wd2" y="hd2"/>
                  </a:cxn>
                  <a:cxn ang="16200000">
                    <a:pos x="wd2" y="hd2"/>
                  </a:cxn>
                </a:cxnLst>
                <a:rect l="0" t="0" r="r" b="b"/>
                <a:pathLst>
                  <a:path w="17624" h="21600" fill="norm" stroke="1" extrusionOk="0">
                    <a:moveTo>
                      <a:pt x="9828" y="0"/>
                    </a:moveTo>
                    <a:cubicBezTo>
                      <a:pt x="3896" y="0"/>
                      <a:pt x="0" y="4859"/>
                      <a:pt x="0" y="4859"/>
                    </a:cubicBezTo>
                    <a:lnTo>
                      <a:pt x="0" y="21266"/>
                    </a:lnTo>
                    <a:cubicBezTo>
                      <a:pt x="1158" y="21493"/>
                      <a:pt x="2270" y="21600"/>
                      <a:pt x="3326" y="21600"/>
                    </a:cubicBezTo>
                    <a:cubicBezTo>
                      <a:pt x="17050" y="21600"/>
                      <a:pt x="21600" y="3702"/>
                      <a:pt x="13874" y="755"/>
                    </a:cubicBezTo>
                    <a:cubicBezTo>
                      <a:pt x="12444" y="221"/>
                      <a:pt x="11090" y="0"/>
                      <a:pt x="9828"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34" name="Google Shape;361;p38"/>
              <p:cNvSpPr/>
              <p:nvPr/>
            </p:nvSpPr>
            <p:spPr>
              <a:xfrm>
                <a:off x="1037479" y="661000"/>
                <a:ext cx="442398" cy="495005"/>
              </a:xfrm>
              <a:custGeom>
                <a:avLst/>
                <a:gdLst/>
                <a:ahLst/>
                <a:cxnLst>
                  <a:cxn ang="0">
                    <a:pos x="wd2" y="hd2"/>
                  </a:cxn>
                  <a:cxn ang="5400000">
                    <a:pos x="wd2" y="hd2"/>
                  </a:cxn>
                  <a:cxn ang="10800000">
                    <a:pos x="wd2" y="hd2"/>
                  </a:cxn>
                  <a:cxn ang="16200000">
                    <a:pos x="wd2" y="hd2"/>
                  </a:cxn>
                </a:cxnLst>
                <a:rect l="0" t="0" r="r" b="b"/>
                <a:pathLst>
                  <a:path w="20399" h="21600" fill="norm" stroke="1" extrusionOk="0">
                    <a:moveTo>
                      <a:pt x="4530" y="0"/>
                    </a:moveTo>
                    <a:lnTo>
                      <a:pt x="109" y="15425"/>
                    </a:lnTo>
                    <a:cubicBezTo>
                      <a:pt x="109" y="15425"/>
                      <a:pt x="-1201" y="16647"/>
                      <a:pt x="5265" y="19948"/>
                    </a:cubicBezTo>
                    <a:cubicBezTo>
                      <a:pt x="7566" y="21056"/>
                      <a:pt x="10149" y="21600"/>
                      <a:pt x="12760" y="21600"/>
                    </a:cubicBezTo>
                    <a:cubicBezTo>
                      <a:pt x="13863" y="21600"/>
                      <a:pt x="14970" y="21502"/>
                      <a:pt x="16065" y="21310"/>
                    </a:cubicBezTo>
                    <a:cubicBezTo>
                      <a:pt x="16557" y="21169"/>
                      <a:pt x="17127" y="20951"/>
                      <a:pt x="17701" y="20810"/>
                    </a:cubicBezTo>
                    <a:cubicBezTo>
                      <a:pt x="17701" y="17795"/>
                      <a:pt x="18602" y="14925"/>
                      <a:pt x="20316" y="12342"/>
                    </a:cubicBezTo>
                    <a:lnTo>
                      <a:pt x="20399" y="12197"/>
                    </a:lnTo>
                    <a:lnTo>
                      <a:pt x="453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35" name="Google Shape;362;p38"/>
              <p:cNvSpPr/>
              <p:nvPr/>
            </p:nvSpPr>
            <p:spPr>
              <a:xfrm>
                <a:off x="1151663" y="820521"/>
                <a:ext cx="326422" cy="328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1642" y="17498"/>
                      <a:pt x="15499" y="21600"/>
                    </a:cubicBezTo>
                    <a:cubicBezTo>
                      <a:pt x="16204" y="21387"/>
                      <a:pt x="17023" y="21169"/>
                      <a:pt x="17847" y="20847"/>
                    </a:cubicBezTo>
                    <a:cubicBezTo>
                      <a:pt x="17847" y="16418"/>
                      <a:pt x="19139" y="12098"/>
                      <a:pt x="21600" y="8209"/>
                    </a:cubicBez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36" name="Google Shape;363;p38"/>
              <p:cNvSpPr/>
              <p:nvPr/>
            </p:nvSpPr>
            <p:spPr>
              <a:xfrm>
                <a:off x="1104718" y="238491"/>
                <a:ext cx="618821" cy="780248"/>
              </a:xfrm>
              <a:custGeom>
                <a:avLst/>
                <a:gdLst/>
                <a:ahLst/>
                <a:cxnLst>
                  <a:cxn ang="0">
                    <a:pos x="wd2" y="hd2"/>
                  </a:cxn>
                  <a:cxn ang="5400000">
                    <a:pos x="wd2" y="hd2"/>
                  </a:cxn>
                  <a:cxn ang="10800000">
                    <a:pos x="wd2" y="hd2"/>
                  </a:cxn>
                  <a:cxn ang="16200000">
                    <a:pos x="wd2" y="hd2"/>
                  </a:cxn>
                </a:cxnLst>
                <a:rect l="0" t="0" r="r" b="b"/>
                <a:pathLst>
                  <a:path w="19946" h="21600" fill="norm" stroke="1" extrusionOk="0">
                    <a:moveTo>
                      <a:pt x="10155" y="0"/>
                    </a:moveTo>
                    <a:cubicBezTo>
                      <a:pt x="9418" y="0"/>
                      <a:pt x="8667" y="57"/>
                      <a:pt x="7919" y="179"/>
                    </a:cubicBezTo>
                    <a:cubicBezTo>
                      <a:pt x="1456" y="1225"/>
                      <a:pt x="1398" y="8738"/>
                      <a:pt x="312" y="12152"/>
                    </a:cubicBezTo>
                    <a:cubicBezTo>
                      <a:pt x="-774" y="15611"/>
                      <a:pt x="999" y="19025"/>
                      <a:pt x="5288" y="20664"/>
                    </a:cubicBezTo>
                    <a:cubicBezTo>
                      <a:pt x="6960" y="21292"/>
                      <a:pt x="8612" y="21600"/>
                      <a:pt x="10134" y="21600"/>
                    </a:cubicBezTo>
                    <a:cubicBezTo>
                      <a:pt x="13138" y="21600"/>
                      <a:pt x="15625" y="20395"/>
                      <a:pt x="16725" y="18069"/>
                    </a:cubicBezTo>
                    <a:cubicBezTo>
                      <a:pt x="17126" y="17251"/>
                      <a:pt x="17583" y="16021"/>
                      <a:pt x="18042" y="14655"/>
                    </a:cubicBezTo>
                    <a:cubicBezTo>
                      <a:pt x="18100" y="14336"/>
                      <a:pt x="18212" y="14064"/>
                      <a:pt x="18270" y="13791"/>
                    </a:cubicBezTo>
                    <a:cubicBezTo>
                      <a:pt x="18386" y="13517"/>
                      <a:pt x="18440" y="13382"/>
                      <a:pt x="18498" y="13198"/>
                    </a:cubicBezTo>
                    <a:cubicBezTo>
                      <a:pt x="19186" y="10832"/>
                      <a:pt x="19815" y="8738"/>
                      <a:pt x="19815" y="8738"/>
                    </a:cubicBezTo>
                    <a:cubicBezTo>
                      <a:pt x="20826" y="3460"/>
                      <a:pt x="15835" y="0"/>
                      <a:pt x="10155"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37" name="Google Shape;364;p38"/>
              <p:cNvSpPr/>
              <p:nvPr/>
            </p:nvSpPr>
            <p:spPr>
              <a:xfrm>
                <a:off x="1362126" y="583108"/>
                <a:ext cx="105386" cy="64690"/>
              </a:xfrm>
              <a:custGeom>
                <a:avLst/>
                <a:gdLst/>
                <a:ahLst/>
                <a:cxnLst>
                  <a:cxn ang="0">
                    <a:pos x="wd2" y="hd2"/>
                  </a:cxn>
                  <a:cxn ang="5400000">
                    <a:pos x="wd2" y="hd2"/>
                  </a:cxn>
                  <a:cxn ang="10800000">
                    <a:pos x="wd2" y="hd2"/>
                  </a:cxn>
                  <a:cxn ang="16200000">
                    <a:pos x="wd2" y="hd2"/>
                  </a:cxn>
                </a:cxnLst>
                <a:rect l="0" t="0" r="r" b="b"/>
                <a:pathLst>
                  <a:path w="21384" h="21600" fill="norm" stroke="1" extrusionOk="0">
                    <a:moveTo>
                      <a:pt x="9111" y="0"/>
                    </a:moveTo>
                    <a:cubicBezTo>
                      <a:pt x="6166" y="0"/>
                      <a:pt x="3348" y="1220"/>
                      <a:pt x="857" y="3494"/>
                    </a:cubicBezTo>
                    <a:cubicBezTo>
                      <a:pt x="-216" y="4603"/>
                      <a:pt x="-216" y="6793"/>
                      <a:pt x="493" y="8429"/>
                    </a:cubicBezTo>
                    <a:cubicBezTo>
                      <a:pt x="711" y="9122"/>
                      <a:pt x="1348" y="9594"/>
                      <a:pt x="2057" y="9594"/>
                    </a:cubicBezTo>
                    <a:cubicBezTo>
                      <a:pt x="2493" y="9594"/>
                      <a:pt x="2966" y="9400"/>
                      <a:pt x="3384" y="8984"/>
                    </a:cubicBezTo>
                    <a:cubicBezTo>
                      <a:pt x="5220" y="7376"/>
                      <a:pt x="7257" y="6350"/>
                      <a:pt x="9493" y="6350"/>
                    </a:cubicBezTo>
                    <a:cubicBezTo>
                      <a:pt x="10311" y="6350"/>
                      <a:pt x="11148" y="6488"/>
                      <a:pt x="12020" y="6793"/>
                    </a:cubicBezTo>
                    <a:cubicBezTo>
                      <a:pt x="16329" y="8429"/>
                      <a:pt x="17057" y="18328"/>
                      <a:pt x="17057" y="18328"/>
                    </a:cubicBezTo>
                    <a:cubicBezTo>
                      <a:pt x="17057" y="19964"/>
                      <a:pt x="17784" y="20519"/>
                      <a:pt x="18493" y="21073"/>
                    </a:cubicBezTo>
                    <a:cubicBezTo>
                      <a:pt x="18857" y="21600"/>
                      <a:pt x="19220" y="21600"/>
                      <a:pt x="19584" y="21600"/>
                    </a:cubicBezTo>
                    <a:cubicBezTo>
                      <a:pt x="20657" y="21073"/>
                      <a:pt x="21384" y="19409"/>
                      <a:pt x="21384" y="17774"/>
                    </a:cubicBezTo>
                    <a:cubicBezTo>
                      <a:pt x="21384" y="17219"/>
                      <a:pt x="19929" y="3494"/>
                      <a:pt x="13093" y="749"/>
                    </a:cubicBezTo>
                    <a:cubicBezTo>
                      <a:pt x="11766" y="250"/>
                      <a:pt x="10420" y="0"/>
                      <a:pt x="911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38" name="Google Shape;365;p38"/>
              <p:cNvSpPr/>
              <p:nvPr/>
            </p:nvSpPr>
            <p:spPr>
              <a:xfrm>
                <a:off x="1563643" y="623134"/>
                <a:ext cx="99184" cy="46670"/>
              </a:xfrm>
              <a:custGeom>
                <a:avLst/>
                <a:gdLst/>
                <a:ahLst/>
                <a:cxnLst>
                  <a:cxn ang="0">
                    <a:pos x="wd2" y="hd2"/>
                  </a:cxn>
                  <a:cxn ang="5400000">
                    <a:pos x="wd2" y="hd2"/>
                  </a:cxn>
                  <a:cxn ang="10800000">
                    <a:pos x="wd2" y="hd2"/>
                  </a:cxn>
                  <a:cxn ang="16200000">
                    <a:pos x="wd2" y="hd2"/>
                  </a:cxn>
                </a:cxnLst>
                <a:rect l="0" t="0" r="r" b="b"/>
                <a:pathLst>
                  <a:path w="20809" h="21600" fill="norm" stroke="1" extrusionOk="0">
                    <a:moveTo>
                      <a:pt x="9890" y="0"/>
                    </a:moveTo>
                    <a:cubicBezTo>
                      <a:pt x="3837" y="0"/>
                      <a:pt x="303" y="14490"/>
                      <a:pt x="303" y="15220"/>
                    </a:cubicBezTo>
                    <a:cubicBezTo>
                      <a:pt x="-449" y="17526"/>
                      <a:pt x="303" y="20562"/>
                      <a:pt x="1412" y="21331"/>
                    </a:cubicBezTo>
                    <a:cubicBezTo>
                      <a:pt x="1694" y="21523"/>
                      <a:pt x="1976" y="21600"/>
                      <a:pt x="2239" y="21600"/>
                    </a:cubicBezTo>
                    <a:cubicBezTo>
                      <a:pt x="3066" y="21600"/>
                      <a:pt x="3837" y="20754"/>
                      <a:pt x="4401" y="19025"/>
                    </a:cubicBezTo>
                    <a:cubicBezTo>
                      <a:pt x="4401" y="19025"/>
                      <a:pt x="6619" y="9147"/>
                      <a:pt x="10342" y="9147"/>
                    </a:cubicBezTo>
                    <a:cubicBezTo>
                      <a:pt x="12955" y="9147"/>
                      <a:pt x="15192" y="12184"/>
                      <a:pt x="17053" y="15989"/>
                    </a:cubicBezTo>
                    <a:cubicBezTo>
                      <a:pt x="17260" y="17257"/>
                      <a:pt x="17805" y="17833"/>
                      <a:pt x="18425" y="17833"/>
                    </a:cubicBezTo>
                    <a:cubicBezTo>
                      <a:pt x="18952" y="17833"/>
                      <a:pt x="19534" y="17449"/>
                      <a:pt x="20023" y="16757"/>
                    </a:cubicBezTo>
                    <a:cubicBezTo>
                      <a:pt x="20775" y="15220"/>
                      <a:pt x="21151" y="12184"/>
                      <a:pt x="20399" y="10685"/>
                    </a:cubicBezTo>
                    <a:cubicBezTo>
                      <a:pt x="17805" y="4574"/>
                      <a:pt x="14440" y="769"/>
                      <a:pt x="10342" y="0"/>
                    </a:cubicBezTo>
                    <a:cubicBezTo>
                      <a:pt x="10191" y="0"/>
                      <a:pt x="10041" y="0"/>
                      <a:pt x="989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39" name="Google Shape;366;p38"/>
              <p:cNvSpPr/>
              <p:nvPr/>
            </p:nvSpPr>
            <p:spPr>
              <a:xfrm>
                <a:off x="1362766" y="723447"/>
                <a:ext cx="189868" cy="131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14354"/>
                      <a:pt x="7472" y="20042"/>
                    </a:cubicBezTo>
                    <a:cubicBezTo>
                      <a:pt x="8980" y="21149"/>
                      <a:pt x="10408" y="21600"/>
                      <a:pt x="11723" y="21600"/>
                    </a:cubicBezTo>
                    <a:cubicBezTo>
                      <a:pt x="17788" y="21600"/>
                      <a:pt x="21600" y="11921"/>
                      <a:pt x="21600" y="11921"/>
                    </a:cubicBezTo>
                    <a:lnTo>
                      <a:pt x="0" y="0"/>
                    </a:ln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40" name="Google Shape;367;p38"/>
              <p:cNvSpPr/>
              <p:nvPr/>
            </p:nvSpPr>
            <p:spPr>
              <a:xfrm>
                <a:off x="1350378" y="454313"/>
                <a:ext cx="147514" cy="72412"/>
              </a:xfrm>
              <a:custGeom>
                <a:avLst/>
                <a:gdLst/>
                <a:ahLst/>
                <a:cxnLst>
                  <a:cxn ang="0">
                    <a:pos x="wd2" y="hd2"/>
                  </a:cxn>
                  <a:cxn ang="5400000">
                    <a:pos x="wd2" y="hd2"/>
                  </a:cxn>
                  <a:cxn ang="10800000">
                    <a:pos x="wd2" y="hd2"/>
                  </a:cxn>
                  <a:cxn ang="16200000">
                    <a:pos x="wd2" y="hd2"/>
                  </a:cxn>
                </a:cxnLst>
                <a:rect l="0" t="0" r="r" b="b"/>
                <a:pathLst>
                  <a:path w="17960" h="21600" fill="norm" stroke="1" extrusionOk="0">
                    <a:moveTo>
                      <a:pt x="9548" y="0"/>
                    </a:moveTo>
                    <a:cubicBezTo>
                      <a:pt x="7857" y="0"/>
                      <a:pt x="6155" y="768"/>
                      <a:pt x="4541" y="2304"/>
                    </a:cubicBezTo>
                    <a:cubicBezTo>
                      <a:pt x="-1514" y="6217"/>
                      <a:pt x="-1514" y="20931"/>
                      <a:pt x="4541" y="21427"/>
                    </a:cubicBezTo>
                    <a:cubicBezTo>
                      <a:pt x="5304" y="21550"/>
                      <a:pt x="6079" y="21600"/>
                      <a:pt x="6864" y="21600"/>
                    </a:cubicBezTo>
                    <a:cubicBezTo>
                      <a:pt x="9395" y="21600"/>
                      <a:pt x="12002" y="20956"/>
                      <a:pt x="14468" y="19470"/>
                    </a:cubicBezTo>
                    <a:cubicBezTo>
                      <a:pt x="18799" y="17017"/>
                      <a:pt x="20086" y="5251"/>
                      <a:pt x="12526" y="817"/>
                    </a:cubicBezTo>
                    <a:cubicBezTo>
                      <a:pt x="11555" y="272"/>
                      <a:pt x="10551" y="0"/>
                      <a:pt x="954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41" name="Google Shape;368;p38"/>
              <p:cNvSpPr/>
              <p:nvPr/>
            </p:nvSpPr>
            <p:spPr>
              <a:xfrm>
                <a:off x="1566081" y="478976"/>
                <a:ext cx="138249" cy="92840"/>
              </a:xfrm>
              <a:custGeom>
                <a:avLst/>
                <a:gdLst/>
                <a:ahLst/>
                <a:cxnLst>
                  <a:cxn ang="0">
                    <a:pos x="wd2" y="hd2"/>
                  </a:cxn>
                  <a:cxn ang="5400000">
                    <a:pos x="wd2" y="hd2"/>
                  </a:cxn>
                  <a:cxn ang="10800000">
                    <a:pos x="wd2" y="hd2"/>
                  </a:cxn>
                  <a:cxn ang="16200000">
                    <a:pos x="wd2" y="hd2"/>
                  </a:cxn>
                </a:cxnLst>
                <a:rect l="0" t="0" r="r" b="b"/>
                <a:pathLst>
                  <a:path w="18402" h="21600" fill="norm" stroke="1" extrusionOk="0">
                    <a:moveTo>
                      <a:pt x="5557" y="0"/>
                    </a:moveTo>
                    <a:cubicBezTo>
                      <a:pt x="-776" y="0"/>
                      <a:pt x="-1420" y="7979"/>
                      <a:pt x="2230" y="12500"/>
                    </a:cubicBezTo>
                    <a:cubicBezTo>
                      <a:pt x="5295" y="15939"/>
                      <a:pt x="8599" y="18625"/>
                      <a:pt x="11915" y="20924"/>
                    </a:cubicBezTo>
                    <a:cubicBezTo>
                      <a:pt x="12749" y="21387"/>
                      <a:pt x="13525" y="21600"/>
                      <a:pt x="14228" y="21600"/>
                    </a:cubicBezTo>
                    <a:cubicBezTo>
                      <a:pt x="18677" y="21600"/>
                      <a:pt x="20180" y="13099"/>
                      <a:pt x="15695" y="7148"/>
                    </a:cubicBezTo>
                    <a:cubicBezTo>
                      <a:pt x="13334" y="3709"/>
                      <a:pt x="10734" y="1410"/>
                      <a:pt x="7657" y="270"/>
                    </a:cubicBezTo>
                    <a:cubicBezTo>
                      <a:pt x="6893" y="77"/>
                      <a:pt x="6201" y="0"/>
                      <a:pt x="555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42" name="Google Shape;369;p38"/>
              <p:cNvSpPr/>
              <p:nvPr/>
            </p:nvSpPr>
            <p:spPr>
              <a:xfrm>
                <a:off x="1575475" y="706174"/>
                <a:ext cx="103139" cy="61700"/>
              </a:xfrm>
              <a:custGeom>
                <a:avLst/>
                <a:gdLst/>
                <a:ahLst/>
                <a:cxnLst>
                  <a:cxn ang="0">
                    <a:pos x="wd2" y="hd2"/>
                  </a:cxn>
                  <a:cxn ang="5400000">
                    <a:pos x="wd2" y="hd2"/>
                  </a:cxn>
                  <a:cxn ang="10800000">
                    <a:pos x="wd2" y="hd2"/>
                  </a:cxn>
                  <a:cxn ang="16200000">
                    <a:pos x="wd2" y="hd2"/>
                  </a:cxn>
                </a:cxnLst>
                <a:rect l="0" t="0" r="r" b="b"/>
                <a:pathLst>
                  <a:path w="20929" h="21600" fill="norm" stroke="1" extrusionOk="0">
                    <a:moveTo>
                      <a:pt x="10293" y="0"/>
                    </a:moveTo>
                    <a:cubicBezTo>
                      <a:pt x="4674" y="0"/>
                      <a:pt x="584" y="2355"/>
                      <a:pt x="56" y="6628"/>
                    </a:cubicBezTo>
                    <a:cubicBezTo>
                      <a:pt x="-671" y="11803"/>
                      <a:pt x="5802" y="18141"/>
                      <a:pt x="14093" y="21019"/>
                    </a:cubicBezTo>
                    <a:cubicBezTo>
                      <a:pt x="15529" y="21600"/>
                      <a:pt x="16965" y="21600"/>
                      <a:pt x="18056" y="21600"/>
                    </a:cubicBezTo>
                    <a:cubicBezTo>
                      <a:pt x="18056" y="21600"/>
                      <a:pt x="18056" y="21600"/>
                      <a:pt x="18056" y="21019"/>
                    </a:cubicBezTo>
                    <a:cubicBezTo>
                      <a:pt x="18765" y="17559"/>
                      <a:pt x="19129" y="14129"/>
                      <a:pt x="19856" y="10669"/>
                    </a:cubicBezTo>
                    <a:cubicBezTo>
                      <a:pt x="20220" y="7210"/>
                      <a:pt x="20565" y="5494"/>
                      <a:pt x="20929" y="3169"/>
                    </a:cubicBezTo>
                    <a:cubicBezTo>
                      <a:pt x="19493" y="2035"/>
                      <a:pt x="18056" y="1454"/>
                      <a:pt x="16620" y="872"/>
                    </a:cubicBezTo>
                    <a:cubicBezTo>
                      <a:pt x="14384" y="291"/>
                      <a:pt x="12238" y="0"/>
                      <a:pt x="10293"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43" name="Google Shape;370;p38"/>
              <p:cNvSpPr/>
              <p:nvPr/>
            </p:nvSpPr>
            <p:spPr>
              <a:xfrm>
                <a:off x="1497140" y="542170"/>
                <a:ext cx="67948" cy="202702"/>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10013" y="0"/>
                    </a:moveTo>
                    <a:cubicBezTo>
                      <a:pt x="9007" y="0"/>
                      <a:pt x="7917" y="283"/>
                      <a:pt x="7917" y="566"/>
                    </a:cubicBezTo>
                    <a:cubicBezTo>
                      <a:pt x="5682" y="4070"/>
                      <a:pt x="3474" y="7229"/>
                      <a:pt x="6799" y="9159"/>
                    </a:cubicBezTo>
                    <a:lnTo>
                      <a:pt x="16216" y="17919"/>
                    </a:lnTo>
                    <a:cubicBezTo>
                      <a:pt x="11773" y="18972"/>
                      <a:pt x="6799" y="19671"/>
                      <a:pt x="1825" y="20193"/>
                    </a:cubicBezTo>
                    <a:cubicBezTo>
                      <a:pt x="708" y="20370"/>
                      <a:pt x="-410" y="20724"/>
                      <a:pt x="149" y="21069"/>
                    </a:cubicBezTo>
                    <a:cubicBezTo>
                      <a:pt x="708" y="21423"/>
                      <a:pt x="1267" y="21600"/>
                      <a:pt x="1825" y="21600"/>
                    </a:cubicBezTo>
                    <a:lnTo>
                      <a:pt x="3474" y="21600"/>
                    </a:lnTo>
                    <a:cubicBezTo>
                      <a:pt x="9566" y="21069"/>
                      <a:pt x="15657" y="20025"/>
                      <a:pt x="20631" y="18618"/>
                    </a:cubicBezTo>
                    <a:cubicBezTo>
                      <a:pt x="21190" y="18441"/>
                      <a:pt x="21190" y="18096"/>
                      <a:pt x="21190" y="17919"/>
                    </a:cubicBezTo>
                    <a:lnTo>
                      <a:pt x="11214" y="8628"/>
                    </a:lnTo>
                    <a:cubicBezTo>
                      <a:pt x="8448" y="7053"/>
                      <a:pt x="10125" y="4247"/>
                      <a:pt x="12332" y="920"/>
                    </a:cubicBezTo>
                    <a:cubicBezTo>
                      <a:pt x="12891" y="566"/>
                      <a:pt x="11773" y="44"/>
                      <a:pt x="10683" y="44"/>
                    </a:cubicBezTo>
                    <a:cubicBezTo>
                      <a:pt x="10460" y="9"/>
                      <a:pt x="10236" y="0"/>
                      <a:pt x="100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44" name="Google Shape;371;p38"/>
              <p:cNvSpPr/>
              <p:nvPr/>
            </p:nvSpPr>
            <p:spPr>
              <a:xfrm>
                <a:off x="1224146" y="613999"/>
                <a:ext cx="152943" cy="61783"/>
              </a:xfrm>
              <a:custGeom>
                <a:avLst/>
                <a:gdLst/>
                <a:ahLst/>
                <a:cxnLst>
                  <a:cxn ang="0">
                    <a:pos x="wd2" y="hd2"/>
                  </a:cxn>
                  <a:cxn ang="5400000">
                    <a:pos x="wd2" y="hd2"/>
                  </a:cxn>
                  <a:cxn ang="10800000">
                    <a:pos x="wd2" y="hd2"/>
                  </a:cxn>
                  <a:cxn ang="16200000">
                    <a:pos x="wd2" y="hd2"/>
                  </a:cxn>
                </a:cxnLst>
                <a:rect l="0" t="0" r="r" b="b"/>
                <a:pathLst>
                  <a:path w="20913" h="21600" fill="norm" stroke="1" extrusionOk="0">
                    <a:moveTo>
                      <a:pt x="6861" y="0"/>
                    </a:moveTo>
                    <a:cubicBezTo>
                      <a:pt x="3125" y="0"/>
                      <a:pt x="392" y="2265"/>
                      <a:pt x="37" y="6068"/>
                    </a:cubicBezTo>
                    <a:cubicBezTo>
                      <a:pt x="-453" y="11816"/>
                      <a:pt x="3921" y="18145"/>
                      <a:pt x="9741" y="20439"/>
                    </a:cubicBezTo>
                    <a:cubicBezTo>
                      <a:pt x="11260" y="21223"/>
                      <a:pt x="12742" y="21600"/>
                      <a:pt x="14102" y="21600"/>
                    </a:cubicBezTo>
                    <a:cubicBezTo>
                      <a:pt x="17753" y="21600"/>
                      <a:pt x="20547" y="19045"/>
                      <a:pt x="20902" y="15271"/>
                    </a:cubicBezTo>
                    <a:cubicBezTo>
                      <a:pt x="21147" y="10103"/>
                      <a:pt x="17018" y="3194"/>
                      <a:pt x="11199" y="900"/>
                    </a:cubicBezTo>
                    <a:cubicBezTo>
                      <a:pt x="9667" y="290"/>
                      <a:pt x="8197" y="0"/>
                      <a:pt x="6861"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45" name="Google Shape;372;p38"/>
              <p:cNvSpPr/>
              <p:nvPr/>
            </p:nvSpPr>
            <p:spPr>
              <a:xfrm>
                <a:off x="1158742" y="196141"/>
                <a:ext cx="580367" cy="372769"/>
              </a:xfrm>
              <a:custGeom>
                <a:avLst/>
                <a:gdLst/>
                <a:ahLst/>
                <a:cxnLst>
                  <a:cxn ang="0">
                    <a:pos x="wd2" y="hd2"/>
                  </a:cxn>
                  <a:cxn ang="5400000">
                    <a:pos x="wd2" y="hd2"/>
                  </a:cxn>
                  <a:cxn ang="10800000">
                    <a:pos x="wd2" y="hd2"/>
                  </a:cxn>
                  <a:cxn ang="16200000">
                    <a:pos x="wd2" y="hd2"/>
                  </a:cxn>
                </a:cxnLst>
                <a:rect l="0" t="0" r="r" b="b"/>
                <a:pathLst>
                  <a:path w="21217" h="21600" fill="norm" stroke="1" extrusionOk="0">
                    <a:moveTo>
                      <a:pt x="10083" y="0"/>
                    </a:moveTo>
                    <a:cubicBezTo>
                      <a:pt x="7901" y="0"/>
                      <a:pt x="5782" y="962"/>
                      <a:pt x="4150" y="3017"/>
                    </a:cubicBezTo>
                    <a:cubicBezTo>
                      <a:pt x="193" y="7877"/>
                      <a:pt x="0" y="13502"/>
                      <a:pt x="0" y="15119"/>
                    </a:cubicBezTo>
                    <a:cubicBezTo>
                      <a:pt x="0" y="15311"/>
                      <a:pt x="0" y="15407"/>
                      <a:pt x="0" y="15595"/>
                    </a:cubicBezTo>
                    <a:cubicBezTo>
                      <a:pt x="0" y="15595"/>
                      <a:pt x="1232" y="16836"/>
                      <a:pt x="1166" y="21027"/>
                    </a:cubicBezTo>
                    <a:lnTo>
                      <a:pt x="2984" y="21600"/>
                    </a:lnTo>
                    <a:cubicBezTo>
                      <a:pt x="3957" y="18929"/>
                      <a:pt x="4475" y="15980"/>
                      <a:pt x="4540" y="13025"/>
                    </a:cubicBezTo>
                    <a:cubicBezTo>
                      <a:pt x="4540" y="12549"/>
                      <a:pt x="4606" y="12164"/>
                      <a:pt x="4737" y="11784"/>
                    </a:cubicBezTo>
                    <a:cubicBezTo>
                      <a:pt x="5559" y="8425"/>
                      <a:pt x="9057" y="6347"/>
                      <a:pt x="12369" y="6347"/>
                    </a:cubicBezTo>
                    <a:cubicBezTo>
                      <a:pt x="13755" y="6347"/>
                      <a:pt x="15108" y="6712"/>
                      <a:pt x="16218" y="7497"/>
                    </a:cubicBezTo>
                    <a:cubicBezTo>
                      <a:pt x="18681" y="9306"/>
                      <a:pt x="20303" y="12737"/>
                      <a:pt x="20627" y="16740"/>
                    </a:cubicBezTo>
                    <a:cubicBezTo>
                      <a:pt x="20693" y="18265"/>
                      <a:pt x="20627" y="19882"/>
                      <a:pt x="20368" y="21504"/>
                    </a:cubicBezTo>
                    <a:cubicBezTo>
                      <a:pt x="21600" y="17409"/>
                      <a:pt x="21472" y="12737"/>
                      <a:pt x="20110" y="8738"/>
                    </a:cubicBezTo>
                    <a:cubicBezTo>
                      <a:pt x="18265" y="3195"/>
                      <a:pt x="14066" y="0"/>
                      <a:pt x="1008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46" name="Google Shape;373;p38"/>
              <p:cNvSpPr/>
              <p:nvPr/>
            </p:nvSpPr>
            <p:spPr>
              <a:xfrm>
                <a:off x="1158742" y="399506"/>
                <a:ext cx="129565" cy="169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338"/>
                    </a:lnTo>
                    <a:cubicBezTo>
                      <a:pt x="0" y="7761"/>
                      <a:pt x="0" y="7973"/>
                      <a:pt x="0" y="8386"/>
                    </a:cubicBezTo>
                    <a:cubicBezTo>
                      <a:pt x="0" y="8386"/>
                      <a:pt x="5617" y="11118"/>
                      <a:pt x="5318" y="20340"/>
                    </a:cubicBezTo>
                    <a:lnTo>
                      <a:pt x="13608" y="21600"/>
                    </a:lnTo>
                    <a:cubicBezTo>
                      <a:pt x="18045" y="15724"/>
                      <a:pt x="20405" y="9233"/>
                      <a:pt x="20704" y="2732"/>
                    </a:cubicBezTo>
                    <a:cubicBezTo>
                      <a:pt x="20704" y="1684"/>
                      <a:pt x="21002" y="836"/>
                      <a:pt x="21600"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47" name="Google Shape;374;p38"/>
              <p:cNvSpPr/>
              <p:nvPr/>
            </p:nvSpPr>
            <p:spPr>
              <a:xfrm>
                <a:off x="1377012" y="290225"/>
                <a:ext cx="344163" cy="170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99" y="0"/>
                    </a:moveTo>
                    <a:cubicBezTo>
                      <a:pt x="2396" y="0"/>
                      <a:pt x="1873" y="770"/>
                      <a:pt x="0" y="4691"/>
                    </a:cubicBezTo>
                    <a:cubicBezTo>
                      <a:pt x="0" y="4691"/>
                      <a:pt x="1232" y="4428"/>
                      <a:pt x="2778" y="4428"/>
                    </a:cubicBezTo>
                    <a:cubicBezTo>
                      <a:pt x="4583" y="4428"/>
                      <a:pt x="6816" y="4786"/>
                      <a:pt x="8019" y="6357"/>
                    </a:cubicBezTo>
                    <a:cubicBezTo>
                      <a:pt x="9695" y="8845"/>
                      <a:pt x="12209" y="12112"/>
                      <a:pt x="14734" y="12112"/>
                    </a:cubicBezTo>
                    <a:cubicBezTo>
                      <a:pt x="15397" y="12112"/>
                      <a:pt x="16055" y="11891"/>
                      <a:pt x="16702" y="11375"/>
                    </a:cubicBezTo>
                    <a:cubicBezTo>
                      <a:pt x="16972" y="11174"/>
                      <a:pt x="17236" y="11090"/>
                      <a:pt x="17484" y="11090"/>
                    </a:cubicBezTo>
                    <a:cubicBezTo>
                      <a:pt x="20200" y="11090"/>
                      <a:pt x="21600" y="21600"/>
                      <a:pt x="21600" y="21600"/>
                    </a:cubicBezTo>
                    <a:cubicBezTo>
                      <a:pt x="21600" y="21600"/>
                      <a:pt x="20824" y="517"/>
                      <a:pt x="11691" y="306"/>
                    </a:cubicBezTo>
                    <a:cubicBezTo>
                      <a:pt x="8469" y="232"/>
                      <a:pt x="6422" y="0"/>
                      <a:pt x="4999"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48" name="Google Shape;375;p38"/>
              <p:cNvSpPr/>
              <p:nvPr/>
            </p:nvSpPr>
            <p:spPr>
              <a:xfrm>
                <a:off x="1379334" y="841779"/>
                <a:ext cx="74193" cy="42850"/>
              </a:xfrm>
              <a:custGeom>
                <a:avLst/>
                <a:gdLst/>
                <a:ahLst/>
                <a:cxnLst>
                  <a:cxn ang="0">
                    <a:pos x="wd2" y="hd2"/>
                  </a:cxn>
                  <a:cxn ang="5400000">
                    <a:pos x="wd2" y="hd2"/>
                  </a:cxn>
                  <a:cxn ang="10800000">
                    <a:pos x="wd2" y="hd2"/>
                  </a:cxn>
                  <a:cxn ang="16200000">
                    <a:pos x="wd2" y="hd2"/>
                  </a:cxn>
                </a:cxnLst>
                <a:rect l="0" t="0" r="r" b="b"/>
                <a:pathLst>
                  <a:path w="20006" h="21600" fill="norm" stroke="1" extrusionOk="0">
                    <a:moveTo>
                      <a:pt x="2466" y="0"/>
                    </a:moveTo>
                    <a:cubicBezTo>
                      <a:pt x="920" y="0"/>
                      <a:pt x="-699" y="2930"/>
                      <a:pt x="316" y="5860"/>
                    </a:cubicBezTo>
                    <a:cubicBezTo>
                      <a:pt x="3674" y="15781"/>
                      <a:pt x="9884" y="21600"/>
                      <a:pt x="16600" y="21600"/>
                    </a:cubicBezTo>
                    <a:lnTo>
                      <a:pt x="18026" y="21600"/>
                    </a:lnTo>
                    <a:cubicBezTo>
                      <a:pt x="20901" y="20763"/>
                      <a:pt x="20418" y="14149"/>
                      <a:pt x="18026" y="13312"/>
                    </a:cubicBezTo>
                    <a:cubicBezTo>
                      <a:pt x="17615" y="13353"/>
                      <a:pt x="17180" y="13395"/>
                      <a:pt x="16769" y="13395"/>
                    </a:cubicBezTo>
                    <a:cubicBezTo>
                      <a:pt x="11527" y="13395"/>
                      <a:pt x="6815" y="8623"/>
                      <a:pt x="4157" y="1716"/>
                    </a:cubicBezTo>
                    <a:cubicBezTo>
                      <a:pt x="3722" y="502"/>
                      <a:pt x="3094" y="0"/>
                      <a:pt x="2466"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49" name="Google Shape;376;p38"/>
              <p:cNvSpPr/>
              <p:nvPr/>
            </p:nvSpPr>
            <p:spPr>
              <a:xfrm>
                <a:off x="1013900" y="446673"/>
                <a:ext cx="182117" cy="281757"/>
              </a:xfrm>
              <a:custGeom>
                <a:avLst/>
                <a:gdLst/>
                <a:ahLst/>
                <a:cxnLst>
                  <a:cxn ang="0">
                    <a:pos x="wd2" y="hd2"/>
                  </a:cxn>
                  <a:cxn ang="5400000">
                    <a:pos x="wd2" y="hd2"/>
                  </a:cxn>
                  <a:cxn ang="10800000">
                    <a:pos x="wd2" y="hd2"/>
                  </a:cxn>
                  <a:cxn ang="16200000">
                    <a:pos x="wd2" y="hd2"/>
                  </a:cxn>
                </a:cxnLst>
                <a:rect l="0" t="0" r="r" b="b"/>
                <a:pathLst>
                  <a:path w="17456" h="21600" fill="norm" stroke="1" extrusionOk="0">
                    <a:moveTo>
                      <a:pt x="8661" y="0"/>
                    </a:moveTo>
                    <a:cubicBezTo>
                      <a:pt x="8009" y="0"/>
                      <a:pt x="7313" y="51"/>
                      <a:pt x="6574" y="166"/>
                    </a:cubicBezTo>
                    <a:cubicBezTo>
                      <a:pt x="-1765" y="1305"/>
                      <a:pt x="-4144" y="21345"/>
                      <a:pt x="11332" y="21600"/>
                    </a:cubicBezTo>
                    <a:lnTo>
                      <a:pt x="17456" y="5207"/>
                    </a:lnTo>
                    <a:cubicBezTo>
                      <a:pt x="17456" y="5207"/>
                      <a:pt x="15206" y="0"/>
                      <a:pt x="8661"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50" name="Google Shape;377;p38"/>
              <p:cNvSpPr/>
              <p:nvPr/>
            </p:nvSpPr>
            <p:spPr>
              <a:xfrm>
                <a:off x="1051589" y="515680"/>
                <a:ext cx="82334" cy="117337"/>
              </a:xfrm>
              <a:custGeom>
                <a:avLst/>
                <a:gdLst/>
                <a:ahLst/>
                <a:cxnLst>
                  <a:cxn ang="0">
                    <a:pos x="wd2" y="hd2"/>
                  </a:cxn>
                  <a:cxn ang="5400000">
                    <a:pos x="wd2" y="hd2"/>
                  </a:cxn>
                  <a:cxn ang="10800000">
                    <a:pos x="wd2" y="hd2"/>
                  </a:cxn>
                  <a:cxn ang="16200000">
                    <a:pos x="wd2" y="hd2"/>
                  </a:cxn>
                </a:cxnLst>
                <a:rect l="0" t="0" r="r" b="b"/>
                <a:pathLst>
                  <a:path w="21318" h="21600" fill="norm" stroke="1" extrusionOk="0">
                    <a:moveTo>
                      <a:pt x="2177" y="0"/>
                    </a:moveTo>
                    <a:cubicBezTo>
                      <a:pt x="1388" y="0"/>
                      <a:pt x="530" y="336"/>
                      <a:pt x="182" y="1024"/>
                    </a:cubicBezTo>
                    <a:cubicBezTo>
                      <a:pt x="-282" y="1620"/>
                      <a:pt x="182" y="2232"/>
                      <a:pt x="1087" y="2538"/>
                    </a:cubicBezTo>
                    <a:cubicBezTo>
                      <a:pt x="16724" y="7078"/>
                      <a:pt x="17629" y="20087"/>
                      <a:pt x="17629" y="20392"/>
                    </a:cubicBezTo>
                    <a:cubicBezTo>
                      <a:pt x="17629" y="21004"/>
                      <a:pt x="18093" y="21294"/>
                      <a:pt x="19021" y="21600"/>
                    </a:cubicBezTo>
                    <a:lnTo>
                      <a:pt x="19485" y="21600"/>
                    </a:lnTo>
                    <a:cubicBezTo>
                      <a:pt x="20390" y="21600"/>
                      <a:pt x="21318" y="21004"/>
                      <a:pt x="21318" y="20087"/>
                    </a:cubicBezTo>
                    <a:cubicBezTo>
                      <a:pt x="21318" y="19490"/>
                      <a:pt x="20390" y="5259"/>
                      <a:pt x="2943" y="107"/>
                    </a:cubicBezTo>
                    <a:cubicBezTo>
                      <a:pt x="2711" y="31"/>
                      <a:pt x="2456" y="0"/>
                      <a:pt x="217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51" name="Google Shape;378;p38"/>
              <p:cNvSpPr/>
              <p:nvPr/>
            </p:nvSpPr>
            <p:spPr>
              <a:xfrm>
                <a:off x="1059211" y="559691"/>
                <a:ext cx="54564" cy="35542"/>
              </a:xfrm>
              <a:custGeom>
                <a:avLst/>
                <a:gdLst/>
                <a:ahLst/>
                <a:cxnLst>
                  <a:cxn ang="0">
                    <a:pos x="wd2" y="hd2"/>
                  </a:cxn>
                  <a:cxn ang="5400000">
                    <a:pos x="wd2" y="hd2"/>
                  </a:cxn>
                  <a:cxn ang="10800000">
                    <a:pos x="wd2" y="hd2"/>
                  </a:cxn>
                  <a:cxn ang="16200000">
                    <a:pos x="wd2" y="hd2"/>
                  </a:cxn>
                </a:cxnLst>
                <a:rect l="0" t="0" r="r" b="b"/>
                <a:pathLst>
                  <a:path w="20746" h="21600" fill="norm" stroke="1" extrusionOk="0">
                    <a:moveTo>
                      <a:pt x="17914" y="0"/>
                    </a:moveTo>
                    <a:cubicBezTo>
                      <a:pt x="17335" y="0"/>
                      <a:pt x="16755" y="252"/>
                      <a:pt x="16244" y="606"/>
                    </a:cubicBezTo>
                    <a:cubicBezTo>
                      <a:pt x="8170" y="6611"/>
                      <a:pt x="1424" y="12566"/>
                      <a:pt x="1424" y="13576"/>
                    </a:cubicBezTo>
                    <a:cubicBezTo>
                      <a:pt x="61" y="15594"/>
                      <a:pt x="-620" y="17613"/>
                      <a:pt x="743" y="19581"/>
                    </a:cubicBezTo>
                    <a:cubicBezTo>
                      <a:pt x="1424" y="20591"/>
                      <a:pt x="2071" y="21600"/>
                      <a:pt x="2753" y="21600"/>
                    </a:cubicBezTo>
                    <a:cubicBezTo>
                      <a:pt x="3434" y="21600"/>
                      <a:pt x="4116" y="21600"/>
                      <a:pt x="4797" y="20591"/>
                    </a:cubicBezTo>
                    <a:cubicBezTo>
                      <a:pt x="4797" y="20591"/>
                      <a:pt x="11543" y="13576"/>
                      <a:pt x="19617" y="7570"/>
                    </a:cubicBezTo>
                    <a:cubicBezTo>
                      <a:pt x="20980" y="6611"/>
                      <a:pt x="20980" y="4593"/>
                      <a:pt x="20299" y="2574"/>
                    </a:cubicBezTo>
                    <a:cubicBezTo>
                      <a:pt x="19890" y="707"/>
                      <a:pt x="18902" y="0"/>
                      <a:pt x="17914"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52" name="Google Shape;379;p38"/>
              <p:cNvSpPr/>
              <p:nvPr/>
            </p:nvSpPr>
            <p:spPr>
              <a:xfrm>
                <a:off x="202328" y="3755746"/>
                <a:ext cx="79926" cy="1243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5" y="0"/>
                    </a:moveTo>
                    <a:cubicBezTo>
                      <a:pt x="2179" y="0"/>
                      <a:pt x="0" y="87"/>
                      <a:pt x="0" y="257"/>
                    </a:cubicBezTo>
                    <a:cubicBezTo>
                      <a:pt x="0" y="400"/>
                      <a:pt x="5763" y="13829"/>
                      <a:pt x="12471" y="21285"/>
                    </a:cubicBezTo>
                    <a:lnTo>
                      <a:pt x="21600" y="21600"/>
                    </a:lnTo>
                    <a:cubicBezTo>
                      <a:pt x="14868" y="14229"/>
                      <a:pt x="8645" y="400"/>
                      <a:pt x="8645" y="257"/>
                    </a:cubicBezTo>
                    <a:cubicBezTo>
                      <a:pt x="8645" y="87"/>
                      <a:pt x="6490" y="0"/>
                      <a:pt x="43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53" name="Google Shape;380;p38"/>
              <p:cNvSpPr/>
              <p:nvPr/>
            </p:nvSpPr>
            <p:spPr>
              <a:xfrm>
                <a:off x="1155546" y="1167463"/>
                <a:ext cx="271130" cy="158681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20324" y="0"/>
                    </a:moveTo>
                    <a:cubicBezTo>
                      <a:pt x="19761" y="0"/>
                      <a:pt x="19346" y="67"/>
                      <a:pt x="19346" y="157"/>
                    </a:cubicBezTo>
                    <a:cubicBezTo>
                      <a:pt x="19346" y="313"/>
                      <a:pt x="19761" y="14527"/>
                      <a:pt x="110" y="21376"/>
                    </a:cubicBezTo>
                    <a:cubicBezTo>
                      <a:pt x="-164" y="21444"/>
                      <a:pt x="110" y="21533"/>
                      <a:pt x="533" y="21579"/>
                    </a:cubicBezTo>
                    <a:cubicBezTo>
                      <a:pt x="666" y="21579"/>
                      <a:pt x="807" y="21600"/>
                      <a:pt x="948" y="21600"/>
                    </a:cubicBezTo>
                    <a:cubicBezTo>
                      <a:pt x="1363" y="21600"/>
                      <a:pt x="1645" y="21556"/>
                      <a:pt x="1926" y="21511"/>
                    </a:cubicBezTo>
                    <a:cubicBezTo>
                      <a:pt x="12378" y="17885"/>
                      <a:pt x="16974" y="12267"/>
                      <a:pt x="19205" y="8193"/>
                    </a:cubicBezTo>
                    <a:cubicBezTo>
                      <a:pt x="21436" y="3805"/>
                      <a:pt x="21295" y="201"/>
                      <a:pt x="21295" y="157"/>
                    </a:cubicBezTo>
                    <a:cubicBezTo>
                      <a:pt x="21295" y="67"/>
                      <a:pt x="20880" y="0"/>
                      <a:pt x="20324"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54" name="Google Shape;381;p38"/>
              <p:cNvSpPr/>
              <p:nvPr/>
            </p:nvSpPr>
            <p:spPr>
              <a:xfrm>
                <a:off x="647093" y="1111577"/>
                <a:ext cx="392748" cy="1634483"/>
              </a:xfrm>
              <a:custGeom>
                <a:avLst/>
                <a:gdLst/>
                <a:ahLst/>
                <a:cxnLst>
                  <a:cxn ang="0">
                    <a:pos x="wd2" y="hd2"/>
                  </a:cxn>
                  <a:cxn ang="5400000">
                    <a:pos x="wd2" y="hd2"/>
                  </a:cxn>
                  <a:cxn ang="10800000">
                    <a:pos x="wd2" y="hd2"/>
                  </a:cxn>
                  <a:cxn ang="16200000">
                    <a:pos x="wd2" y="hd2"/>
                  </a:cxn>
                </a:cxnLst>
                <a:rect l="0" t="0" r="r" b="b"/>
                <a:pathLst>
                  <a:path w="21537" h="21600" fill="norm" stroke="1" extrusionOk="0">
                    <a:moveTo>
                      <a:pt x="20952" y="0"/>
                    </a:moveTo>
                    <a:cubicBezTo>
                      <a:pt x="20564" y="0"/>
                      <a:pt x="20176" y="65"/>
                      <a:pt x="20176" y="131"/>
                    </a:cubicBezTo>
                    <a:cubicBezTo>
                      <a:pt x="20078" y="282"/>
                      <a:pt x="12005" y="13821"/>
                      <a:pt x="35" y="21383"/>
                    </a:cubicBezTo>
                    <a:cubicBezTo>
                      <a:pt x="-63" y="21471"/>
                      <a:pt x="35" y="21557"/>
                      <a:pt x="423" y="21579"/>
                    </a:cubicBezTo>
                    <a:cubicBezTo>
                      <a:pt x="522" y="21579"/>
                      <a:pt x="620" y="21600"/>
                      <a:pt x="718" y="21600"/>
                    </a:cubicBezTo>
                    <a:cubicBezTo>
                      <a:pt x="1008" y="21600"/>
                      <a:pt x="1205" y="21557"/>
                      <a:pt x="1298" y="21491"/>
                    </a:cubicBezTo>
                    <a:cubicBezTo>
                      <a:pt x="13366" y="13885"/>
                      <a:pt x="21439" y="326"/>
                      <a:pt x="21537" y="173"/>
                    </a:cubicBezTo>
                    <a:cubicBezTo>
                      <a:pt x="21537" y="87"/>
                      <a:pt x="21247" y="22"/>
                      <a:pt x="20952"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55" name="Google Shape;382;p38"/>
              <p:cNvSpPr/>
              <p:nvPr/>
            </p:nvSpPr>
            <p:spPr>
              <a:xfrm>
                <a:off x="4087076" y="3031469"/>
                <a:ext cx="1449174" cy="1110914"/>
              </a:xfrm>
              <a:custGeom>
                <a:avLst/>
                <a:gdLst/>
                <a:ahLst/>
                <a:cxnLst>
                  <a:cxn ang="0">
                    <a:pos x="wd2" y="hd2"/>
                  </a:cxn>
                  <a:cxn ang="5400000">
                    <a:pos x="wd2" y="hd2"/>
                  </a:cxn>
                  <a:cxn ang="10800000">
                    <a:pos x="wd2" y="hd2"/>
                  </a:cxn>
                  <a:cxn ang="16200000">
                    <a:pos x="wd2" y="hd2"/>
                  </a:cxn>
                </a:cxnLst>
                <a:rect l="0" t="0" r="r" b="b"/>
                <a:pathLst>
                  <a:path w="20928" h="21600" fill="norm" stroke="1" extrusionOk="0">
                    <a:moveTo>
                      <a:pt x="3401" y="0"/>
                    </a:moveTo>
                    <a:cubicBezTo>
                      <a:pt x="2833" y="0"/>
                      <a:pt x="2258" y="179"/>
                      <a:pt x="1733" y="559"/>
                    </a:cubicBezTo>
                    <a:cubicBezTo>
                      <a:pt x="68" y="1741"/>
                      <a:pt x="-496" y="4395"/>
                      <a:pt x="477" y="6410"/>
                    </a:cubicBezTo>
                    <a:lnTo>
                      <a:pt x="581" y="6665"/>
                    </a:lnTo>
                    <a:lnTo>
                      <a:pt x="683" y="6857"/>
                    </a:lnTo>
                    <a:lnTo>
                      <a:pt x="759" y="7017"/>
                    </a:lnTo>
                    <a:lnTo>
                      <a:pt x="939" y="7400"/>
                    </a:lnTo>
                    <a:lnTo>
                      <a:pt x="1246" y="8104"/>
                    </a:lnTo>
                    <a:cubicBezTo>
                      <a:pt x="1477" y="8551"/>
                      <a:pt x="1708" y="9030"/>
                      <a:pt x="1938" y="9479"/>
                    </a:cubicBezTo>
                    <a:cubicBezTo>
                      <a:pt x="2400" y="10406"/>
                      <a:pt x="2861" y="11333"/>
                      <a:pt x="3373" y="12260"/>
                    </a:cubicBezTo>
                    <a:cubicBezTo>
                      <a:pt x="3603" y="12708"/>
                      <a:pt x="3859" y="13156"/>
                      <a:pt x="4116" y="13635"/>
                    </a:cubicBezTo>
                    <a:cubicBezTo>
                      <a:pt x="4372" y="14082"/>
                      <a:pt x="4654" y="14530"/>
                      <a:pt x="4936" y="15009"/>
                    </a:cubicBezTo>
                    <a:cubicBezTo>
                      <a:pt x="5218" y="15458"/>
                      <a:pt x="5525" y="15938"/>
                      <a:pt x="5833" y="16385"/>
                    </a:cubicBezTo>
                    <a:cubicBezTo>
                      <a:pt x="5987" y="16640"/>
                      <a:pt x="6167" y="16864"/>
                      <a:pt x="6345" y="17089"/>
                    </a:cubicBezTo>
                    <a:cubicBezTo>
                      <a:pt x="6525" y="17344"/>
                      <a:pt x="6704" y="17568"/>
                      <a:pt x="6935" y="17823"/>
                    </a:cubicBezTo>
                    <a:cubicBezTo>
                      <a:pt x="7166" y="18111"/>
                      <a:pt x="7396" y="18368"/>
                      <a:pt x="7652" y="18590"/>
                    </a:cubicBezTo>
                    <a:cubicBezTo>
                      <a:pt x="7806" y="18718"/>
                      <a:pt x="7960" y="18847"/>
                      <a:pt x="8139" y="19007"/>
                    </a:cubicBezTo>
                    <a:cubicBezTo>
                      <a:pt x="8216" y="19070"/>
                      <a:pt x="8318" y="19135"/>
                      <a:pt x="8421" y="19199"/>
                    </a:cubicBezTo>
                    <a:lnTo>
                      <a:pt x="8601" y="19327"/>
                    </a:lnTo>
                    <a:cubicBezTo>
                      <a:pt x="9087" y="19646"/>
                      <a:pt x="9599" y="19901"/>
                      <a:pt x="10112" y="20126"/>
                    </a:cubicBezTo>
                    <a:cubicBezTo>
                      <a:pt x="11060" y="20478"/>
                      <a:pt x="12033" y="20765"/>
                      <a:pt x="13034" y="20925"/>
                    </a:cubicBezTo>
                    <a:cubicBezTo>
                      <a:pt x="13955" y="21085"/>
                      <a:pt x="14827" y="21180"/>
                      <a:pt x="15646" y="21277"/>
                    </a:cubicBezTo>
                    <a:cubicBezTo>
                      <a:pt x="16492" y="21372"/>
                      <a:pt x="17313" y="21468"/>
                      <a:pt x="18081" y="21564"/>
                    </a:cubicBezTo>
                    <a:lnTo>
                      <a:pt x="18106" y="21564"/>
                    </a:lnTo>
                    <a:cubicBezTo>
                      <a:pt x="18231" y="21589"/>
                      <a:pt x="18356" y="21600"/>
                      <a:pt x="18479" y="21600"/>
                    </a:cubicBezTo>
                    <a:cubicBezTo>
                      <a:pt x="19665" y="21600"/>
                      <a:pt x="20713" y="20513"/>
                      <a:pt x="20900" y="19007"/>
                    </a:cubicBezTo>
                    <a:cubicBezTo>
                      <a:pt x="21104" y="17344"/>
                      <a:pt x="20181" y="15808"/>
                      <a:pt x="18850" y="15521"/>
                    </a:cubicBezTo>
                    <a:cubicBezTo>
                      <a:pt x="18004" y="15329"/>
                      <a:pt x="17133" y="15138"/>
                      <a:pt x="16338" y="14979"/>
                    </a:cubicBezTo>
                    <a:cubicBezTo>
                      <a:pt x="15518" y="14786"/>
                      <a:pt x="14725" y="14594"/>
                      <a:pt x="14007" y="14370"/>
                    </a:cubicBezTo>
                    <a:cubicBezTo>
                      <a:pt x="13366" y="14179"/>
                      <a:pt x="12726" y="13923"/>
                      <a:pt x="12085" y="13571"/>
                    </a:cubicBezTo>
                    <a:cubicBezTo>
                      <a:pt x="11829" y="13443"/>
                      <a:pt x="11573" y="13251"/>
                      <a:pt x="11342" y="13059"/>
                    </a:cubicBezTo>
                    <a:lnTo>
                      <a:pt x="11265" y="12996"/>
                    </a:lnTo>
                    <a:cubicBezTo>
                      <a:pt x="11265" y="12996"/>
                      <a:pt x="11265" y="12996"/>
                      <a:pt x="11239" y="12964"/>
                    </a:cubicBezTo>
                    <a:cubicBezTo>
                      <a:pt x="11188" y="12899"/>
                      <a:pt x="11111" y="12771"/>
                      <a:pt x="11034" y="12676"/>
                    </a:cubicBezTo>
                    <a:cubicBezTo>
                      <a:pt x="10932" y="12579"/>
                      <a:pt x="10855" y="12419"/>
                      <a:pt x="10752" y="12292"/>
                    </a:cubicBezTo>
                    <a:cubicBezTo>
                      <a:pt x="10650" y="12132"/>
                      <a:pt x="10548" y="11972"/>
                      <a:pt x="10446" y="11780"/>
                    </a:cubicBezTo>
                    <a:cubicBezTo>
                      <a:pt x="10266" y="11430"/>
                      <a:pt x="10060" y="11078"/>
                      <a:pt x="9856" y="10693"/>
                    </a:cubicBezTo>
                    <a:cubicBezTo>
                      <a:pt x="9651" y="10278"/>
                      <a:pt x="9445" y="9894"/>
                      <a:pt x="9267" y="9479"/>
                    </a:cubicBezTo>
                    <a:cubicBezTo>
                      <a:pt x="9061" y="9063"/>
                      <a:pt x="8883" y="8648"/>
                      <a:pt x="8703" y="8199"/>
                    </a:cubicBezTo>
                    <a:cubicBezTo>
                      <a:pt x="8318" y="7369"/>
                      <a:pt x="7960" y="6473"/>
                      <a:pt x="7600" y="5578"/>
                    </a:cubicBezTo>
                    <a:cubicBezTo>
                      <a:pt x="7422" y="5130"/>
                      <a:pt x="7268" y="4682"/>
                      <a:pt x="7088" y="4235"/>
                    </a:cubicBezTo>
                    <a:lnTo>
                      <a:pt x="6832" y="3563"/>
                    </a:lnTo>
                    <a:lnTo>
                      <a:pt x="6729" y="3211"/>
                    </a:lnTo>
                    <a:lnTo>
                      <a:pt x="6653" y="3052"/>
                    </a:lnTo>
                    <a:lnTo>
                      <a:pt x="6627" y="2989"/>
                    </a:lnTo>
                    <a:cubicBezTo>
                      <a:pt x="6627" y="2956"/>
                      <a:pt x="6601" y="2892"/>
                      <a:pt x="6601" y="2892"/>
                    </a:cubicBezTo>
                    <a:cubicBezTo>
                      <a:pt x="6551" y="2669"/>
                      <a:pt x="6473" y="2444"/>
                      <a:pt x="6397" y="2220"/>
                    </a:cubicBezTo>
                    <a:cubicBezTo>
                      <a:pt x="5786" y="807"/>
                      <a:pt x="4609" y="0"/>
                      <a:pt x="340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56" name="Google Shape;383;p38"/>
              <p:cNvSpPr/>
              <p:nvPr/>
            </p:nvSpPr>
            <p:spPr>
              <a:xfrm>
                <a:off x="4740678" y="3700857"/>
                <a:ext cx="135767" cy="92757"/>
              </a:xfrm>
              <a:custGeom>
                <a:avLst/>
                <a:gdLst/>
                <a:ahLst/>
                <a:cxnLst>
                  <a:cxn ang="0">
                    <a:pos x="wd2" y="hd2"/>
                  </a:cxn>
                  <a:cxn ang="5400000">
                    <a:pos x="wd2" y="hd2"/>
                  </a:cxn>
                  <a:cxn ang="10800000">
                    <a:pos x="wd2" y="hd2"/>
                  </a:cxn>
                  <a:cxn ang="16200000">
                    <a:pos x="wd2" y="hd2"/>
                  </a:cxn>
                </a:cxnLst>
                <a:rect l="0" t="0" r="r" b="b"/>
                <a:pathLst>
                  <a:path w="21183" h="21600" fill="norm" stroke="1" extrusionOk="0">
                    <a:moveTo>
                      <a:pt x="19517" y="0"/>
                    </a:moveTo>
                    <a:cubicBezTo>
                      <a:pt x="19321" y="0"/>
                      <a:pt x="19111" y="58"/>
                      <a:pt x="18901" y="155"/>
                    </a:cubicBezTo>
                    <a:cubicBezTo>
                      <a:pt x="11981" y="4351"/>
                      <a:pt x="5886" y="10481"/>
                      <a:pt x="629" y="18139"/>
                    </a:cubicBezTo>
                    <a:cubicBezTo>
                      <a:pt x="-210" y="18912"/>
                      <a:pt x="-210" y="20440"/>
                      <a:pt x="629" y="21213"/>
                    </a:cubicBezTo>
                    <a:cubicBezTo>
                      <a:pt x="908" y="21600"/>
                      <a:pt x="1174" y="21600"/>
                      <a:pt x="1733" y="21600"/>
                    </a:cubicBezTo>
                    <a:cubicBezTo>
                      <a:pt x="2013" y="21600"/>
                      <a:pt x="2558" y="21600"/>
                      <a:pt x="2838" y="21213"/>
                    </a:cubicBezTo>
                    <a:cubicBezTo>
                      <a:pt x="7829" y="13942"/>
                      <a:pt x="13645" y="8567"/>
                      <a:pt x="20006" y="4351"/>
                    </a:cubicBezTo>
                    <a:cubicBezTo>
                      <a:pt x="20831" y="3984"/>
                      <a:pt x="21390" y="2437"/>
                      <a:pt x="21110" y="1296"/>
                    </a:cubicBezTo>
                    <a:cubicBezTo>
                      <a:pt x="20705" y="425"/>
                      <a:pt x="20132" y="0"/>
                      <a:pt x="19517"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57" name="Google Shape;384;p38"/>
              <p:cNvSpPr/>
              <p:nvPr/>
            </p:nvSpPr>
            <p:spPr>
              <a:xfrm>
                <a:off x="4752193" y="3711319"/>
                <a:ext cx="100757" cy="24831"/>
              </a:xfrm>
              <a:custGeom>
                <a:avLst/>
                <a:gdLst/>
                <a:ahLst/>
                <a:cxnLst>
                  <a:cxn ang="0">
                    <a:pos x="wd2" y="hd2"/>
                  </a:cxn>
                  <a:cxn ang="5400000">
                    <a:pos x="wd2" y="hd2"/>
                  </a:cxn>
                  <a:cxn ang="10800000">
                    <a:pos x="wd2" y="hd2"/>
                  </a:cxn>
                  <a:cxn ang="16200000">
                    <a:pos x="wd2" y="hd2"/>
                  </a:cxn>
                </a:cxnLst>
                <a:rect l="0" t="0" r="r" b="b"/>
                <a:pathLst>
                  <a:path w="20885" h="21600" fill="norm" stroke="1" extrusionOk="0">
                    <a:moveTo>
                      <a:pt x="19046" y="0"/>
                    </a:moveTo>
                    <a:cubicBezTo>
                      <a:pt x="13159" y="0"/>
                      <a:pt x="7643" y="1445"/>
                      <a:pt x="1755" y="4334"/>
                    </a:cubicBezTo>
                    <a:cubicBezTo>
                      <a:pt x="-715" y="5707"/>
                      <a:pt x="-474" y="21600"/>
                      <a:pt x="1829" y="21600"/>
                    </a:cubicBezTo>
                    <a:cubicBezTo>
                      <a:pt x="1922" y="21600"/>
                      <a:pt x="2015" y="21528"/>
                      <a:pt x="2127" y="21456"/>
                    </a:cubicBezTo>
                    <a:lnTo>
                      <a:pt x="2498" y="21456"/>
                    </a:lnTo>
                    <a:cubicBezTo>
                      <a:pt x="6621" y="18277"/>
                      <a:pt x="10559" y="16688"/>
                      <a:pt x="14589" y="16688"/>
                    </a:cubicBezTo>
                    <a:cubicBezTo>
                      <a:pt x="15945" y="16688"/>
                      <a:pt x="17300" y="16832"/>
                      <a:pt x="18675" y="17193"/>
                    </a:cubicBezTo>
                    <a:cubicBezTo>
                      <a:pt x="19771" y="17193"/>
                      <a:pt x="20885" y="12931"/>
                      <a:pt x="20885" y="8597"/>
                    </a:cubicBezTo>
                    <a:cubicBezTo>
                      <a:pt x="20885" y="4334"/>
                      <a:pt x="20142" y="0"/>
                      <a:pt x="1904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58" name="Google Shape;385;p38"/>
              <p:cNvSpPr/>
              <p:nvPr/>
            </p:nvSpPr>
            <p:spPr>
              <a:xfrm>
                <a:off x="5294038" y="3836295"/>
                <a:ext cx="485100" cy="556952"/>
              </a:xfrm>
              <a:custGeom>
                <a:avLst/>
                <a:gdLst/>
                <a:ahLst/>
                <a:cxnLst>
                  <a:cxn ang="0">
                    <a:pos x="wd2" y="hd2"/>
                  </a:cxn>
                  <a:cxn ang="5400000">
                    <a:pos x="wd2" y="hd2"/>
                  </a:cxn>
                  <a:cxn ang="10800000">
                    <a:pos x="wd2" y="hd2"/>
                  </a:cxn>
                  <a:cxn ang="16200000">
                    <a:pos x="wd2" y="hd2"/>
                  </a:cxn>
                </a:cxnLst>
                <a:rect l="0" t="0" r="r" b="b"/>
                <a:pathLst>
                  <a:path w="17574" h="21600" fill="norm" stroke="1" extrusionOk="0">
                    <a:moveTo>
                      <a:pt x="4204" y="0"/>
                    </a:moveTo>
                    <a:cubicBezTo>
                      <a:pt x="4204" y="0"/>
                      <a:pt x="-2629" y="10460"/>
                      <a:pt x="1127" y="10460"/>
                    </a:cubicBezTo>
                    <a:cubicBezTo>
                      <a:pt x="1296" y="10460"/>
                      <a:pt x="1484" y="10441"/>
                      <a:pt x="1695" y="10396"/>
                    </a:cubicBezTo>
                    <a:cubicBezTo>
                      <a:pt x="1899" y="10357"/>
                      <a:pt x="2104" y="10341"/>
                      <a:pt x="2312" y="10341"/>
                    </a:cubicBezTo>
                    <a:cubicBezTo>
                      <a:pt x="7272" y="10341"/>
                      <a:pt x="13891" y="20885"/>
                      <a:pt x="16481" y="21558"/>
                    </a:cubicBezTo>
                    <a:cubicBezTo>
                      <a:pt x="16579" y="21584"/>
                      <a:pt x="16669" y="21600"/>
                      <a:pt x="16754" y="21600"/>
                    </a:cubicBezTo>
                    <a:cubicBezTo>
                      <a:pt x="18971" y="21600"/>
                      <a:pt x="16212" y="12138"/>
                      <a:pt x="14167" y="7591"/>
                    </a:cubicBezTo>
                    <a:cubicBezTo>
                      <a:pt x="12238" y="3636"/>
                      <a:pt x="8574" y="831"/>
                      <a:pt x="4204"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59" name="Google Shape;386;p38"/>
              <p:cNvSpPr/>
              <p:nvPr/>
            </p:nvSpPr>
            <p:spPr>
              <a:xfrm>
                <a:off x="4155575" y="2537213"/>
                <a:ext cx="450700" cy="1062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7" y="0"/>
                    </a:moveTo>
                    <a:lnTo>
                      <a:pt x="0" y="9997"/>
                    </a:lnTo>
                    <a:lnTo>
                      <a:pt x="1786" y="21600"/>
                    </a:lnTo>
                    <a:lnTo>
                      <a:pt x="15820" y="15581"/>
                    </a:lnTo>
                    <a:lnTo>
                      <a:pt x="21600" y="13308"/>
                    </a:lnTo>
                    <a:cubicBezTo>
                      <a:pt x="21600" y="13308"/>
                      <a:pt x="17349" y="9464"/>
                      <a:pt x="14034" y="6220"/>
                    </a:cubicBezTo>
                    <a:cubicBezTo>
                      <a:pt x="13948" y="6119"/>
                      <a:pt x="13776" y="5985"/>
                      <a:pt x="13694" y="5886"/>
                    </a:cubicBezTo>
                    <a:cubicBezTo>
                      <a:pt x="13437" y="5651"/>
                      <a:pt x="13269" y="5450"/>
                      <a:pt x="13097" y="5249"/>
                    </a:cubicBezTo>
                    <a:cubicBezTo>
                      <a:pt x="11144" y="3277"/>
                      <a:pt x="8163" y="1472"/>
                      <a:pt x="43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60" name="Google Shape;387;p38"/>
              <p:cNvSpPr/>
              <p:nvPr/>
            </p:nvSpPr>
            <p:spPr>
              <a:xfrm>
                <a:off x="3316361" y="5156802"/>
                <a:ext cx="2324371" cy="215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734" y="0"/>
                      <a:pt x="10685" y="49"/>
                      <a:pt x="10685" y="99"/>
                    </a:cubicBezTo>
                    <a:lnTo>
                      <a:pt x="10685" y="10215"/>
                    </a:lnTo>
                    <a:lnTo>
                      <a:pt x="6859" y="792"/>
                    </a:lnTo>
                    <a:cubicBezTo>
                      <a:pt x="6832" y="751"/>
                      <a:pt x="6783" y="722"/>
                      <a:pt x="6739" y="722"/>
                    </a:cubicBezTo>
                    <a:cubicBezTo>
                      <a:pt x="6729" y="722"/>
                      <a:pt x="6720" y="723"/>
                      <a:pt x="6710" y="726"/>
                    </a:cubicBezTo>
                    <a:cubicBezTo>
                      <a:pt x="6661" y="759"/>
                      <a:pt x="6645" y="808"/>
                      <a:pt x="6661" y="874"/>
                    </a:cubicBezTo>
                    <a:lnTo>
                      <a:pt x="10552" y="10412"/>
                    </a:lnTo>
                    <a:lnTo>
                      <a:pt x="3314" y="3168"/>
                    </a:lnTo>
                    <a:cubicBezTo>
                      <a:pt x="3292" y="3145"/>
                      <a:pt x="3266" y="3136"/>
                      <a:pt x="3241" y="3136"/>
                    </a:cubicBezTo>
                    <a:cubicBezTo>
                      <a:pt x="3160" y="3136"/>
                      <a:pt x="3090" y="3241"/>
                      <a:pt x="3166" y="3317"/>
                    </a:cubicBezTo>
                    <a:lnTo>
                      <a:pt x="10372" y="10528"/>
                    </a:lnTo>
                    <a:lnTo>
                      <a:pt x="841" y="6881"/>
                    </a:lnTo>
                    <a:cubicBezTo>
                      <a:pt x="826" y="6876"/>
                      <a:pt x="813" y="6873"/>
                      <a:pt x="800" y="6873"/>
                    </a:cubicBezTo>
                    <a:cubicBezTo>
                      <a:pt x="697" y="6873"/>
                      <a:pt x="658" y="7035"/>
                      <a:pt x="775" y="7079"/>
                    </a:cubicBezTo>
                    <a:lnTo>
                      <a:pt x="10239" y="10693"/>
                    </a:lnTo>
                    <a:lnTo>
                      <a:pt x="99" y="10693"/>
                    </a:lnTo>
                    <a:cubicBezTo>
                      <a:pt x="49" y="10693"/>
                      <a:pt x="0" y="10742"/>
                      <a:pt x="0" y="10792"/>
                    </a:cubicBezTo>
                    <a:cubicBezTo>
                      <a:pt x="0" y="10858"/>
                      <a:pt x="32" y="10907"/>
                      <a:pt x="99" y="10907"/>
                    </a:cubicBezTo>
                    <a:lnTo>
                      <a:pt x="10108" y="10907"/>
                    </a:lnTo>
                    <a:lnTo>
                      <a:pt x="858" y="14669"/>
                    </a:lnTo>
                    <a:cubicBezTo>
                      <a:pt x="808" y="14686"/>
                      <a:pt x="775" y="14752"/>
                      <a:pt x="808" y="14802"/>
                    </a:cubicBezTo>
                    <a:cubicBezTo>
                      <a:pt x="824" y="14851"/>
                      <a:pt x="858" y="14868"/>
                      <a:pt x="907" y="14868"/>
                    </a:cubicBezTo>
                    <a:cubicBezTo>
                      <a:pt x="907" y="14876"/>
                      <a:pt x="911" y="14880"/>
                      <a:pt x="917" y="14880"/>
                    </a:cubicBezTo>
                    <a:cubicBezTo>
                      <a:pt x="923" y="14880"/>
                      <a:pt x="932" y="14876"/>
                      <a:pt x="940" y="14868"/>
                    </a:cubicBezTo>
                    <a:lnTo>
                      <a:pt x="10487" y="10973"/>
                    </a:lnTo>
                    <a:lnTo>
                      <a:pt x="3166" y="18300"/>
                    </a:lnTo>
                    <a:cubicBezTo>
                      <a:pt x="3132" y="18333"/>
                      <a:pt x="3132" y="18399"/>
                      <a:pt x="3166" y="18448"/>
                    </a:cubicBezTo>
                    <a:cubicBezTo>
                      <a:pt x="3191" y="18465"/>
                      <a:pt x="3219" y="18473"/>
                      <a:pt x="3246" y="18473"/>
                    </a:cubicBezTo>
                    <a:cubicBezTo>
                      <a:pt x="3273" y="18473"/>
                      <a:pt x="3297" y="18465"/>
                      <a:pt x="3314" y="18448"/>
                    </a:cubicBezTo>
                    <a:lnTo>
                      <a:pt x="10536" y="11221"/>
                    </a:lnTo>
                    <a:lnTo>
                      <a:pt x="6875" y="20758"/>
                    </a:lnTo>
                    <a:cubicBezTo>
                      <a:pt x="6859" y="20825"/>
                      <a:pt x="6875" y="20874"/>
                      <a:pt x="6942" y="20908"/>
                    </a:cubicBezTo>
                    <a:lnTo>
                      <a:pt x="6974" y="20908"/>
                    </a:lnTo>
                    <a:cubicBezTo>
                      <a:pt x="7024" y="20908"/>
                      <a:pt x="7057" y="20874"/>
                      <a:pt x="7073" y="20841"/>
                    </a:cubicBezTo>
                    <a:lnTo>
                      <a:pt x="10701" y="11370"/>
                    </a:lnTo>
                    <a:lnTo>
                      <a:pt x="10701" y="21501"/>
                    </a:lnTo>
                    <a:cubicBezTo>
                      <a:pt x="10701" y="21551"/>
                      <a:pt x="10750" y="21600"/>
                      <a:pt x="10800" y="21600"/>
                    </a:cubicBezTo>
                    <a:cubicBezTo>
                      <a:pt x="10866" y="21600"/>
                      <a:pt x="10915" y="21551"/>
                      <a:pt x="10915" y="21501"/>
                    </a:cubicBezTo>
                    <a:lnTo>
                      <a:pt x="10915" y="11254"/>
                    </a:lnTo>
                    <a:lnTo>
                      <a:pt x="14741" y="20676"/>
                    </a:lnTo>
                    <a:cubicBezTo>
                      <a:pt x="14757" y="20709"/>
                      <a:pt x="14806" y="20743"/>
                      <a:pt x="14840" y="20743"/>
                    </a:cubicBezTo>
                    <a:lnTo>
                      <a:pt x="14889" y="20743"/>
                    </a:lnTo>
                    <a:cubicBezTo>
                      <a:pt x="14939" y="20726"/>
                      <a:pt x="14955" y="20660"/>
                      <a:pt x="14939" y="20610"/>
                    </a:cubicBezTo>
                    <a:lnTo>
                      <a:pt x="11146" y="11287"/>
                    </a:lnTo>
                    <a:lnTo>
                      <a:pt x="18303" y="18448"/>
                    </a:lnTo>
                    <a:cubicBezTo>
                      <a:pt x="18318" y="18465"/>
                      <a:pt x="18335" y="18465"/>
                      <a:pt x="18368" y="18482"/>
                    </a:cubicBezTo>
                    <a:cubicBezTo>
                      <a:pt x="18401" y="18465"/>
                      <a:pt x="18418" y="18465"/>
                      <a:pt x="18451" y="18448"/>
                    </a:cubicBezTo>
                    <a:cubicBezTo>
                      <a:pt x="18483" y="18399"/>
                      <a:pt x="18483" y="18333"/>
                      <a:pt x="18451" y="18300"/>
                    </a:cubicBezTo>
                    <a:lnTo>
                      <a:pt x="11228" y="11072"/>
                    </a:lnTo>
                    <a:lnTo>
                      <a:pt x="20742" y="14752"/>
                    </a:lnTo>
                    <a:lnTo>
                      <a:pt x="20792" y="14752"/>
                    </a:lnTo>
                    <a:cubicBezTo>
                      <a:pt x="20825" y="14752"/>
                      <a:pt x="20875" y="14719"/>
                      <a:pt x="20891" y="14686"/>
                    </a:cubicBezTo>
                    <a:cubicBezTo>
                      <a:pt x="20907" y="14637"/>
                      <a:pt x="20875" y="14570"/>
                      <a:pt x="20825" y="14554"/>
                    </a:cubicBezTo>
                    <a:lnTo>
                      <a:pt x="11361" y="10924"/>
                    </a:lnTo>
                    <a:lnTo>
                      <a:pt x="21501" y="10924"/>
                    </a:lnTo>
                    <a:cubicBezTo>
                      <a:pt x="21551" y="10924"/>
                      <a:pt x="21600" y="10875"/>
                      <a:pt x="21600" y="10825"/>
                    </a:cubicBezTo>
                    <a:cubicBezTo>
                      <a:pt x="21600" y="10759"/>
                      <a:pt x="21551" y="10710"/>
                      <a:pt x="21501" y="10710"/>
                    </a:cubicBezTo>
                    <a:lnTo>
                      <a:pt x="11163" y="10710"/>
                    </a:lnTo>
                    <a:lnTo>
                      <a:pt x="20742" y="6798"/>
                    </a:lnTo>
                    <a:cubicBezTo>
                      <a:pt x="20848" y="6738"/>
                      <a:pt x="20789" y="6596"/>
                      <a:pt x="20690" y="6596"/>
                    </a:cubicBezTo>
                    <a:cubicBezTo>
                      <a:pt x="20681" y="6596"/>
                      <a:pt x="20671" y="6597"/>
                      <a:pt x="20660" y="6601"/>
                    </a:cubicBezTo>
                    <a:lnTo>
                      <a:pt x="11361" y="10395"/>
                    </a:lnTo>
                    <a:lnTo>
                      <a:pt x="18434" y="3317"/>
                    </a:lnTo>
                    <a:cubicBezTo>
                      <a:pt x="18510" y="3241"/>
                      <a:pt x="18440" y="3136"/>
                      <a:pt x="18359" y="3136"/>
                    </a:cubicBezTo>
                    <a:cubicBezTo>
                      <a:pt x="18334" y="3136"/>
                      <a:pt x="18308" y="3145"/>
                      <a:pt x="18286" y="3168"/>
                    </a:cubicBezTo>
                    <a:lnTo>
                      <a:pt x="11064" y="10380"/>
                    </a:lnTo>
                    <a:lnTo>
                      <a:pt x="14724" y="842"/>
                    </a:lnTo>
                    <a:cubicBezTo>
                      <a:pt x="14741" y="792"/>
                      <a:pt x="14724" y="726"/>
                      <a:pt x="14658" y="709"/>
                    </a:cubicBezTo>
                    <a:cubicBezTo>
                      <a:pt x="14646" y="706"/>
                      <a:pt x="14634" y="703"/>
                      <a:pt x="14621" y="703"/>
                    </a:cubicBezTo>
                    <a:cubicBezTo>
                      <a:pt x="14581" y="703"/>
                      <a:pt x="14539" y="725"/>
                      <a:pt x="14527" y="776"/>
                    </a:cubicBezTo>
                    <a:lnTo>
                      <a:pt x="10899" y="10247"/>
                    </a:lnTo>
                    <a:lnTo>
                      <a:pt x="10899" y="99"/>
                    </a:lnTo>
                    <a:cubicBezTo>
                      <a:pt x="10899" y="49"/>
                      <a:pt x="10850" y="0"/>
                      <a:pt x="1080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61" name="Google Shape;388;p38"/>
              <p:cNvSpPr/>
              <p:nvPr/>
            </p:nvSpPr>
            <p:spPr>
              <a:xfrm>
                <a:off x="3201594" y="5051175"/>
                <a:ext cx="2554337" cy="2366649"/>
              </a:xfrm>
              <a:custGeom>
                <a:avLst/>
                <a:gdLst/>
                <a:ahLst/>
                <a:cxnLst>
                  <a:cxn ang="0">
                    <a:pos x="wd2" y="hd2"/>
                  </a:cxn>
                  <a:cxn ang="5400000">
                    <a:pos x="wd2" y="hd2"/>
                  </a:cxn>
                  <a:cxn ang="10800000">
                    <a:pos x="wd2" y="hd2"/>
                  </a:cxn>
                  <a:cxn ang="16200000">
                    <a:pos x="wd2" y="hd2"/>
                  </a:cxn>
                </a:cxnLst>
                <a:rect l="0" t="0" r="r" b="b"/>
                <a:pathLst>
                  <a:path w="19907" h="21600" fill="norm" stroke="1" extrusionOk="0">
                    <a:moveTo>
                      <a:pt x="9951" y="1354"/>
                    </a:moveTo>
                    <a:cubicBezTo>
                      <a:pt x="13464" y="1354"/>
                      <a:pt x="16645" y="3650"/>
                      <a:pt x="17986" y="7177"/>
                    </a:cubicBezTo>
                    <a:cubicBezTo>
                      <a:pt x="19327" y="10705"/>
                      <a:pt x="18580" y="14771"/>
                      <a:pt x="16106" y="17458"/>
                    </a:cubicBezTo>
                    <a:cubicBezTo>
                      <a:pt x="14438" y="19267"/>
                      <a:pt x="12206" y="20228"/>
                      <a:pt x="9938" y="20228"/>
                    </a:cubicBezTo>
                    <a:cubicBezTo>
                      <a:pt x="8819" y="20228"/>
                      <a:pt x="7692" y="19995"/>
                      <a:pt x="6619" y="19514"/>
                    </a:cubicBezTo>
                    <a:cubicBezTo>
                      <a:pt x="3369" y="18043"/>
                      <a:pt x="1254" y="14606"/>
                      <a:pt x="1254" y="10794"/>
                    </a:cubicBezTo>
                    <a:cubicBezTo>
                      <a:pt x="1268" y="5586"/>
                      <a:pt x="5153" y="1354"/>
                      <a:pt x="9951" y="1354"/>
                    </a:cubicBezTo>
                    <a:close/>
                    <a:moveTo>
                      <a:pt x="9954" y="0"/>
                    </a:moveTo>
                    <a:cubicBezTo>
                      <a:pt x="6714" y="0"/>
                      <a:pt x="3576" y="1724"/>
                      <a:pt x="1683" y="4791"/>
                    </a:cubicBezTo>
                    <a:cubicBezTo>
                      <a:pt x="-959" y="9068"/>
                      <a:pt x="-447" y="14787"/>
                      <a:pt x="2913" y="18434"/>
                    </a:cubicBezTo>
                    <a:cubicBezTo>
                      <a:pt x="4780" y="20459"/>
                      <a:pt x="7310" y="21600"/>
                      <a:pt x="9951" y="21600"/>
                    </a:cubicBezTo>
                    <a:cubicBezTo>
                      <a:pt x="14695" y="21600"/>
                      <a:pt x="18788" y="17968"/>
                      <a:pt x="19714" y="12911"/>
                    </a:cubicBezTo>
                    <a:cubicBezTo>
                      <a:pt x="20641" y="7853"/>
                      <a:pt x="18152" y="2795"/>
                      <a:pt x="13768" y="829"/>
                    </a:cubicBezTo>
                    <a:cubicBezTo>
                      <a:pt x="12528" y="268"/>
                      <a:pt x="11233" y="0"/>
                      <a:pt x="995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62" name="Google Shape;389;p38"/>
              <p:cNvSpPr/>
              <p:nvPr/>
            </p:nvSpPr>
            <p:spPr>
              <a:xfrm>
                <a:off x="4298872" y="6066177"/>
                <a:ext cx="359350" cy="333823"/>
              </a:xfrm>
              <a:custGeom>
                <a:avLst/>
                <a:gdLst/>
                <a:ahLst/>
                <a:cxnLst>
                  <a:cxn ang="0">
                    <a:pos x="wd2" y="hd2"/>
                  </a:cxn>
                  <a:cxn ang="5400000">
                    <a:pos x="wd2" y="hd2"/>
                  </a:cxn>
                  <a:cxn ang="10800000">
                    <a:pos x="wd2" y="hd2"/>
                  </a:cxn>
                  <a:cxn ang="16200000">
                    <a:pos x="wd2" y="hd2"/>
                  </a:cxn>
                </a:cxnLst>
                <a:rect l="0" t="0" r="r" b="b"/>
                <a:pathLst>
                  <a:path w="19701" h="21600" fill="norm" stroke="1" extrusionOk="0">
                    <a:moveTo>
                      <a:pt x="9849" y="0"/>
                    </a:moveTo>
                    <a:cubicBezTo>
                      <a:pt x="7324" y="0"/>
                      <a:pt x="4794" y="1064"/>
                      <a:pt x="2848" y="3192"/>
                    </a:cubicBezTo>
                    <a:cubicBezTo>
                      <a:pt x="-949" y="7447"/>
                      <a:pt x="-949" y="14255"/>
                      <a:pt x="2848" y="18403"/>
                    </a:cubicBezTo>
                    <a:cubicBezTo>
                      <a:pt x="4794" y="20531"/>
                      <a:pt x="7324" y="21600"/>
                      <a:pt x="9849" y="21600"/>
                    </a:cubicBezTo>
                    <a:cubicBezTo>
                      <a:pt x="12378" y="21600"/>
                      <a:pt x="14908" y="20531"/>
                      <a:pt x="16854" y="18403"/>
                    </a:cubicBezTo>
                    <a:cubicBezTo>
                      <a:pt x="20651" y="14255"/>
                      <a:pt x="20651" y="7447"/>
                      <a:pt x="16854" y="3192"/>
                    </a:cubicBezTo>
                    <a:cubicBezTo>
                      <a:pt x="14908" y="1064"/>
                      <a:pt x="12378" y="0"/>
                      <a:pt x="9849"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63" name="Google Shape;390;p38"/>
              <p:cNvSpPr/>
              <p:nvPr/>
            </p:nvSpPr>
            <p:spPr>
              <a:xfrm>
                <a:off x="4379223" y="6141826"/>
                <a:ext cx="198648"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5" y="0"/>
                    </a:moveTo>
                    <a:cubicBezTo>
                      <a:pt x="4823" y="0"/>
                      <a:pt x="0" y="4823"/>
                      <a:pt x="0" y="10795"/>
                    </a:cubicBezTo>
                    <a:cubicBezTo>
                      <a:pt x="0" y="16777"/>
                      <a:pt x="4823" y="21600"/>
                      <a:pt x="10795" y="21600"/>
                    </a:cubicBezTo>
                    <a:cubicBezTo>
                      <a:pt x="16777" y="21600"/>
                      <a:pt x="21600" y="16777"/>
                      <a:pt x="21600" y="10795"/>
                    </a:cubicBezTo>
                    <a:cubicBezTo>
                      <a:pt x="21600" y="4823"/>
                      <a:pt x="16777" y="0"/>
                      <a:pt x="1079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64" name="Google Shape;391;p38"/>
              <p:cNvSpPr/>
              <p:nvPr/>
            </p:nvSpPr>
            <p:spPr>
              <a:xfrm>
                <a:off x="3031091" y="2734599"/>
                <a:ext cx="1471462"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3" y="0"/>
                    </a:moveTo>
                    <a:cubicBezTo>
                      <a:pt x="-238" y="0"/>
                      <a:pt x="-238" y="539"/>
                      <a:pt x="713" y="539"/>
                    </a:cubicBezTo>
                    <a:lnTo>
                      <a:pt x="9112" y="539"/>
                    </a:lnTo>
                    <a:lnTo>
                      <a:pt x="19873" y="21372"/>
                    </a:lnTo>
                    <a:cubicBezTo>
                      <a:pt x="19946" y="21497"/>
                      <a:pt x="20230" y="21593"/>
                      <a:pt x="20546" y="21593"/>
                    </a:cubicBezTo>
                    <a:cubicBezTo>
                      <a:pt x="20560" y="21593"/>
                      <a:pt x="20576" y="21593"/>
                      <a:pt x="20592" y="21592"/>
                    </a:cubicBezTo>
                    <a:cubicBezTo>
                      <a:pt x="20618" y="21597"/>
                      <a:pt x="20637" y="21600"/>
                      <a:pt x="20656" y="21600"/>
                    </a:cubicBezTo>
                    <a:cubicBezTo>
                      <a:pt x="20676" y="21600"/>
                      <a:pt x="20694" y="21597"/>
                      <a:pt x="20720" y="21592"/>
                    </a:cubicBezTo>
                    <a:cubicBezTo>
                      <a:pt x="21105" y="21563"/>
                      <a:pt x="21362" y="21422"/>
                      <a:pt x="21285" y="21273"/>
                    </a:cubicBezTo>
                    <a:lnTo>
                      <a:pt x="10396" y="219"/>
                    </a:lnTo>
                    <a:cubicBezTo>
                      <a:pt x="10318" y="90"/>
                      <a:pt x="10035" y="0"/>
                      <a:pt x="97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65" name="Google Shape;392;p38"/>
              <p:cNvSpPr/>
              <p:nvPr/>
            </p:nvSpPr>
            <p:spPr>
              <a:xfrm>
                <a:off x="3436541" y="5089373"/>
                <a:ext cx="3141071" cy="2187034"/>
              </a:xfrm>
              <a:custGeom>
                <a:avLst/>
                <a:gdLst/>
                <a:ahLst/>
                <a:cxnLst>
                  <a:cxn ang="0">
                    <a:pos x="wd2" y="hd2"/>
                  </a:cxn>
                  <a:cxn ang="5400000">
                    <a:pos x="wd2" y="hd2"/>
                  </a:cxn>
                  <a:cxn ang="10800000">
                    <a:pos x="wd2" y="hd2"/>
                  </a:cxn>
                  <a:cxn ang="16200000">
                    <a:pos x="wd2" y="hd2"/>
                  </a:cxn>
                </a:cxnLst>
                <a:rect l="0" t="0" r="r" b="b"/>
                <a:pathLst>
                  <a:path w="21494" h="21600" fill="norm" stroke="1" extrusionOk="0">
                    <a:moveTo>
                      <a:pt x="319" y="0"/>
                    </a:moveTo>
                    <a:cubicBezTo>
                      <a:pt x="-106" y="33"/>
                      <a:pt x="-106" y="845"/>
                      <a:pt x="319" y="893"/>
                    </a:cubicBezTo>
                    <a:lnTo>
                      <a:pt x="17621" y="893"/>
                    </a:lnTo>
                    <a:lnTo>
                      <a:pt x="20826" y="18027"/>
                    </a:lnTo>
                    <a:lnTo>
                      <a:pt x="20826" y="21178"/>
                    </a:lnTo>
                    <a:cubicBezTo>
                      <a:pt x="20826" y="21406"/>
                      <a:pt x="20972" y="21600"/>
                      <a:pt x="21154" y="21600"/>
                    </a:cubicBezTo>
                    <a:cubicBezTo>
                      <a:pt x="21336" y="21600"/>
                      <a:pt x="21494" y="21406"/>
                      <a:pt x="21494" y="21162"/>
                    </a:cubicBezTo>
                    <a:lnTo>
                      <a:pt x="21494" y="17962"/>
                    </a:lnTo>
                    <a:cubicBezTo>
                      <a:pt x="21482" y="17930"/>
                      <a:pt x="21482" y="17897"/>
                      <a:pt x="21482" y="17865"/>
                    </a:cubicBezTo>
                    <a:lnTo>
                      <a:pt x="18192" y="341"/>
                    </a:lnTo>
                    <a:cubicBezTo>
                      <a:pt x="18155" y="146"/>
                      <a:pt x="18021" y="0"/>
                      <a:pt x="17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66" name="Google Shape;393;p38"/>
              <p:cNvSpPr/>
              <p:nvPr/>
            </p:nvSpPr>
            <p:spPr>
              <a:xfrm>
                <a:off x="6331810" y="7076195"/>
                <a:ext cx="413470" cy="382319"/>
              </a:xfrm>
              <a:custGeom>
                <a:avLst/>
                <a:gdLst/>
                <a:ahLst/>
                <a:cxnLst>
                  <a:cxn ang="0">
                    <a:pos x="wd2" y="hd2"/>
                  </a:cxn>
                  <a:cxn ang="5400000">
                    <a:pos x="wd2" y="hd2"/>
                  </a:cxn>
                  <a:cxn ang="10800000">
                    <a:pos x="wd2" y="hd2"/>
                  </a:cxn>
                  <a:cxn ang="16200000">
                    <a:pos x="wd2" y="hd2"/>
                  </a:cxn>
                </a:cxnLst>
                <a:rect l="0" t="0" r="r" b="b"/>
                <a:pathLst>
                  <a:path w="19659" h="21600" fill="norm" stroke="1" extrusionOk="0">
                    <a:moveTo>
                      <a:pt x="9830" y="0"/>
                    </a:moveTo>
                    <a:cubicBezTo>
                      <a:pt x="7321" y="0"/>
                      <a:pt x="4811" y="1046"/>
                      <a:pt x="2911" y="3139"/>
                    </a:cubicBezTo>
                    <a:cubicBezTo>
                      <a:pt x="-970" y="7413"/>
                      <a:pt x="-970" y="14192"/>
                      <a:pt x="2911" y="18466"/>
                    </a:cubicBezTo>
                    <a:cubicBezTo>
                      <a:pt x="4811" y="20558"/>
                      <a:pt x="7321" y="21600"/>
                      <a:pt x="9830" y="21600"/>
                    </a:cubicBezTo>
                    <a:cubicBezTo>
                      <a:pt x="12339" y="21600"/>
                      <a:pt x="14849" y="20558"/>
                      <a:pt x="16749" y="18466"/>
                    </a:cubicBezTo>
                    <a:cubicBezTo>
                      <a:pt x="20630" y="14192"/>
                      <a:pt x="20630" y="7413"/>
                      <a:pt x="16749" y="3139"/>
                    </a:cubicBezTo>
                    <a:cubicBezTo>
                      <a:pt x="14849" y="1046"/>
                      <a:pt x="12339" y="0"/>
                      <a:pt x="98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67" name="Google Shape;394;p38"/>
              <p:cNvSpPr/>
              <p:nvPr/>
            </p:nvSpPr>
            <p:spPr>
              <a:xfrm>
                <a:off x="6444552" y="7179415"/>
                <a:ext cx="188936" cy="175880"/>
              </a:xfrm>
              <a:custGeom>
                <a:avLst/>
                <a:gdLst/>
                <a:ahLst/>
                <a:cxnLst>
                  <a:cxn ang="0">
                    <a:pos x="wd2" y="hd2"/>
                  </a:cxn>
                  <a:cxn ang="5400000">
                    <a:pos x="wd2" y="hd2"/>
                  </a:cxn>
                  <a:cxn ang="10800000">
                    <a:pos x="wd2" y="hd2"/>
                  </a:cxn>
                  <a:cxn ang="16200000">
                    <a:pos x="wd2" y="hd2"/>
                  </a:cxn>
                </a:cxnLst>
                <a:rect l="0" t="0" r="r" b="b"/>
                <a:pathLst>
                  <a:path w="18552" h="21600" fill="norm" stroke="1" extrusionOk="0">
                    <a:moveTo>
                      <a:pt x="9229" y="0"/>
                    </a:moveTo>
                    <a:cubicBezTo>
                      <a:pt x="4179" y="0"/>
                      <a:pt x="0" y="4844"/>
                      <a:pt x="0" y="10902"/>
                    </a:cubicBezTo>
                    <a:cubicBezTo>
                      <a:pt x="0" y="17317"/>
                      <a:pt x="4522" y="21600"/>
                      <a:pt x="9282" y="21600"/>
                    </a:cubicBezTo>
                    <a:cubicBezTo>
                      <a:pt x="11579" y="21600"/>
                      <a:pt x="13928" y="20611"/>
                      <a:pt x="15855" y="18377"/>
                    </a:cubicBezTo>
                    <a:cubicBezTo>
                      <a:pt x="21600" y="11708"/>
                      <a:pt x="17597" y="0"/>
                      <a:pt x="922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68" name="Google Shape;395;p38"/>
              <p:cNvSpPr/>
              <p:nvPr/>
            </p:nvSpPr>
            <p:spPr>
              <a:xfrm>
                <a:off x="3309283" y="4005698"/>
                <a:ext cx="1923401" cy="940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7" y="0"/>
                    </a:moveTo>
                    <a:cubicBezTo>
                      <a:pt x="318" y="0"/>
                      <a:pt x="0" y="492"/>
                      <a:pt x="0" y="1058"/>
                    </a:cubicBezTo>
                    <a:lnTo>
                      <a:pt x="0" y="20580"/>
                    </a:lnTo>
                    <a:cubicBezTo>
                      <a:pt x="0" y="21146"/>
                      <a:pt x="318" y="21600"/>
                      <a:pt x="737" y="21600"/>
                    </a:cubicBezTo>
                    <a:lnTo>
                      <a:pt x="20883" y="21600"/>
                    </a:lnTo>
                    <a:cubicBezTo>
                      <a:pt x="21281" y="21600"/>
                      <a:pt x="21600" y="21146"/>
                      <a:pt x="21600" y="20580"/>
                    </a:cubicBezTo>
                    <a:lnTo>
                      <a:pt x="21600" y="1058"/>
                    </a:lnTo>
                    <a:cubicBezTo>
                      <a:pt x="21600" y="492"/>
                      <a:pt x="21261" y="0"/>
                      <a:pt x="20883" y="0"/>
                    </a:cubicBezTo>
                    <a:close/>
                  </a:path>
                </a:pathLst>
              </a:custGeom>
              <a:solidFill>
                <a:srgbClr val="77230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69" name="Google Shape;396;p38"/>
              <p:cNvSpPr/>
              <p:nvPr/>
            </p:nvSpPr>
            <p:spPr>
              <a:xfrm>
                <a:off x="3165091" y="3961105"/>
                <a:ext cx="2203295" cy="89186"/>
              </a:xfrm>
              <a:custGeom>
                <a:avLst/>
                <a:gdLst/>
                <a:ahLst/>
                <a:cxnLst>
                  <a:cxn ang="0">
                    <a:pos x="wd2" y="hd2"/>
                  </a:cxn>
                  <a:cxn ang="5400000">
                    <a:pos x="wd2" y="hd2"/>
                  </a:cxn>
                  <a:cxn ang="10800000">
                    <a:pos x="wd2" y="hd2"/>
                  </a:cxn>
                  <a:cxn ang="16200000">
                    <a:pos x="wd2" y="hd2"/>
                  </a:cxn>
                </a:cxnLst>
                <a:rect l="0" t="0" r="r" b="b"/>
                <a:pathLst>
                  <a:path w="21303" h="21600" fill="norm" stroke="1" extrusionOk="0">
                    <a:moveTo>
                      <a:pt x="455" y="0"/>
                    </a:moveTo>
                    <a:cubicBezTo>
                      <a:pt x="-151" y="0"/>
                      <a:pt x="-151" y="21600"/>
                      <a:pt x="455" y="21600"/>
                    </a:cubicBezTo>
                    <a:cubicBezTo>
                      <a:pt x="470" y="21600"/>
                      <a:pt x="486" y="21580"/>
                      <a:pt x="502" y="21560"/>
                    </a:cubicBezTo>
                    <a:lnTo>
                      <a:pt x="20865" y="21560"/>
                    </a:lnTo>
                    <a:cubicBezTo>
                      <a:pt x="21449" y="20755"/>
                      <a:pt x="21449" y="845"/>
                      <a:pt x="20865" y="40"/>
                    </a:cubicBezTo>
                    <a:lnTo>
                      <a:pt x="502" y="40"/>
                    </a:lnTo>
                    <a:cubicBezTo>
                      <a:pt x="486" y="20"/>
                      <a:pt x="470" y="0"/>
                      <a:pt x="455"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70" name="Google Shape;397;p38"/>
              <p:cNvSpPr/>
              <p:nvPr/>
            </p:nvSpPr>
            <p:spPr>
              <a:xfrm>
                <a:off x="2453191" y="2767899"/>
                <a:ext cx="893278" cy="1760704"/>
              </a:xfrm>
              <a:custGeom>
                <a:avLst/>
                <a:gdLst/>
                <a:ahLst/>
                <a:cxnLst>
                  <a:cxn ang="0">
                    <a:pos x="wd2" y="hd2"/>
                  </a:cxn>
                  <a:cxn ang="5400000">
                    <a:pos x="wd2" y="hd2"/>
                  </a:cxn>
                  <a:cxn ang="10800000">
                    <a:pos x="wd2" y="hd2"/>
                  </a:cxn>
                  <a:cxn ang="16200000">
                    <a:pos x="wd2" y="hd2"/>
                  </a:cxn>
                </a:cxnLst>
                <a:rect l="0" t="0" r="r" b="b"/>
                <a:pathLst>
                  <a:path w="20597" h="21600" fill="norm" stroke="1" extrusionOk="0">
                    <a:moveTo>
                      <a:pt x="4957" y="0"/>
                    </a:moveTo>
                    <a:cubicBezTo>
                      <a:pt x="3887" y="0"/>
                      <a:pt x="2883" y="15"/>
                      <a:pt x="2106" y="55"/>
                    </a:cubicBezTo>
                    <a:cubicBezTo>
                      <a:pt x="-1003" y="217"/>
                      <a:pt x="100" y="318"/>
                      <a:pt x="633" y="2698"/>
                    </a:cubicBezTo>
                    <a:cubicBezTo>
                      <a:pt x="1125" y="5078"/>
                      <a:pt x="8325" y="21600"/>
                      <a:pt x="8325" y="21600"/>
                    </a:cubicBezTo>
                    <a:lnTo>
                      <a:pt x="20597" y="21600"/>
                    </a:lnTo>
                    <a:lnTo>
                      <a:pt x="11965" y="135"/>
                    </a:lnTo>
                    <a:cubicBezTo>
                      <a:pt x="11965" y="135"/>
                      <a:pt x="8168" y="0"/>
                      <a:pt x="4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71" name="Google Shape;398;p38"/>
              <p:cNvSpPr/>
              <p:nvPr/>
            </p:nvSpPr>
            <p:spPr>
              <a:xfrm>
                <a:off x="5780869" y="5538289"/>
                <a:ext cx="402852" cy="457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11" y="0"/>
                    </a:moveTo>
                    <a:lnTo>
                      <a:pt x="0" y="5905"/>
                    </a:lnTo>
                    <a:lnTo>
                      <a:pt x="6279" y="21600"/>
                    </a:lnTo>
                    <a:lnTo>
                      <a:pt x="21600" y="18335"/>
                    </a:lnTo>
                    <a:lnTo>
                      <a:pt x="17411"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72" name="Google Shape;399;p38"/>
              <p:cNvSpPr/>
              <p:nvPr/>
            </p:nvSpPr>
            <p:spPr>
              <a:xfrm>
                <a:off x="5859283" y="5858410"/>
                <a:ext cx="1111774" cy="559609"/>
              </a:xfrm>
              <a:custGeom>
                <a:avLst/>
                <a:gdLst/>
                <a:ahLst/>
                <a:cxnLst>
                  <a:cxn ang="0">
                    <a:pos x="wd2" y="hd2"/>
                  </a:cxn>
                  <a:cxn ang="5400000">
                    <a:pos x="wd2" y="hd2"/>
                  </a:cxn>
                  <a:cxn ang="10800000">
                    <a:pos x="wd2" y="hd2"/>
                  </a:cxn>
                  <a:cxn ang="16200000">
                    <a:pos x="wd2" y="hd2"/>
                  </a:cxn>
                </a:cxnLst>
                <a:rect l="0" t="0" r="r" b="b"/>
                <a:pathLst>
                  <a:path w="21213" h="21600" fill="norm" stroke="1" extrusionOk="0">
                    <a:moveTo>
                      <a:pt x="5929" y="0"/>
                    </a:moveTo>
                    <a:cubicBezTo>
                      <a:pt x="4734" y="0"/>
                      <a:pt x="3663" y="3955"/>
                      <a:pt x="1952" y="3955"/>
                    </a:cubicBezTo>
                    <a:cubicBezTo>
                      <a:pt x="1619" y="3955"/>
                      <a:pt x="1261" y="3808"/>
                      <a:pt x="875" y="3449"/>
                    </a:cubicBezTo>
                    <a:cubicBezTo>
                      <a:pt x="875" y="3449"/>
                      <a:pt x="-344" y="3766"/>
                      <a:pt x="95" y="6241"/>
                    </a:cubicBezTo>
                    <a:cubicBezTo>
                      <a:pt x="164" y="6622"/>
                      <a:pt x="198" y="7068"/>
                      <a:pt x="230" y="7510"/>
                    </a:cubicBezTo>
                    <a:cubicBezTo>
                      <a:pt x="265" y="7827"/>
                      <a:pt x="299" y="8144"/>
                      <a:pt x="333" y="8526"/>
                    </a:cubicBezTo>
                    <a:cubicBezTo>
                      <a:pt x="637" y="11699"/>
                      <a:pt x="976" y="16840"/>
                      <a:pt x="1619" y="19760"/>
                    </a:cubicBezTo>
                    <a:cubicBezTo>
                      <a:pt x="1755" y="20459"/>
                      <a:pt x="1957" y="21094"/>
                      <a:pt x="2195" y="21600"/>
                    </a:cubicBezTo>
                    <a:lnTo>
                      <a:pt x="21188" y="9795"/>
                    </a:lnTo>
                    <a:cubicBezTo>
                      <a:pt x="21256" y="9096"/>
                      <a:pt x="21188" y="8337"/>
                      <a:pt x="20984" y="7763"/>
                    </a:cubicBezTo>
                    <a:cubicBezTo>
                      <a:pt x="20545" y="6305"/>
                      <a:pt x="19360" y="4590"/>
                      <a:pt x="16177" y="4148"/>
                    </a:cubicBezTo>
                    <a:cubicBezTo>
                      <a:pt x="13672" y="3830"/>
                      <a:pt x="10829" y="3702"/>
                      <a:pt x="8864" y="2115"/>
                    </a:cubicBezTo>
                    <a:cubicBezTo>
                      <a:pt x="6902" y="529"/>
                      <a:pt x="6223" y="83"/>
                      <a:pt x="6223" y="83"/>
                    </a:cubicBezTo>
                    <a:cubicBezTo>
                      <a:pt x="6124" y="29"/>
                      <a:pt x="6026" y="0"/>
                      <a:pt x="5929"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73" name="Google Shape;400;p38"/>
              <p:cNvSpPr/>
              <p:nvPr/>
            </p:nvSpPr>
            <p:spPr>
              <a:xfrm>
                <a:off x="5944124" y="6059533"/>
                <a:ext cx="1026933" cy="358486"/>
              </a:xfrm>
              <a:custGeom>
                <a:avLst/>
                <a:gdLst/>
                <a:ahLst/>
                <a:cxnLst>
                  <a:cxn ang="0">
                    <a:pos x="wd2" y="hd2"/>
                  </a:cxn>
                  <a:cxn ang="5400000">
                    <a:pos x="wd2" y="hd2"/>
                  </a:cxn>
                  <a:cxn ang="10800000">
                    <a:pos x="wd2" y="hd2"/>
                  </a:cxn>
                  <a:cxn ang="16200000">
                    <a:pos x="wd2" y="hd2"/>
                  </a:cxn>
                </a:cxnLst>
                <a:rect l="0" t="0" r="r" b="b"/>
                <a:pathLst>
                  <a:path w="21553" h="21600" fill="norm" stroke="1" extrusionOk="0">
                    <a:moveTo>
                      <a:pt x="21301" y="0"/>
                    </a:moveTo>
                    <a:lnTo>
                      <a:pt x="0" y="18728"/>
                    </a:lnTo>
                    <a:cubicBezTo>
                      <a:pt x="150" y="19819"/>
                      <a:pt x="372" y="20809"/>
                      <a:pt x="634" y="21600"/>
                    </a:cubicBezTo>
                    <a:lnTo>
                      <a:pt x="21525" y="3172"/>
                    </a:lnTo>
                    <a:cubicBezTo>
                      <a:pt x="21600" y="2081"/>
                      <a:pt x="21525" y="896"/>
                      <a:pt x="21301"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74" name="Google Shape;401;p38"/>
              <p:cNvSpPr/>
              <p:nvPr/>
            </p:nvSpPr>
            <p:spPr>
              <a:xfrm>
                <a:off x="5871367" y="6052973"/>
                <a:ext cx="219290" cy="342044"/>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0" y="0"/>
                    </a:moveTo>
                    <a:cubicBezTo>
                      <a:pt x="172" y="519"/>
                      <a:pt x="344" y="1038"/>
                      <a:pt x="515" y="1662"/>
                    </a:cubicBezTo>
                    <a:cubicBezTo>
                      <a:pt x="7996" y="3325"/>
                      <a:pt x="13948" y="6749"/>
                      <a:pt x="16842" y="11217"/>
                    </a:cubicBezTo>
                    <a:cubicBezTo>
                      <a:pt x="19221" y="14542"/>
                      <a:pt x="19221" y="18275"/>
                      <a:pt x="16842" y="21600"/>
                    </a:cubicBezTo>
                    <a:lnTo>
                      <a:pt x="19736" y="21081"/>
                    </a:lnTo>
                    <a:cubicBezTo>
                      <a:pt x="21600" y="17657"/>
                      <a:pt x="21437" y="14022"/>
                      <a:pt x="19221" y="10698"/>
                    </a:cubicBezTo>
                    <a:cubicBezTo>
                      <a:pt x="15820" y="5611"/>
                      <a:pt x="8674" y="1662"/>
                      <a:pt x="0"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75" name="Google Shape;402;p38"/>
              <p:cNvSpPr/>
              <p:nvPr/>
            </p:nvSpPr>
            <p:spPr>
              <a:xfrm>
                <a:off x="6304112" y="5907237"/>
                <a:ext cx="92059" cy="65852"/>
              </a:xfrm>
              <a:custGeom>
                <a:avLst/>
                <a:gdLst/>
                <a:ahLst/>
                <a:cxnLst>
                  <a:cxn ang="0">
                    <a:pos x="wd2" y="hd2"/>
                  </a:cxn>
                  <a:cxn ang="5400000">
                    <a:pos x="wd2" y="hd2"/>
                  </a:cxn>
                  <a:cxn ang="10800000">
                    <a:pos x="wd2" y="hd2"/>
                  </a:cxn>
                  <a:cxn ang="16200000">
                    <a:pos x="wd2" y="hd2"/>
                  </a:cxn>
                </a:cxnLst>
                <a:rect l="0" t="0" r="r" b="b"/>
                <a:pathLst>
                  <a:path w="18571" h="21600" fill="norm" stroke="1" extrusionOk="0">
                    <a:moveTo>
                      <a:pt x="14973" y="0"/>
                    </a:moveTo>
                    <a:cubicBezTo>
                      <a:pt x="14341" y="0"/>
                      <a:pt x="13636" y="245"/>
                      <a:pt x="12931" y="872"/>
                    </a:cubicBezTo>
                    <a:lnTo>
                      <a:pt x="1471" y="12203"/>
                    </a:lnTo>
                    <a:cubicBezTo>
                      <a:pt x="-1439" y="15145"/>
                      <a:pt x="332" y="21600"/>
                      <a:pt x="3622" y="21600"/>
                    </a:cubicBezTo>
                    <a:cubicBezTo>
                      <a:pt x="3966" y="21600"/>
                      <a:pt x="4327" y="21546"/>
                      <a:pt x="4707" y="21382"/>
                    </a:cubicBezTo>
                    <a:cubicBezTo>
                      <a:pt x="4707" y="21382"/>
                      <a:pt x="5050" y="21382"/>
                      <a:pt x="5412" y="20837"/>
                    </a:cubicBezTo>
                    <a:lnTo>
                      <a:pt x="16871" y="10051"/>
                    </a:lnTo>
                    <a:cubicBezTo>
                      <a:pt x="20161" y="6891"/>
                      <a:pt x="18209" y="0"/>
                      <a:pt x="1497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76" name="Google Shape;403;p38"/>
              <p:cNvSpPr/>
              <p:nvPr/>
            </p:nvSpPr>
            <p:spPr>
              <a:xfrm>
                <a:off x="6232702" y="5880748"/>
                <a:ext cx="90750" cy="66018"/>
              </a:xfrm>
              <a:custGeom>
                <a:avLst/>
                <a:gdLst/>
                <a:ahLst/>
                <a:cxnLst>
                  <a:cxn ang="0">
                    <a:pos x="wd2" y="hd2"/>
                  </a:cxn>
                  <a:cxn ang="5400000">
                    <a:pos x="wd2" y="hd2"/>
                  </a:cxn>
                  <a:cxn ang="10800000">
                    <a:pos x="wd2" y="hd2"/>
                  </a:cxn>
                  <a:cxn ang="16200000">
                    <a:pos x="wd2" y="hd2"/>
                  </a:cxn>
                </a:cxnLst>
                <a:rect l="0" t="0" r="r" b="b"/>
                <a:pathLst>
                  <a:path w="18634" h="21600" fill="norm" stroke="1" extrusionOk="0">
                    <a:moveTo>
                      <a:pt x="15259" y="0"/>
                    </a:moveTo>
                    <a:cubicBezTo>
                      <a:pt x="14633" y="0"/>
                      <a:pt x="13952" y="299"/>
                      <a:pt x="13253" y="951"/>
                    </a:cubicBezTo>
                    <a:lnTo>
                      <a:pt x="1589" y="11710"/>
                    </a:lnTo>
                    <a:cubicBezTo>
                      <a:pt x="-1392" y="14645"/>
                      <a:pt x="153" y="21600"/>
                      <a:pt x="3484" y="21600"/>
                    </a:cubicBezTo>
                    <a:cubicBezTo>
                      <a:pt x="3815" y="21600"/>
                      <a:pt x="4146" y="21518"/>
                      <a:pt x="4514" y="21383"/>
                    </a:cubicBezTo>
                    <a:cubicBezTo>
                      <a:pt x="4882" y="20839"/>
                      <a:pt x="4882" y="20839"/>
                      <a:pt x="5232" y="20839"/>
                    </a:cubicBezTo>
                    <a:lnTo>
                      <a:pt x="16896" y="9537"/>
                    </a:lnTo>
                    <a:cubicBezTo>
                      <a:pt x="20208" y="6439"/>
                      <a:pt x="18295" y="0"/>
                      <a:pt x="1525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77" name="Google Shape;404;p38"/>
              <p:cNvSpPr/>
              <p:nvPr/>
            </p:nvSpPr>
            <p:spPr>
              <a:xfrm>
                <a:off x="6378600" y="5923015"/>
                <a:ext cx="90202" cy="64856"/>
              </a:xfrm>
              <a:custGeom>
                <a:avLst/>
                <a:gdLst/>
                <a:ahLst/>
                <a:cxnLst>
                  <a:cxn ang="0">
                    <a:pos x="wd2" y="hd2"/>
                  </a:cxn>
                  <a:cxn ang="5400000">
                    <a:pos x="wd2" y="hd2"/>
                  </a:cxn>
                  <a:cxn ang="10800000">
                    <a:pos x="wd2" y="hd2"/>
                  </a:cxn>
                  <a:cxn ang="16200000">
                    <a:pos x="wd2" y="hd2"/>
                  </a:cxn>
                </a:cxnLst>
                <a:rect l="0" t="0" r="r" b="b"/>
                <a:pathLst>
                  <a:path w="18665" h="21600" fill="norm" stroke="1" extrusionOk="0">
                    <a:moveTo>
                      <a:pt x="14963" y="0"/>
                    </a:moveTo>
                    <a:cubicBezTo>
                      <a:pt x="14425" y="0"/>
                      <a:pt x="13869" y="166"/>
                      <a:pt x="13276" y="581"/>
                    </a:cubicBezTo>
                    <a:lnTo>
                      <a:pt x="1521" y="11533"/>
                    </a:lnTo>
                    <a:cubicBezTo>
                      <a:pt x="-1464" y="14990"/>
                      <a:pt x="353" y="21600"/>
                      <a:pt x="3449" y="21600"/>
                    </a:cubicBezTo>
                    <a:cubicBezTo>
                      <a:pt x="3783" y="21600"/>
                      <a:pt x="4117" y="21545"/>
                      <a:pt x="4469" y="21379"/>
                    </a:cubicBezTo>
                    <a:cubicBezTo>
                      <a:pt x="4821" y="21379"/>
                      <a:pt x="5192" y="20826"/>
                      <a:pt x="5192" y="20826"/>
                    </a:cubicBezTo>
                    <a:lnTo>
                      <a:pt x="17318" y="9873"/>
                    </a:lnTo>
                    <a:cubicBezTo>
                      <a:pt x="20136" y="6140"/>
                      <a:pt x="18134" y="0"/>
                      <a:pt x="1496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78" name="Google Shape;405;p38"/>
              <p:cNvSpPr/>
              <p:nvPr/>
            </p:nvSpPr>
            <p:spPr>
              <a:xfrm>
                <a:off x="6452164" y="5935139"/>
                <a:ext cx="91163" cy="65686"/>
              </a:xfrm>
              <a:custGeom>
                <a:avLst/>
                <a:gdLst/>
                <a:ahLst/>
                <a:cxnLst>
                  <a:cxn ang="0">
                    <a:pos x="wd2" y="hd2"/>
                  </a:cxn>
                  <a:cxn ang="5400000">
                    <a:pos x="wd2" y="hd2"/>
                  </a:cxn>
                  <a:cxn ang="10800000">
                    <a:pos x="wd2" y="hd2"/>
                  </a:cxn>
                  <a:cxn ang="16200000">
                    <a:pos x="wd2" y="hd2"/>
                  </a:cxn>
                </a:cxnLst>
                <a:rect l="0" t="0" r="r" b="b"/>
                <a:pathLst>
                  <a:path w="20558" h="21600" fill="norm" stroke="1" extrusionOk="0">
                    <a:moveTo>
                      <a:pt x="16712" y="0"/>
                    </a:moveTo>
                    <a:cubicBezTo>
                      <a:pt x="15984" y="0"/>
                      <a:pt x="15277" y="300"/>
                      <a:pt x="14691" y="901"/>
                    </a:cubicBezTo>
                    <a:lnTo>
                      <a:pt x="1880" y="11715"/>
                    </a:lnTo>
                    <a:cubicBezTo>
                      <a:pt x="-120" y="13326"/>
                      <a:pt x="-524" y="16575"/>
                      <a:pt x="668" y="19279"/>
                    </a:cubicBezTo>
                    <a:cubicBezTo>
                      <a:pt x="1335" y="20617"/>
                      <a:pt x="2810" y="21600"/>
                      <a:pt x="4204" y="21600"/>
                    </a:cubicBezTo>
                    <a:cubicBezTo>
                      <a:pt x="4507" y="21600"/>
                      <a:pt x="4790" y="21545"/>
                      <a:pt x="5073" y="21463"/>
                    </a:cubicBezTo>
                    <a:lnTo>
                      <a:pt x="5881" y="20917"/>
                    </a:lnTo>
                    <a:lnTo>
                      <a:pt x="18692" y="9558"/>
                    </a:lnTo>
                    <a:cubicBezTo>
                      <a:pt x="20692" y="7919"/>
                      <a:pt x="21076" y="4697"/>
                      <a:pt x="19884" y="2512"/>
                    </a:cubicBezTo>
                    <a:cubicBezTo>
                      <a:pt x="19136" y="847"/>
                      <a:pt x="17904" y="0"/>
                      <a:pt x="1671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79" name="Google Shape;406;p38"/>
              <p:cNvSpPr/>
              <p:nvPr/>
            </p:nvSpPr>
            <p:spPr>
              <a:xfrm>
                <a:off x="6530007" y="5945436"/>
                <a:ext cx="89632" cy="64274"/>
              </a:xfrm>
              <a:custGeom>
                <a:avLst/>
                <a:gdLst/>
                <a:ahLst/>
                <a:cxnLst>
                  <a:cxn ang="0">
                    <a:pos x="wd2" y="hd2"/>
                  </a:cxn>
                  <a:cxn ang="5400000">
                    <a:pos x="wd2" y="hd2"/>
                  </a:cxn>
                  <a:cxn ang="10800000">
                    <a:pos x="wd2" y="hd2"/>
                  </a:cxn>
                  <a:cxn ang="16200000">
                    <a:pos x="wd2" y="hd2"/>
                  </a:cxn>
                </a:cxnLst>
                <a:rect l="0" t="0" r="r" b="b"/>
                <a:pathLst>
                  <a:path w="18691" h="21600" fill="norm" stroke="1" extrusionOk="0">
                    <a:moveTo>
                      <a:pt x="15345" y="0"/>
                    </a:moveTo>
                    <a:cubicBezTo>
                      <a:pt x="14803" y="0"/>
                      <a:pt x="14224" y="251"/>
                      <a:pt x="13626" y="781"/>
                    </a:cubicBezTo>
                    <a:lnTo>
                      <a:pt x="1780" y="11833"/>
                    </a:lnTo>
                    <a:cubicBezTo>
                      <a:pt x="-1490" y="14763"/>
                      <a:pt x="154" y="21600"/>
                      <a:pt x="3406" y="21600"/>
                    </a:cubicBezTo>
                    <a:cubicBezTo>
                      <a:pt x="3835" y="21600"/>
                      <a:pt x="4284" y="21488"/>
                      <a:pt x="4751" y="21237"/>
                    </a:cubicBezTo>
                    <a:cubicBezTo>
                      <a:pt x="5106" y="21237"/>
                      <a:pt x="5106" y="21237"/>
                      <a:pt x="5480" y="20679"/>
                    </a:cubicBezTo>
                    <a:lnTo>
                      <a:pt x="17326" y="9628"/>
                    </a:lnTo>
                    <a:cubicBezTo>
                      <a:pt x="20110" y="6363"/>
                      <a:pt x="18223" y="0"/>
                      <a:pt x="1534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80" name="Google Shape;407;p38"/>
              <p:cNvSpPr/>
              <p:nvPr/>
            </p:nvSpPr>
            <p:spPr>
              <a:xfrm>
                <a:off x="6612881" y="5947180"/>
                <a:ext cx="90902" cy="65353"/>
              </a:xfrm>
              <a:custGeom>
                <a:avLst/>
                <a:gdLst/>
                <a:ahLst/>
                <a:cxnLst>
                  <a:cxn ang="0">
                    <a:pos x="wd2" y="hd2"/>
                  </a:cxn>
                  <a:cxn ang="5400000">
                    <a:pos x="wd2" y="hd2"/>
                  </a:cxn>
                  <a:cxn ang="10800000">
                    <a:pos x="wd2" y="hd2"/>
                  </a:cxn>
                  <a:cxn ang="16200000">
                    <a:pos x="wd2" y="hd2"/>
                  </a:cxn>
                </a:cxnLst>
                <a:rect l="0" t="0" r="r" b="b"/>
                <a:pathLst>
                  <a:path w="18570" h="21600" fill="norm" stroke="1" extrusionOk="0">
                    <a:moveTo>
                      <a:pt x="14870" y="0"/>
                    </a:moveTo>
                    <a:cubicBezTo>
                      <a:pt x="14303" y="0"/>
                      <a:pt x="13699" y="220"/>
                      <a:pt x="13095" y="741"/>
                    </a:cubicBezTo>
                    <a:lnTo>
                      <a:pt x="1489" y="12131"/>
                    </a:lnTo>
                    <a:cubicBezTo>
                      <a:pt x="-1458" y="15095"/>
                      <a:pt x="336" y="21600"/>
                      <a:pt x="3667" y="21600"/>
                    </a:cubicBezTo>
                    <a:cubicBezTo>
                      <a:pt x="4015" y="21600"/>
                      <a:pt x="4381" y="21545"/>
                      <a:pt x="4747" y="21380"/>
                    </a:cubicBezTo>
                    <a:cubicBezTo>
                      <a:pt x="4747" y="21380"/>
                      <a:pt x="5114" y="20832"/>
                      <a:pt x="5480" y="20832"/>
                    </a:cubicBezTo>
                    <a:lnTo>
                      <a:pt x="17085" y="9963"/>
                    </a:lnTo>
                    <a:cubicBezTo>
                      <a:pt x="20142" y="6752"/>
                      <a:pt x="18019" y="0"/>
                      <a:pt x="1487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81" name="Google Shape;408;p38"/>
              <p:cNvSpPr/>
              <p:nvPr/>
            </p:nvSpPr>
            <p:spPr>
              <a:xfrm>
                <a:off x="3434913" y="4076780"/>
                <a:ext cx="2727483" cy="1760788"/>
              </a:xfrm>
              <a:custGeom>
                <a:avLst/>
                <a:gdLst/>
                <a:ahLst/>
                <a:cxnLst>
                  <a:cxn ang="0">
                    <a:pos x="wd2" y="hd2"/>
                  </a:cxn>
                  <a:cxn ang="5400000">
                    <a:pos x="wd2" y="hd2"/>
                  </a:cxn>
                  <a:cxn ang="10800000">
                    <a:pos x="wd2" y="hd2"/>
                  </a:cxn>
                  <a:cxn ang="16200000">
                    <a:pos x="wd2" y="hd2"/>
                  </a:cxn>
                </a:cxnLst>
                <a:rect l="0" t="0" r="r" b="b"/>
                <a:pathLst>
                  <a:path w="21380" h="21600" fill="norm" stroke="1" extrusionOk="0">
                    <a:moveTo>
                      <a:pt x="14168" y="0"/>
                    </a:moveTo>
                    <a:cubicBezTo>
                      <a:pt x="10847" y="0"/>
                      <a:pt x="6108" y="359"/>
                      <a:pt x="6108" y="359"/>
                    </a:cubicBezTo>
                    <a:cubicBezTo>
                      <a:pt x="6108" y="359"/>
                      <a:pt x="1282" y="1832"/>
                      <a:pt x="3" y="3466"/>
                    </a:cubicBezTo>
                    <a:cubicBezTo>
                      <a:pt x="3" y="3466"/>
                      <a:pt x="-220" y="10021"/>
                      <a:pt x="3340" y="10728"/>
                    </a:cubicBezTo>
                    <a:cubicBezTo>
                      <a:pt x="3656" y="10790"/>
                      <a:pt x="4006" y="10819"/>
                      <a:pt x="4381" y="10819"/>
                    </a:cubicBezTo>
                    <a:cubicBezTo>
                      <a:pt x="8095" y="10819"/>
                      <a:pt x="14287" y="7937"/>
                      <a:pt x="15288" y="6201"/>
                    </a:cubicBezTo>
                    <a:cubicBezTo>
                      <a:pt x="15059" y="6721"/>
                      <a:pt x="14494" y="8382"/>
                      <a:pt x="15316" y="10667"/>
                    </a:cubicBezTo>
                    <a:cubicBezTo>
                      <a:pt x="16498" y="13914"/>
                      <a:pt x="18877" y="21600"/>
                      <a:pt x="18877" y="21600"/>
                    </a:cubicBezTo>
                    <a:lnTo>
                      <a:pt x="21380" y="20571"/>
                    </a:lnTo>
                    <a:cubicBezTo>
                      <a:pt x="21380" y="20571"/>
                      <a:pt x="18863" y="742"/>
                      <a:pt x="17013" y="198"/>
                    </a:cubicBezTo>
                    <a:cubicBezTo>
                      <a:pt x="16501" y="52"/>
                      <a:pt x="15438" y="0"/>
                      <a:pt x="14168"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82" name="Google Shape;409;p38"/>
              <p:cNvSpPr/>
              <p:nvPr/>
            </p:nvSpPr>
            <p:spPr>
              <a:xfrm>
                <a:off x="5464759" y="4716688"/>
                <a:ext cx="399113" cy="994243"/>
              </a:xfrm>
              <a:custGeom>
                <a:avLst/>
                <a:gdLst/>
                <a:ahLst/>
                <a:cxnLst>
                  <a:cxn ang="0">
                    <a:pos x="wd2" y="hd2"/>
                  </a:cxn>
                  <a:cxn ang="5400000">
                    <a:pos x="wd2" y="hd2"/>
                  </a:cxn>
                  <a:cxn ang="10800000">
                    <a:pos x="wd2" y="hd2"/>
                  </a:cxn>
                  <a:cxn ang="16200000">
                    <a:pos x="wd2" y="hd2"/>
                  </a:cxn>
                </a:cxnLst>
                <a:rect l="0" t="0" r="r" b="b"/>
                <a:pathLst>
                  <a:path w="21404" h="21600" fill="norm" stroke="1" extrusionOk="0">
                    <a:moveTo>
                      <a:pt x="889" y="0"/>
                    </a:moveTo>
                    <a:cubicBezTo>
                      <a:pt x="793" y="0"/>
                      <a:pt x="692" y="7"/>
                      <a:pt x="586" y="23"/>
                    </a:cubicBezTo>
                    <a:cubicBezTo>
                      <a:pt x="207" y="58"/>
                      <a:pt x="-77" y="236"/>
                      <a:pt x="19" y="415"/>
                    </a:cubicBezTo>
                    <a:cubicBezTo>
                      <a:pt x="207" y="559"/>
                      <a:pt x="13911" y="16742"/>
                      <a:pt x="19716" y="21421"/>
                    </a:cubicBezTo>
                    <a:cubicBezTo>
                      <a:pt x="19856" y="21526"/>
                      <a:pt x="20149" y="21593"/>
                      <a:pt x="20442" y="21593"/>
                    </a:cubicBezTo>
                    <a:cubicBezTo>
                      <a:pt x="20552" y="21593"/>
                      <a:pt x="20658" y="21584"/>
                      <a:pt x="20764" y="21564"/>
                    </a:cubicBezTo>
                    <a:lnTo>
                      <a:pt x="20855" y="21600"/>
                    </a:lnTo>
                    <a:cubicBezTo>
                      <a:pt x="21331" y="21494"/>
                      <a:pt x="21523" y="21315"/>
                      <a:pt x="21331" y="21136"/>
                    </a:cubicBezTo>
                    <a:cubicBezTo>
                      <a:pt x="15526" y="16527"/>
                      <a:pt x="1826" y="381"/>
                      <a:pt x="1730" y="236"/>
                    </a:cubicBezTo>
                    <a:cubicBezTo>
                      <a:pt x="1581" y="97"/>
                      <a:pt x="1254" y="0"/>
                      <a:pt x="88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83" name="Google Shape;410;p38"/>
              <p:cNvSpPr/>
              <p:nvPr/>
            </p:nvSpPr>
            <p:spPr>
              <a:xfrm>
                <a:off x="5787059" y="5614603"/>
                <a:ext cx="349786" cy="121572"/>
              </a:xfrm>
              <a:custGeom>
                <a:avLst/>
                <a:gdLst/>
                <a:ahLst/>
                <a:cxnLst>
                  <a:cxn ang="0">
                    <a:pos x="wd2" y="hd2"/>
                  </a:cxn>
                  <a:cxn ang="5400000">
                    <a:pos x="wd2" y="hd2"/>
                  </a:cxn>
                  <a:cxn ang="10800000">
                    <a:pos x="wd2" y="hd2"/>
                  </a:cxn>
                  <a:cxn ang="16200000">
                    <a:pos x="wd2" y="hd2"/>
                  </a:cxn>
                </a:cxnLst>
                <a:rect l="0" t="0" r="r" b="b"/>
                <a:pathLst>
                  <a:path w="20692" h="21600" fill="norm" stroke="1" extrusionOk="0">
                    <a:moveTo>
                      <a:pt x="19819" y="0"/>
                    </a:moveTo>
                    <a:cubicBezTo>
                      <a:pt x="19707" y="0"/>
                      <a:pt x="19596" y="44"/>
                      <a:pt x="19474" y="177"/>
                    </a:cubicBezTo>
                    <a:lnTo>
                      <a:pt x="689" y="16244"/>
                    </a:lnTo>
                    <a:cubicBezTo>
                      <a:pt x="-472" y="17321"/>
                      <a:pt x="-32" y="21600"/>
                      <a:pt x="1023" y="21600"/>
                    </a:cubicBezTo>
                    <a:cubicBezTo>
                      <a:pt x="1118" y="21600"/>
                      <a:pt x="1214" y="21570"/>
                      <a:pt x="1314" y="21497"/>
                    </a:cubicBezTo>
                    <a:lnTo>
                      <a:pt x="19999" y="5134"/>
                    </a:lnTo>
                    <a:cubicBezTo>
                      <a:pt x="21128" y="4087"/>
                      <a:pt x="20741" y="0"/>
                      <a:pt x="1981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84" name="Google Shape;411;p38"/>
              <p:cNvSpPr/>
              <p:nvPr/>
            </p:nvSpPr>
            <p:spPr>
              <a:xfrm>
                <a:off x="5348001" y="5659943"/>
                <a:ext cx="402763" cy="455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06" y="0"/>
                    </a:moveTo>
                    <a:lnTo>
                      <a:pt x="0" y="5926"/>
                    </a:lnTo>
                    <a:lnTo>
                      <a:pt x="6372" y="21600"/>
                    </a:lnTo>
                    <a:lnTo>
                      <a:pt x="21600" y="18403"/>
                    </a:lnTo>
                    <a:lnTo>
                      <a:pt x="17506"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85" name="Google Shape;412;p38"/>
              <p:cNvSpPr/>
              <p:nvPr/>
            </p:nvSpPr>
            <p:spPr>
              <a:xfrm>
                <a:off x="5193616" y="6095739"/>
                <a:ext cx="1797421" cy="695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44" y="0"/>
                    </a:moveTo>
                    <a:lnTo>
                      <a:pt x="0" y="15267"/>
                    </a:lnTo>
                    <a:lnTo>
                      <a:pt x="618" y="21600"/>
                    </a:lnTo>
                    <a:lnTo>
                      <a:pt x="21600" y="5771"/>
                    </a:lnTo>
                    <a:lnTo>
                      <a:pt x="21344" y="0"/>
                    </a:ln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86" name="Google Shape;413;p38"/>
              <p:cNvSpPr/>
              <p:nvPr/>
            </p:nvSpPr>
            <p:spPr>
              <a:xfrm>
                <a:off x="5427007" y="5979814"/>
                <a:ext cx="1111122" cy="558281"/>
              </a:xfrm>
              <a:custGeom>
                <a:avLst/>
                <a:gdLst/>
                <a:ahLst/>
                <a:cxnLst>
                  <a:cxn ang="0">
                    <a:pos x="wd2" y="hd2"/>
                  </a:cxn>
                  <a:cxn ang="5400000">
                    <a:pos x="wd2" y="hd2"/>
                  </a:cxn>
                  <a:cxn ang="10800000">
                    <a:pos x="wd2" y="hd2"/>
                  </a:cxn>
                  <a:cxn ang="16200000">
                    <a:pos x="wd2" y="hd2"/>
                  </a:cxn>
                </a:cxnLst>
                <a:rect l="0" t="0" r="r" b="b"/>
                <a:pathLst>
                  <a:path w="21235" h="21600" fill="norm" stroke="1" extrusionOk="0">
                    <a:moveTo>
                      <a:pt x="5943" y="0"/>
                    </a:moveTo>
                    <a:cubicBezTo>
                      <a:pt x="4751" y="0"/>
                      <a:pt x="3681" y="3974"/>
                      <a:pt x="1970" y="3974"/>
                    </a:cubicBezTo>
                    <a:cubicBezTo>
                      <a:pt x="1638" y="3974"/>
                      <a:pt x="1283" y="3823"/>
                      <a:pt x="898" y="3467"/>
                    </a:cubicBezTo>
                    <a:cubicBezTo>
                      <a:pt x="898" y="3467"/>
                      <a:pt x="-323" y="3785"/>
                      <a:pt x="83" y="6268"/>
                    </a:cubicBezTo>
                    <a:cubicBezTo>
                      <a:pt x="151" y="6647"/>
                      <a:pt x="220" y="7094"/>
                      <a:pt x="252" y="7541"/>
                    </a:cubicBezTo>
                    <a:cubicBezTo>
                      <a:pt x="287" y="7859"/>
                      <a:pt x="321" y="8177"/>
                      <a:pt x="355" y="8556"/>
                    </a:cubicBezTo>
                    <a:cubicBezTo>
                      <a:pt x="626" y="11740"/>
                      <a:pt x="965" y="16893"/>
                      <a:pt x="1610" y="19817"/>
                    </a:cubicBezTo>
                    <a:cubicBezTo>
                      <a:pt x="1746" y="20453"/>
                      <a:pt x="1949" y="21092"/>
                      <a:pt x="2220" y="21600"/>
                    </a:cubicBezTo>
                    <a:lnTo>
                      <a:pt x="21209" y="9828"/>
                    </a:lnTo>
                    <a:cubicBezTo>
                      <a:pt x="21277" y="9131"/>
                      <a:pt x="21209" y="8366"/>
                      <a:pt x="21039" y="7730"/>
                    </a:cubicBezTo>
                    <a:cubicBezTo>
                      <a:pt x="20599" y="6329"/>
                      <a:pt x="19412" y="4614"/>
                      <a:pt x="16191" y="4167"/>
                    </a:cubicBezTo>
                    <a:cubicBezTo>
                      <a:pt x="13715" y="3785"/>
                      <a:pt x="10867" y="3720"/>
                      <a:pt x="8900" y="2130"/>
                    </a:cubicBezTo>
                    <a:cubicBezTo>
                      <a:pt x="6934" y="479"/>
                      <a:pt x="6254" y="96"/>
                      <a:pt x="6254" y="96"/>
                    </a:cubicBezTo>
                    <a:cubicBezTo>
                      <a:pt x="6150" y="32"/>
                      <a:pt x="6045" y="0"/>
                      <a:pt x="594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87" name="Google Shape;414;p38"/>
              <p:cNvSpPr/>
              <p:nvPr/>
            </p:nvSpPr>
            <p:spPr>
              <a:xfrm>
                <a:off x="5511256" y="6179610"/>
                <a:ext cx="1026873" cy="358485"/>
              </a:xfrm>
              <a:custGeom>
                <a:avLst/>
                <a:gdLst/>
                <a:ahLst/>
                <a:cxnLst>
                  <a:cxn ang="0">
                    <a:pos x="wd2" y="hd2"/>
                  </a:cxn>
                  <a:cxn ang="5400000">
                    <a:pos x="wd2" y="hd2"/>
                  </a:cxn>
                  <a:cxn ang="10800000">
                    <a:pos x="wd2" y="hd2"/>
                  </a:cxn>
                  <a:cxn ang="16200000">
                    <a:pos x="wd2" y="hd2"/>
                  </a:cxn>
                </a:cxnLst>
                <a:rect l="0" t="0" r="r" b="b"/>
                <a:pathLst>
                  <a:path w="21554" h="21600" fill="norm" stroke="1" extrusionOk="0">
                    <a:moveTo>
                      <a:pt x="21339" y="0"/>
                    </a:moveTo>
                    <a:lnTo>
                      <a:pt x="0" y="18823"/>
                    </a:lnTo>
                    <a:cubicBezTo>
                      <a:pt x="149" y="19814"/>
                      <a:pt x="372" y="20809"/>
                      <a:pt x="670" y="21600"/>
                    </a:cubicBezTo>
                    <a:lnTo>
                      <a:pt x="21525" y="3267"/>
                    </a:lnTo>
                    <a:cubicBezTo>
                      <a:pt x="21600" y="2182"/>
                      <a:pt x="21525" y="991"/>
                      <a:pt x="2133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88" name="Google Shape;415;p38"/>
              <p:cNvSpPr/>
              <p:nvPr/>
            </p:nvSpPr>
            <p:spPr>
              <a:xfrm>
                <a:off x="5440202" y="6173049"/>
                <a:ext cx="217533" cy="343705"/>
              </a:xfrm>
              <a:custGeom>
                <a:avLst/>
                <a:gdLst/>
                <a:ahLst/>
                <a:cxnLst>
                  <a:cxn ang="0">
                    <a:pos x="wd2" y="hd2"/>
                  </a:cxn>
                  <a:cxn ang="5400000">
                    <a:pos x="wd2" y="hd2"/>
                  </a:cxn>
                  <a:cxn ang="10800000">
                    <a:pos x="wd2" y="hd2"/>
                  </a:cxn>
                  <a:cxn ang="16200000">
                    <a:pos x="wd2" y="hd2"/>
                  </a:cxn>
                </a:cxnLst>
                <a:rect l="0" t="0" r="r" b="b"/>
                <a:pathLst>
                  <a:path w="21009" h="21600" fill="norm" stroke="1" extrusionOk="0">
                    <a:moveTo>
                      <a:pt x="0" y="0"/>
                    </a:moveTo>
                    <a:cubicBezTo>
                      <a:pt x="173" y="517"/>
                      <a:pt x="346" y="1138"/>
                      <a:pt x="519" y="1654"/>
                    </a:cubicBezTo>
                    <a:cubicBezTo>
                      <a:pt x="7884" y="3408"/>
                      <a:pt x="13881" y="6821"/>
                      <a:pt x="16970" y="11262"/>
                    </a:cubicBezTo>
                    <a:cubicBezTo>
                      <a:pt x="19194" y="14570"/>
                      <a:pt x="19194" y="18291"/>
                      <a:pt x="16970" y="21600"/>
                    </a:cubicBezTo>
                    <a:lnTo>
                      <a:pt x="19713" y="21078"/>
                    </a:lnTo>
                    <a:cubicBezTo>
                      <a:pt x="21600" y="17670"/>
                      <a:pt x="21427" y="14054"/>
                      <a:pt x="19194" y="10745"/>
                    </a:cubicBezTo>
                    <a:cubicBezTo>
                      <a:pt x="15767" y="5579"/>
                      <a:pt x="8740" y="1654"/>
                      <a:pt x="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89" name="Google Shape;416;p38"/>
              <p:cNvSpPr/>
              <p:nvPr/>
            </p:nvSpPr>
            <p:spPr>
              <a:xfrm>
                <a:off x="5872399" y="6029888"/>
                <a:ext cx="90692" cy="64606"/>
              </a:xfrm>
              <a:custGeom>
                <a:avLst/>
                <a:gdLst/>
                <a:ahLst/>
                <a:cxnLst>
                  <a:cxn ang="0">
                    <a:pos x="wd2" y="hd2"/>
                  </a:cxn>
                  <a:cxn ang="5400000">
                    <a:pos x="wd2" y="hd2"/>
                  </a:cxn>
                  <a:cxn ang="10800000">
                    <a:pos x="wd2" y="hd2"/>
                  </a:cxn>
                  <a:cxn ang="16200000">
                    <a:pos x="wd2" y="hd2"/>
                  </a:cxn>
                </a:cxnLst>
                <a:rect l="0" t="0" r="r" b="b"/>
                <a:pathLst>
                  <a:path w="19485" h="21600" fill="norm" stroke="1" extrusionOk="0">
                    <a:moveTo>
                      <a:pt x="15660" y="0"/>
                    </a:moveTo>
                    <a:cubicBezTo>
                      <a:pt x="15102" y="0"/>
                      <a:pt x="14505" y="167"/>
                      <a:pt x="13889" y="583"/>
                    </a:cubicBezTo>
                    <a:lnTo>
                      <a:pt x="1684" y="11577"/>
                    </a:lnTo>
                    <a:cubicBezTo>
                      <a:pt x="163" y="13215"/>
                      <a:pt x="-588" y="16519"/>
                      <a:pt x="548" y="19268"/>
                    </a:cubicBezTo>
                    <a:cubicBezTo>
                      <a:pt x="1183" y="20628"/>
                      <a:pt x="2569" y="21600"/>
                      <a:pt x="3898" y="21600"/>
                    </a:cubicBezTo>
                    <a:cubicBezTo>
                      <a:pt x="4186" y="21600"/>
                      <a:pt x="4475" y="21572"/>
                      <a:pt x="4745" y="21461"/>
                    </a:cubicBezTo>
                    <a:lnTo>
                      <a:pt x="5880" y="20906"/>
                    </a:lnTo>
                    <a:lnTo>
                      <a:pt x="18086" y="9384"/>
                    </a:lnTo>
                    <a:cubicBezTo>
                      <a:pt x="21012" y="6080"/>
                      <a:pt x="18933" y="0"/>
                      <a:pt x="1566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90" name="Google Shape;417;p38"/>
              <p:cNvSpPr/>
              <p:nvPr/>
            </p:nvSpPr>
            <p:spPr>
              <a:xfrm>
                <a:off x="5798989" y="6002568"/>
                <a:ext cx="92712" cy="64689"/>
              </a:xfrm>
              <a:custGeom>
                <a:avLst/>
                <a:gdLst/>
                <a:ahLst/>
                <a:cxnLst>
                  <a:cxn ang="0">
                    <a:pos x="wd2" y="hd2"/>
                  </a:cxn>
                  <a:cxn ang="5400000">
                    <a:pos x="wd2" y="hd2"/>
                  </a:cxn>
                  <a:cxn ang="10800000">
                    <a:pos x="wd2" y="hd2"/>
                  </a:cxn>
                  <a:cxn ang="16200000">
                    <a:pos x="wd2" y="hd2"/>
                  </a:cxn>
                </a:cxnLst>
                <a:rect l="0" t="0" r="r" b="b"/>
                <a:pathLst>
                  <a:path w="19502" h="21600" fill="norm" stroke="1" extrusionOk="0">
                    <a:moveTo>
                      <a:pt x="15923" y="0"/>
                    </a:moveTo>
                    <a:cubicBezTo>
                      <a:pt x="15187" y="0"/>
                      <a:pt x="14434" y="305"/>
                      <a:pt x="13736" y="915"/>
                    </a:cubicBezTo>
                    <a:lnTo>
                      <a:pt x="1805" y="11895"/>
                    </a:lnTo>
                    <a:cubicBezTo>
                      <a:pt x="-1512" y="14807"/>
                      <a:pt x="165" y="21600"/>
                      <a:pt x="3426" y="21600"/>
                    </a:cubicBezTo>
                    <a:cubicBezTo>
                      <a:pt x="3860" y="21600"/>
                      <a:pt x="4312" y="21489"/>
                      <a:pt x="4783" y="21240"/>
                    </a:cubicBezTo>
                    <a:cubicBezTo>
                      <a:pt x="5160" y="21240"/>
                      <a:pt x="5537" y="21240"/>
                      <a:pt x="5895" y="20685"/>
                    </a:cubicBezTo>
                    <a:lnTo>
                      <a:pt x="17845" y="9705"/>
                    </a:lnTo>
                    <a:cubicBezTo>
                      <a:pt x="19334" y="8041"/>
                      <a:pt x="20088" y="4769"/>
                      <a:pt x="18957" y="2551"/>
                    </a:cubicBezTo>
                    <a:cubicBezTo>
                      <a:pt x="18260" y="832"/>
                      <a:pt x="17129" y="0"/>
                      <a:pt x="1592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91" name="Google Shape;418;p38"/>
              <p:cNvSpPr/>
              <p:nvPr/>
            </p:nvSpPr>
            <p:spPr>
              <a:xfrm>
                <a:off x="5946266" y="6043672"/>
                <a:ext cx="91386" cy="65852"/>
              </a:xfrm>
              <a:custGeom>
                <a:avLst/>
                <a:gdLst/>
                <a:ahLst/>
                <a:cxnLst>
                  <a:cxn ang="0">
                    <a:pos x="wd2" y="hd2"/>
                  </a:cxn>
                  <a:cxn ang="5400000">
                    <a:pos x="wd2" y="hd2"/>
                  </a:cxn>
                  <a:cxn ang="10800000">
                    <a:pos x="wd2" y="hd2"/>
                  </a:cxn>
                  <a:cxn ang="16200000">
                    <a:pos x="wd2" y="hd2"/>
                  </a:cxn>
                </a:cxnLst>
                <a:rect l="0" t="0" r="r" b="b"/>
                <a:pathLst>
                  <a:path w="19478" h="21600" fill="norm" stroke="1" extrusionOk="0">
                    <a:moveTo>
                      <a:pt x="15834" y="0"/>
                    </a:moveTo>
                    <a:cubicBezTo>
                      <a:pt x="15165" y="0"/>
                      <a:pt x="14497" y="300"/>
                      <a:pt x="13924" y="899"/>
                    </a:cubicBezTo>
                    <a:lnTo>
                      <a:pt x="1816" y="11685"/>
                    </a:lnTo>
                    <a:cubicBezTo>
                      <a:pt x="-1622" y="14627"/>
                      <a:pt x="269" y="21600"/>
                      <a:pt x="3764" y="21600"/>
                    </a:cubicBezTo>
                    <a:cubicBezTo>
                      <a:pt x="4107" y="21600"/>
                      <a:pt x="4470" y="21546"/>
                      <a:pt x="4852" y="21382"/>
                    </a:cubicBezTo>
                    <a:lnTo>
                      <a:pt x="5597" y="20865"/>
                    </a:lnTo>
                    <a:lnTo>
                      <a:pt x="17705" y="9533"/>
                    </a:lnTo>
                    <a:cubicBezTo>
                      <a:pt x="19596" y="7899"/>
                      <a:pt x="19978" y="4685"/>
                      <a:pt x="18832" y="2506"/>
                    </a:cubicBezTo>
                    <a:cubicBezTo>
                      <a:pt x="18125" y="844"/>
                      <a:pt x="16980" y="0"/>
                      <a:pt x="158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92" name="Google Shape;419;p38"/>
              <p:cNvSpPr/>
              <p:nvPr/>
            </p:nvSpPr>
            <p:spPr>
              <a:xfrm>
                <a:off x="6020252" y="6056710"/>
                <a:ext cx="90893" cy="64357"/>
              </a:xfrm>
              <a:custGeom>
                <a:avLst/>
                <a:gdLst/>
                <a:ahLst/>
                <a:cxnLst>
                  <a:cxn ang="0">
                    <a:pos x="wd2" y="hd2"/>
                  </a:cxn>
                  <a:cxn ang="5400000">
                    <a:pos x="wd2" y="hd2"/>
                  </a:cxn>
                  <a:cxn ang="10800000">
                    <a:pos x="wd2" y="hd2"/>
                  </a:cxn>
                  <a:cxn ang="16200000">
                    <a:pos x="wd2" y="hd2"/>
                  </a:cxn>
                </a:cxnLst>
                <a:rect l="0" t="0" r="r" b="b"/>
                <a:pathLst>
                  <a:path w="18632" h="21600" fill="norm" stroke="1" extrusionOk="0">
                    <a:moveTo>
                      <a:pt x="15142" y="0"/>
                    </a:moveTo>
                    <a:cubicBezTo>
                      <a:pt x="14499" y="0"/>
                      <a:pt x="13820" y="279"/>
                      <a:pt x="13140" y="948"/>
                    </a:cubicBezTo>
                    <a:lnTo>
                      <a:pt x="1495" y="11985"/>
                    </a:lnTo>
                    <a:cubicBezTo>
                      <a:pt x="-1462" y="14995"/>
                      <a:pt x="338" y="21600"/>
                      <a:pt x="3681" y="21600"/>
                    </a:cubicBezTo>
                    <a:cubicBezTo>
                      <a:pt x="4030" y="21600"/>
                      <a:pt x="4397" y="21544"/>
                      <a:pt x="4765" y="21377"/>
                    </a:cubicBezTo>
                    <a:cubicBezTo>
                      <a:pt x="4765" y="21377"/>
                      <a:pt x="5132" y="21377"/>
                      <a:pt x="5499" y="20820"/>
                    </a:cubicBezTo>
                    <a:lnTo>
                      <a:pt x="17144" y="9783"/>
                    </a:lnTo>
                    <a:cubicBezTo>
                      <a:pt x="20138" y="6605"/>
                      <a:pt x="18173" y="0"/>
                      <a:pt x="1514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93" name="Google Shape;420;p38"/>
              <p:cNvSpPr/>
              <p:nvPr/>
            </p:nvSpPr>
            <p:spPr>
              <a:xfrm>
                <a:off x="6098861" y="6065595"/>
                <a:ext cx="91500" cy="65354"/>
              </a:xfrm>
              <a:custGeom>
                <a:avLst/>
                <a:gdLst/>
                <a:ahLst/>
                <a:cxnLst>
                  <a:cxn ang="0">
                    <a:pos x="wd2" y="hd2"/>
                  </a:cxn>
                  <a:cxn ang="5400000">
                    <a:pos x="wd2" y="hd2"/>
                  </a:cxn>
                  <a:cxn ang="10800000">
                    <a:pos x="wd2" y="hd2"/>
                  </a:cxn>
                  <a:cxn ang="16200000">
                    <a:pos x="wd2" y="hd2"/>
                  </a:cxn>
                </a:cxnLst>
                <a:rect l="0" t="0" r="r" b="b"/>
                <a:pathLst>
                  <a:path w="18458" h="21600" fill="norm" stroke="1" extrusionOk="0">
                    <a:moveTo>
                      <a:pt x="14932" y="0"/>
                    </a:moveTo>
                    <a:cubicBezTo>
                      <a:pt x="14371" y="0"/>
                      <a:pt x="13775" y="220"/>
                      <a:pt x="13178" y="714"/>
                    </a:cubicBezTo>
                    <a:lnTo>
                      <a:pt x="1718" y="11582"/>
                    </a:lnTo>
                    <a:cubicBezTo>
                      <a:pt x="-1517" y="15040"/>
                      <a:pt x="236" y="21600"/>
                      <a:pt x="3508" y="21600"/>
                    </a:cubicBezTo>
                    <a:cubicBezTo>
                      <a:pt x="3851" y="21600"/>
                      <a:pt x="4213" y="21545"/>
                      <a:pt x="4592" y="21380"/>
                    </a:cubicBezTo>
                    <a:lnTo>
                      <a:pt x="5297" y="20832"/>
                    </a:lnTo>
                    <a:lnTo>
                      <a:pt x="16757" y="9963"/>
                    </a:lnTo>
                    <a:cubicBezTo>
                      <a:pt x="20083" y="6752"/>
                      <a:pt x="18022" y="0"/>
                      <a:pt x="1493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94" name="Google Shape;421;p38"/>
              <p:cNvSpPr/>
              <p:nvPr/>
            </p:nvSpPr>
            <p:spPr>
              <a:xfrm>
                <a:off x="6180486" y="6069332"/>
                <a:ext cx="89623" cy="64855"/>
              </a:xfrm>
              <a:custGeom>
                <a:avLst/>
                <a:gdLst/>
                <a:ahLst/>
                <a:cxnLst>
                  <a:cxn ang="0">
                    <a:pos x="wd2" y="hd2"/>
                  </a:cxn>
                  <a:cxn ang="5400000">
                    <a:pos x="wd2" y="hd2"/>
                  </a:cxn>
                  <a:cxn ang="10800000">
                    <a:pos x="wd2" y="hd2"/>
                  </a:cxn>
                  <a:cxn ang="16200000">
                    <a:pos x="wd2" y="hd2"/>
                  </a:cxn>
                </a:cxnLst>
                <a:rect l="0" t="0" r="r" b="b"/>
                <a:pathLst>
                  <a:path w="18561" h="21600" fill="norm" stroke="1" extrusionOk="0">
                    <a:moveTo>
                      <a:pt x="15088" y="0"/>
                    </a:moveTo>
                    <a:cubicBezTo>
                      <a:pt x="14587" y="0"/>
                      <a:pt x="14067" y="194"/>
                      <a:pt x="13529" y="581"/>
                    </a:cubicBezTo>
                    <a:lnTo>
                      <a:pt x="1764" y="11533"/>
                    </a:lnTo>
                    <a:cubicBezTo>
                      <a:pt x="-1576" y="14520"/>
                      <a:pt x="261" y="21600"/>
                      <a:pt x="3657" y="21600"/>
                    </a:cubicBezTo>
                    <a:cubicBezTo>
                      <a:pt x="3991" y="21600"/>
                      <a:pt x="4344" y="21545"/>
                      <a:pt x="4696" y="21406"/>
                    </a:cubicBezTo>
                    <a:cubicBezTo>
                      <a:pt x="5067" y="20853"/>
                      <a:pt x="5438" y="20853"/>
                      <a:pt x="5438" y="20853"/>
                    </a:cubicBezTo>
                    <a:lnTo>
                      <a:pt x="17203" y="9348"/>
                    </a:lnTo>
                    <a:cubicBezTo>
                      <a:pt x="20024" y="6085"/>
                      <a:pt x="18020" y="0"/>
                      <a:pt x="150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95" name="Google Shape;422;p38"/>
              <p:cNvSpPr/>
              <p:nvPr/>
            </p:nvSpPr>
            <p:spPr>
              <a:xfrm>
                <a:off x="3001890" y="4296505"/>
                <a:ext cx="2713391" cy="1651257"/>
              </a:xfrm>
              <a:custGeom>
                <a:avLst/>
                <a:gdLst/>
                <a:ahLst/>
                <a:cxnLst>
                  <a:cxn ang="0">
                    <a:pos x="wd2" y="hd2"/>
                  </a:cxn>
                  <a:cxn ang="5400000">
                    <a:pos x="wd2" y="hd2"/>
                  </a:cxn>
                  <a:cxn ang="10800000">
                    <a:pos x="wd2" y="hd2"/>
                  </a:cxn>
                  <a:cxn ang="16200000">
                    <a:pos x="wd2" y="hd2"/>
                  </a:cxn>
                </a:cxnLst>
                <a:rect l="0" t="0" r="r" b="b"/>
                <a:pathLst>
                  <a:path w="21366" h="21600" fill="norm" stroke="1" extrusionOk="0">
                    <a:moveTo>
                      <a:pt x="17420" y="0"/>
                    </a:moveTo>
                    <a:cubicBezTo>
                      <a:pt x="14295" y="0"/>
                      <a:pt x="6053" y="1789"/>
                      <a:pt x="6053" y="1789"/>
                    </a:cubicBezTo>
                    <a:cubicBezTo>
                      <a:pt x="6053" y="1789"/>
                      <a:pt x="5637" y="1756"/>
                      <a:pt x="5017" y="1756"/>
                    </a:cubicBezTo>
                    <a:cubicBezTo>
                      <a:pt x="3540" y="1756"/>
                      <a:pt x="909" y="1938"/>
                      <a:pt x="4" y="3165"/>
                    </a:cubicBezTo>
                    <a:cubicBezTo>
                      <a:pt x="4" y="3165"/>
                      <a:pt x="-234" y="10651"/>
                      <a:pt x="3343" y="11403"/>
                    </a:cubicBezTo>
                    <a:cubicBezTo>
                      <a:pt x="3704" y="11477"/>
                      <a:pt x="4108" y="11512"/>
                      <a:pt x="4542" y="11512"/>
                    </a:cubicBezTo>
                    <a:cubicBezTo>
                      <a:pt x="8404" y="11512"/>
                      <a:pt x="14690" y="8792"/>
                      <a:pt x="15330" y="6994"/>
                    </a:cubicBezTo>
                    <a:cubicBezTo>
                      <a:pt x="15442" y="9038"/>
                      <a:pt x="15819" y="11038"/>
                      <a:pt x="16434" y="12867"/>
                    </a:cubicBezTo>
                    <a:cubicBezTo>
                      <a:pt x="17622" y="16330"/>
                      <a:pt x="18837" y="21600"/>
                      <a:pt x="18837" y="21600"/>
                    </a:cubicBezTo>
                    <a:lnTo>
                      <a:pt x="21366" y="20374"/>
                    </a:lnTo>
                    <a:cubicBezTo>
                      <a:pt x="21366" y="20374"/>
                      <a:pt x="20179" y="648"/>
                      <a:pt x="18320" y="89"/>
                    </a:cubicBezTo>
                    <a:cubicBezTo>
                      <a:pt x="18116" y="28"/>
                      <a:pt x="17807" y="0"/>
                      <a:pt x="1742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96" name="Google Shape;423;p38"/>
              <p:cNvSpPr/>
              <p:nvPr/>
            </p:nvSpPr>
            <p:spPr>
              <a:xfrm>
                <a:off x="4212383" y="4197603"/>
                <a:ext cx="1485504" cy="1268359"/>
              </a:xfrm>
              <a:custGeom>
                <a:avLst/>
                <a:gdLst/>
                <a:ahLst/>
                <a:cxnLst>
                  <a:cxn ang="0">
                    <a:pos x="wd2" y="hd2"/>
                  </a:cxn>
                  <a:cxn ang="5400000">
                    <a:pos x="wd2" y="hd2"/>
                  </a:cxn>
                  <a:cxn ang="10800000">
                    <a:pos x="wd2" y="hd2"/>
                  </a:cxn>
                  <a:cxn ang="16200000">
                    <a:pos x="wd2" y="hd2"/>
                  </a:cxn>
                </a:cxnLst>
                <a:rect l="0" t="0" r="r" b="b"/>
                <a:pathLst>
                  <a:path w="21579" h="21600" fill="norm" stroke="1" extrusionOk="0">
                    <a:moveTo>
                      <a:pt x="13470" y="0"/>
                    </a:moveTo>
                    <a:cubicBezTo>
                      <a:pt x="8598" y="0"/>
                      <a:pt x="640" y="1260"/>
                      <a:pt x="207" y="1325"/>
                    </a:cubicBezTo>
                    <a:cubicBezTo>
                      <a:pt x="78" y="1353"/>
                      <a:pt x="0" y="1465"/>
                      <a:pt x="0" y="1605"/>
                    </a:cubicBezTo>
                    <a:cubicBezTo>
                      <a:pt x="23" y="1730"/>
                      <a:pt x="129" y="1833"/>
                      <a:pt x="243" y="1833"/>
                    </a:cubicBezTo>
                    <a:cubicBezTo>
                      <a:pt x="256" y="1833"/>
                      <a:pt x="271" y="1831"/>
                      <a:pt x="284" y="1829"/>
                    </a:cubicBezTo>
                    <a:cubicBezTo>
                      <a:pt x="384" y="1807"/>
                      <a:pt x="8723" y="496"/>
                      <a:pt x="13573" y="496"/>
                    </a:cubicBezTo>
                    <a:cubicBezTo>
                      <a:pt x="14957" y="496"/>
                      <a:pt x="16055" y="604"/>
                      <a:pt x="16599" y="877"/>
                    </a:cubicBezTo>
                    <a:cubicBezTo>
                      <a:pt x="16960" y="1072"/>
                      <a:pt x="17965" y="2473"/>
                      <a:pt x="19563" y="11434"/>
                    </a:cubicBezTo>
                    <a:cubicBezTo>
                      <a:pt x="20465" y="16418"/>
                      <a:pt x="21109" y="21320"/>
                      <a:pt x="21109" y="21375"/>
                    </a:cubicBezTo>
                    <a:cubicBezTo>
                      <a:pt x="21109" y="21515"/>
                      <a:pt x="21238" y="21600"/>
                      <a:pt x="21367" y="21600"/>
                    </a:cubicBezTo>
                    <a:lnTo>
                      <a:pt x="21419" y="21600"/>
                    </a:lnTo>
                    <a:cubicBezTo>
                      <a:pt x="21522" y="21543"/>
                      <a:pt x="21600" y="21432"/>
                      <a:pt x="21574" y="21292"/>
                    </a:cubicBezTo>
                    <a:cubicBezTo>
                      <a:pt x="21548" y="21263"/>
                      <a:pt x="20930" y="16335"/>
                      <a:pt x="20028" y="11350"/>
                    </a:cubicBezTo>
                    <a:cubicBezTo>
                      <a:pt x="19512" y="8410"/>
                      <a:pt x="18997" y="6030"/>
                      <a:pt x="18532" y="4265"/>
                    </a:cubicBezTo>
                    <a:cubicBezTo>
                      <a:pt x="17707" y="1185"/>
                      <a:pt x="17141" y="597"/>
                      <a:pt x="16780" y="428"/>
                    </a:cubicBezTo>
                    <a:cubicBezTo>
                      <a:pt x="16174" y="119"/>
                      <a:pt x="14968" y="0"/>
                      <a:pt x="13470"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97" name="Google Shape;424;p38"/>
              <p:cNvSpPr/>
              <p:nvPr/>
            </p:nvSpPr>
            <p:spPr>
              <a:xfrm>
                <a:off x="5357533" y="5752699"/>
                <a:ext cx="339339" cy="118749"/>
              </a:xfrm>
              <a:custGeom>
                <a:avLst/>
                <a:gdLst/>
                <a:ahLst/>
                <a:cxnLst>
                  <a:cxn ang="0">
                    <a:pos x="wd2" y="hd2"/>
                  </a:cxn>
                  <a:cxn ang="5400000">
                    <a:pos x="wd2" y="hd2"/>
                  </a:cxn>
                  <a:cxn ang="10800000">
                    <a:pos x="wd2" y="hd2"/>
                  </a:cxn>
                  <a:cxn ang="16200000">
                    <a:pos x="wd2" y="hd2"/>
                  </a:cxn>
                </a:cxnLst>
                <a:rect l="0" t="0" r="r" b="b"/>
                <a:pathLst>
                  <a:path w="20986" h="21600" fill="norm" stroke="1" extrusionOk="0">
                    <a:moveTo>
                      <a:pt x="20057" y="0"/>
                    </a:moveTo>
                    <a:cubicBezTo>
                      <a:pt x="19941" y="0"/>
                      <a:pt x="19825" y="60"/>
                      <a:pt x="19708" y="181"/>
                    </a:cubicBezTo>
                    <a:lnTo>
                      <a:pt x="724" y="16328"/>
                    </a:lnTo>
                    <a:cubicBezTo>
                      <a:pt x="-462" y="17144"/>
                      <a:pt x="-46" y="21600"/>
                      <a:pt x="934" y="21600"/>
                    </a:cubicBezTo>
                    <a:cubicBezTo>
                      <a:pt x="1040" y="21600"/>
                      <a:pt x="1156" y="21540"/>
                      <a:pt x="1272" y="21419"/>
                    </a:cubicBezTo>
                    <a:lnTo>
                      <a:pt x="20257" y="5272"/>
                    </a:lnTo>
                    <a:cubicBezTo>
                      <a:pt x="20806" y="4970"/>
                      <a:pt x="21138" y="3474"/>
                      <a:pt x="20916" y="1979"/>
                    </a:cubicBezTo>
                    <a:cubicBezTo>
                      <a:pt x="20828" y="801"/>
                      <a:pt x="20473" y="0"/>
                      <a:pt x="2005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98" name="Google Shape;425;p38"/>
              <p:cNvSpPr/>
              <p:nvPr/>
            </p:nvSpPr>
            <p:spPr>
              <a:xfrm>
                <a:off x="3065281" y="4538235"/>
                <a:ext cx="2385167" cy="1316190"/>
              </a:xfrm>
              <a:custGeom>
                <a:avLst/>
                <a:gdLst/>
                <a:ahLst/>
                <a:cxnLst>
                  <a:cxn ang="0">
                    <a:pos x="wd2" y="hd2"/>
                  </a:cxn>
                  <a:cxn ang="5400000">
                    <a:pos x="wd2" y="hd2"/>
                  </a:cxn>
                  <a:cxn ang="10800000">
                    <a:pos x="wd2" y="hd2"/>
                  </a:cxn>
                  <a:cxn ang="16200000">
                    <a:pos x="wd2" y="hd2"/>
                  </a:cxn>
                </a:cxnLst>
                <a:rect l="0" t="0" r="r" b="b"/>
                <a:pathLst>
                  <a:path w="21556" h="21600" fill="norm" stroke="1" extrusionOk="0">
                    <a:moveTo>
                      <a:pt x="128" y="0"/>
                    </a:moveTo>
                    <a:cubicBezTo>
                      <a:pt x="59" y="0"/>
                      <a:pt x="8" y="99"/>
                      <a:pt x="8" y="221"/>
                    </a:cubicBezTo>
                    <a:cubicBezTo>
                      <a:pt x="-24" y="1488"/>
                      <a:pt x="40" y="2730"/>
                      <a:pt x="185" y="3971"/>
                    </a:cubicBezTo>
                    <a:cubicBezTo>
                      <a:pt x="506" y="6644"/>
                      <a:pt x="1195" y="8585"/>
                      <a:pt x="2189" y="9612"/>
                    </a:cubicBezTo>
                    <a:cubicBezTo>
                      <a:pt x="2613" y="10053"/>
                      <a:pt x="3273" y="10247"/>
                      <a:pt x="4091" y="10247"/>
                    </a:cubicBezTo>
                    <a:cubicBezTo>
                      <a:pt x="7824" y="10247"/>
                      <a:pt x="14820" y="6187"/>
                      <a:pt x="17359" y="2999"/>
                    </a:cubicBezTo>
                    <a:cubicBezTo>
                      <a:pt x="17503" y="5563"/>
                      <a:pt x="17920" y="8073"/>
                      <a:pt x="18545" y="10421"/>
                    </a:cubicBezTo>
                    <a:cubicBezTo>
                      <a:pt x="19283" y="13066"/>
                      <a:pt x="21255" y="21351"/>
                      <a:pt x="21272" y="21431"/>
                    </a:cubicBezTo>
                    <a:cubicBezTo>
                      <a:pt x="21298" y="21544"/>
                      <a:pt x="21358" y="21600"/>
                      <a:pt x="21415" y="21600"/>
                    </a:cubicBezTo>
                    <a:cubicBezTo>
                      <a:pt x="21426" y="21600"/>
                      <a:pt x="21437" y="21597"/>
                      <a:pt x="21448" y="21593"/>
                    </a:cubicBezTo>
                    <a:lnTo>
                      <a:pt x="21463" y="21566"/>
                    </a:lnTo>
                    <a:cubicBezTo>
                      <a:pt x="21544" y="21539"/>
                      <a:pt x="21576" y="21378"/>
                      <a:pt x="21544" y="21243"/>
                    </a:cubicBezTo>
                    <a:cubicBezTo>
                      <a:pt x="21528" y="21161"/>
                      <a:pt x="19556" y="12850"/>
                      <a:pt x="18818" y="10204"/>
                    </a:cubicBezTo>
                    <a:cubicBezTo>
                      <a:pt x="18160" y="7776"/>
                      <a:pt x="17760" y="5185"/>
                      <a:pt x="17615" y="2514"/>
                    </a:cubicBezTo>
                    <a:cubicBezTo>
                      <a:pt x="17615" y="2433"/>
                      <a:pt x="17583" y="2352"/>
                      <a:pt x="17535" y="2298"/>
                    </a:cubicBezTo>
                    <a:cubicBezTo>
                      <a:pt x="17517" y="2288"/>
                      <a:pt x="17498" y="2281"/>
                      <a:pt x="17478" y="2281"/>
                    </a:cubicBezTo>
                    <a:cubicBezTo>
                      <a:pt x="17442" y="2281"/>
                      <a:pt x="17405" y="2300"/>
                      <a:pt x="17375" y="2352"/>
                    </a:cubicBezTo>
                    <a:cubicBezTo>
                      <a:pt x="16044" y="4186"/>
                      <a:pt x="12932" y="6509"/>
                      <a:pt x="9646" y="8100"/>
                    </a:cubicBezTo>
                    <a:cubicBezTo>
                      <a:pt x="7369" y="9200"/>
                      <a:pt x="5437" y="9763"/>
                      <a:pt x="4073" y="9763"/>
                    </a:cubicBezTo>
                    <a:cubicBezTo>
                      <a:pt x="3294" y="9763"/>
                      <a:pt x="2701" y="9579"/>
                      <a:pt x="2333" y="9207"/>
                    </a:cubicBezTo>
                    <a:cubicBezTo>
                      <a:pt x="120" y="6886"/>
                      <a:pt x="297" y="328"/>
                      <a:pt x="297" y="247"/>
                    </a:cubicBezTo>
                    <a:cubicBezTo>
                      <a:pt x="297" y="112"/>
                      <a:pt x="233" y="4"/>
                      <a:pt x="153" y="4"/>
                    </a:cubicBezTo>
                    <a:cubicBezTo>
                      <a:pt x="144" y="1"/>
                      <a:pt x="136" y="0"/>
                      <a:pt x="1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499" name="Google Shape;426;p38"/>
              <p:cNvSpPr/>
              <p:nvPr/>
            </p:nvSpPr>
            <p:spPr>
              <a:xfrm>
                <a:off x="2793654" y="2307025"/>
                <a:ext cx="1592736" cy="2390399"/>
              </a:xfrm>
              <a:custGeom>
                <a:avLst/>
                <a:gdLst/>
                <a:ahLst/>
                <a:cxnLst>
                  <a:cxn ang="0">
                    <a:pos x="wd2" y="hd2"/>
                  </a:cxn>
                  <a:cxn ang="5400000">
                    <a:pos x="wd2" y="hd2"/>
                  </a:cxn>
                  <a:cxn ang="10800000">
                    <a:pos x="wd2" y="hd2"/>
                  </a:cxn>
                  <a:cxn ang="16200000">
                    <a:pos x="wd2" y="hd2"/>
                  </a:cxn>
                </a:cxnLst>
                <a:rect l="0" t="0" r="r" b="b"/>
                <a:pathLst>
                  <a:path w="20324" h="21600" fill="norm" stroke="1" extrusionOk="0">
                    <a:moveTo>
                      <a:pt x="8435" y="0"/>
                    </a:moveTo>
                    <a:cubicBezTo>
                      <a:pt x="8435" y="0"/>
                      <a:pt x="2956" y="1531"/>
                      <a:pt x="1259" y="2571"/>
                    </a:cubicBezTo>
                    <a:cubicBezTo>
                      <a:pt x="-1051" y="3982"/>
                      <a:pt x="512" y="9034"/>
                      <a:pt x="579" y="11813"/>
                    </a:cubicBezTo>
                    <a:cubicBezTo>
                      <a:pt x="647" y="14592"/>
                      <a:pt x="1938" y="20105"/>
                      <a:pt x="2799" y="21249"/>
                    </a:cubicBezTo>
                    <a:cubicBezTo>
                      <a:pt x="2938" y="21442"/>
                      <a:pt x="3692" y="21600"/>
                      <a:pt x="4675" y="21600"/>
                    </a:cubicBezTo>
                    <a:cubicBezTo>
                      <a:pt x="5130" y="21600"/>
                      <a:pt x="5634" y="21566"/>
                      <a:pt x="6149" y="21487"/>
                    </a:cubicBezTo>
                    <a:lnTo>
                      <a:pt x="6466" y="21412"/>
                    </a:lnTo>
                    <a:cubicBezTo>
                      <a:pt x="7190" y="21263"/>
                      <a:pt x="7892" y="21040"/>
                      <a:pt x="8504" y="20743"/>
                    </a:cubicBezTo>
                    <a:cubicBezTo>
                      <a:pt x="9545" y="20223"/>
                      <a:pt x="11583" y="19377"/>
                      <a:pt x="13983" y="19109"/>
                    </a:cubicBezTo>
                    <a:cubicBezTo>
                      <a:pt x="15115" y="18975"/>
                      <a:pt x="16542" y="18722"/>
                      <a:pt x="17311" y="18604"/>
                    </a:cubicBezTo>
                    <a:cubicBezTo>
                      <a:pt x="17515" y="18574"/>
                      <a:pt x="17696" y="18514"/>
                      <a:pt x="17877" y="18455"/>
                    </a:cubicBezTo>
                    <a:cubicBezTo>
                      <a:pt x="20232" y="17578"/>
                      <a:pt x="20549" y="16969"/>
                      <a:pt x="20209" y="16286"/>
                    </a:cubicBezTo>
                    <a:cubicBezTo>
                      <a:pt x="18420" y="12660"/>
                      <a:pt x="18533" y="12155"/>
                      <a:pt x="18783" y="9941"/>
                    </a:cubicBezTo>
                    <a:cubicBezTo>
                      <a:pt x="18805" y="9703"/>
                      <a:pt x="18828" y="9436"/>
                      <a:pt x="18851" y="9153"/>
                    </a:cubicBezTo>
                    <a:cubicBezTo>
                      <a:pt x="18873" y="9064"/>
                      <a:pt x="18873" y="8990"/>
                      <a:pt x="18873" y="8901"/>
                    </a:cubicBezTo>
                    <a:cubicBezTo>
                      <a:pt x="18896" y="8693"/>
                      <a:pt x="18919" y="8484"/>
                      <a:pt x="18941" y="8277"/>
                    </a:cubicBezTo>
                    <a:cubicBezTo>
                      <a:pt x="18964" y="8009"/>
                      <a:pt x="19009" y="7742"/>
                      <a:pt x="19032" y="7489"/>
                    </a:cubicBezTo>
                    <a:cubicBezTo>
                      <a:pt x="19078" y="7147"/>
                      <a:pt x="19122" y="6806"/>
                      <a:pt x="19168" y="6494"/>
                    </a:cubicBezTo>
                    <a:cubicBezTo>
                      <a:pt x="19212" y="6212"/>
                      <a:pt x="19258" y="5944"/>
                      <a:pt x="19304" y="5691"/>
                    </a:cubicBezTo>
                    <a:cubicBezTo>
                      <a:pt x="19530" y="4176"/>
                      <a:pt x="19757" y="3447"/>
                      <a:pt x="19348" y="2645"/>
                    </a:cubicBezTo>
                    <a:cubicBezTo>
                      <a:pt x="18783" y="1605"/>
                      <a:pt x="12828" y="282"/>
                      <a:pt x="12828" y="282"/>
                    </a:cubicBezTo>
                    <a:lnTo>
                      <a:pt x="8435"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00" name="Google Shape;427;p38"/>
              <p:cNvSpPr/>
              <p:nvPr/>
            </p:nvSpPr>
            <p:spPr>
              <a:xfrm>
                <a:off x="3415731" y="2034072"/>
                <a:ext cx="395684" cy="404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92" y="0"/>
                    </a:moveTo>
                    <a:lnTo>
                      <a:pt x="0" y="16421"/>
                    </a:lnTo>
                    <a:cubicBezTo>
                      <a:pt x="0" y="16421"/>
                      <a:pt x="5713" y="21600"/>
                      <a:pt x="13255" y="21600"/>
                    </a:cubicBezTo>
                    <a:cubicBezTo>
                      <a:pt x="14928" y="21600"/>
                      <a:pt x="16689" y="21343"/>
                      <a:pt x="18499" y="20722"/>
                    </a:cubicBezTo>
                    <a:cubicBezTo>
                      <a:pt x="19272" y="20460"/>
                      <a:pt x="19952" y="20194"/>
                      <a:pt x="20632" y="19844"/>
                    </a:cubicBezTo>
                    <a:lnTo>
                      <a:pt x="21600" y="15192"/>
                    </a:lnTo>
                    <a:lnTo>
                      <a:pt x="19370" y="13348"/>
                    </a:lnTo>
                    <a:lnTo>
                      <a:pt x="3292"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01" name="Google Shape;428;p38"/>
              <p:cNvSpPr/>
              <p:nvPr/>
            </p:nvSpPr>
            <p:spPr>
              <a:xfrm>
                <a:off x="3550582" y="2191931"/>
                <a:ext cx="260832" cy="230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6174" y="14501"/>
                      <a:pt x="16896" y="21600"/>
                    </a:cubicBezTo>
                    <a:cubicBezTo>
                      <a:pt x="18068" y="21140"/>
                      <a:pt x="19099" y="20673"/>
                      <a:pt x="20131" y="20057"/>
                    </a:cubicBezTo>
                    <a:lnTo>
                      <a:pt x="21600" y="11883"/>
                    </a:lnTo>
                    <a:lnTo>
                      <a:pt x="18365" y="8642"/>
                    </a:ln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02" name="Google Shape;429;p38"/>
              <p:cNvSpPr/>
              <p:nvPr/>
            </p:nvSpPr>
            <p:spPr>
              <a:xfrm>
                <a:off x="3293349" y="1724913"/>
                <a:ext cx="283684" cy="434966"/>
              </a:xfrm>
              <a:custGeom>
                <a:avLst/>
                <a:gdLst/>
                <a:ahLst/>
                <a:cxnLst>
                  <a:cxn ang="0">
                    <a:pos x="wd2" y="hd2"/>
                  </a:cxn>
                  <a:cxn ang="5400000">
                    <a:pos x="wd2" y="hd2"/>
                  </a:cxn>
                  <a:cxn ang="10800000">
                    <a:pos x="wd2" y="hd2"/>
                  </a:cxn>
                  <a:cxn ang="16200000">
                    <a:pos x="wd2" y="hd2"/>
                  </a:cxn>
                </a:cxnLst>
                <a:rect l="0" t="0" r="r" b="b"/>
                <a:pathLst>
                  <a:path w="16848" h="21600" fill="norm" stroke="1" extrusionOk="0">
                    <a:moveTo>
                      <a:pt x="8743" y="0"/>
                    </a:moveTo>
                    <a:cubicBezTo>
                      <a:pt x="8743" y="0"/>
                      <a:pt x="2421" y="652"/>
                      <a:pt x="2421" y="3513"/>
                    </a:cubicBezTo>
                    <a:cubicBezTo>
                      <a:pt x="2208" y="4981"/>
                      <a:pt x="3581" y="6289"/>
                      <a:pt x="5475" y="6449"/>
                    </a:cubicBezTo>
                    <a:cubicBezTo>
                      <a:pt x="5475" y="6449"/>
                      <a:pt x="-1794" y="9555"/>
                      <a:pt x="420" y="12004"/>
                    </a:cubicBezTo>
                    <a:cubicBezTo>
                      <a:pt x="1175" y="13118"/>
                      <a:pt x="2681" y="13757"/>
                      <a:pt x="4283" y="13757"/>
                    </a:cubicBezTo>
                    <a:cubicBezTo>
                      <a:pt x="4677" y="13757"/>
                      <a:pt x="5081" y="13720"/>
                      <a:pt x="5475" y="13637"/>
                    </a:cubicBezTo>
                    <a:cubicBezTo>
                      <a:pt x="5475" y="13637"/>
                      <a:pt x="840" y="19109"/>
                      <a:pt x="4948" y="21151"/>
                    </a:cubicBezTo>
                    <a:cubicBezTo>
                      <a:pt x="5614" y="21468"/>
                      <a:pt x="6364" y="21600"/>
                      <a:pt x="7151" y="21600"/>
                    </a:cubicBezTo>
                    <a:cubicBezTo>
                      <a:pt x="11228" y="21600"/>
                      <a:pt x="16331" y="18045"/>
                      <a:pt x="16331" y="18045"/>
                    </a:cubicBezTo>
                    <a:cubicBezTo>
                      <a:pt x="16331" y="18045"/>
                      <a:pt x="19806" y="816"/>
                      <a:pt x="874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03" name="Google Shape;430;p38"/>
              <p:cNvSpPr/>
              <p:nvPr/>
            </p:nvSpPr>
            <p:spPr>
              <a:xfrm>
                <a:off x="4002619" y="1593377"/>
                <a:ext cx="110615" cy="203865"/>
              </a:xfrm>
              <a:custGeom>
                <a:avLst/>
                <a:gdLst/>
                <a:ahLst/>
                <a:cxnLst>
                  <a:cxn ang="0">
                    <a:pos x="wd2" y="hd2"/>
                  </a:cxn>
                  <a:cxn ang="5400000">
                    <a:pos x="wd2" y="hd2"/>
                  </a:cxn>
                  <a:cxn ang="10800000">
                    <a:pos x="wd2" y="hd2"/>
                  </a:cxn>
                  <a:cxn ang="16200000">
                    <a:pos x="wd2" y="hd2"/>
                  </a:cxn>
                </a:cxnLst>
                <a:rect l="0" t="0" r="r" b="b"/>
                <a:pathLst>
                  <a:path w="12351" h="21600" fill="norm" stroke="1" extrusionOk="0">
                    <a:moveTo>
                      <a:pt x="241" y="0"/>
                    </a:moveTo>
                    <a:cubicBezTo>
                      <a:pt x="-1740" y="6097"/>
                      <a:pt x="9155" y="21600"/>
                      <a:pt x="9155" y="21600"/>
                    </a:cubicBezTo>
                    <a:cubicBezTo>
                      <a:pt x="19860" y="8015"/>
                      <a:pt x="241" y="0"/>
                      <a:pt x="24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04" name="Google Shape;431;p38"/>
              <p:cNvSpPr/>
              <p:nvPr/>
            </p:nvSpPr>
            <p:spPr>
              <a:xfrm>
                <a:off x="3985242" y="1928777"/>
                <a:ext cx="110877" cy="185097"/>
              </a:xfrm>
              <a:custGeom>
                <a:avLst/>
                <a:gdLst/>
                <a:ahLst/>
                <a:cxnLst>
                  <a:cxn ang="0">
                    <a:pos x="wd2" y="hd2"/>
                  </a:cxn>
                  <a:cxn ang="5400000">
                    <a:pos x="wd2" y="hd2"/>
                  </a:cxn>
                  <a:cxn ang="10800000">
                    <a:pos x="wd2" y="hd2"/>
                  </a:cxn>
                  <a:cxn ang="16200000">
                    <a:pos x="wd2" y="hd2"/>
                  </a:cxn>
                </a:cxnLst>
                <a:rect l="0" t="0" r="r" b="b"/>
                <a:pathLst>
                  <a:path w="19368" h="21600" fill="norm" stroke="1" extrusionOk="0">
                    <a:moveTo>
                      <a:pt x="12256" y="0"/>
                    </a:moveTo>
                    <a:cubicBezTo>
                      <a:pt x="8249" y="0"/>
                      <a:pt x="4038" y="2113"/>
                      <a:pt x="4038" y="2113"/>
                    </a:cubicBezTo>
                    <a:lnTo>
                      <a:pt x="0" y="20922"/>
                    </a:lnTo>
                    <a:cubicBezTo>
                      <a:pt x="1659" y="21387"/>
                      <a:pt x="3224" y="21600"/>
                      <a:pt x="4711" y="21600"/>
                    </a:cubicBezTo>
                    <a:cubicBezTo>
                      <a:pt x="15496" y="21600"/>
                      <a:pt x="21600" y="10417"/>
                      <a:pt x="18610" y="3847"/>
                    </a:cubicBezTo>
                    <a:cubicBezTo>
                      <a:pt x="17390" y="892"/>
                      <a:pt x="14870" y="0"/>
                      <a:pt x="1225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05" name="Google Shape;432;p38"/>
              <p:cNvSpPr/>
              <p:nvPr/>
            </p:nvSpPr>
            <p:spPr>
              <a:xfrm>
                <a:off x="4061583" y="1905442"/>
                <a:ext cx="88868" cy="38200"/>
              </a:xfrm>
              <a:custGeom>
                <a:avLst/>
                <a:gdLst/>
                <a:ahLst/>
                <a:cxnLst>
                  <a:cxn ang="0">
                    <a:pos x="wd2" y="hd2"/>
                  </a:cxn>
                  <a:cxn ang="5400000">
                    <a:pos x="wd2" y="hd2"/>
                  </a:cxn>
                  <a:cxn ang="10800000">
                    <a:pos x="wd2" y="hd2"/>
                  </a:cxn>
                  <a:cxn ang="16200000">
                    <a:pos x="wd2" y="hd2"/>
                  </a:cxn>
                </a:cxnLst>
                <a:rect l="0" t="0" r="r" b="b"/>
                <a:pathLst>
                  <a:path w="21211" h="21600" fill="norm" stroke="1" extrusionOk="0">
                    <a:moveTo>
                      <a:pt x="2459" y="0"/>
                    </a:moveTo>
                    <a:cubicBezTo>
                      <a:pt x="1369" y="0"/>
                      <a:pt x="364" y="2536"/>
                      <a:pt x="0" y="5776"/>
                    </a:cubicBezTo>
                    <a:cubicBezTo>
                      <a:pt x="0" y="8593"/>
                      <a:pt x="1262" y="11363"/>
                      <a:pt x="2545" y="11363"/>
                    </a:cubicBezTo>
                    <a:cubicBezTo>
                      <a:pt x="7613" y="12303"/>
                      <a:pt x="12703" y="15073"/>
                      <a:pt x="16938" y="20661"/>
                    </a:cubicBezTo>
                    <a:cubicBezTo>
                      <a:pt x="17366" y="21600"/>
                      <a:pt x="17793" y="21600"/>
                      <a:pt x="18627" y="21600"/>
                    </a:cubicBezTo>
                    <a:cubicBezTo>
                      <a:pt x="19483" y="21600"/>
                      <a:pt x="20317" y="20661"/>
                      <a:pt x="20745" y="19722"/>
                    </a:cubicBezTo>
                    <a:cubicBezTo>
                      <a:pt x="21600" y="16951"/>
                      <a:pt x="21172" y="13242"/>
                      <a:pt x="20317" y="11363"/>
                    </a:cubicBezTo>
                    <a:cubicBezTo>
                      <a:pt x="14821" y="4837"/>
                      <a:pt x="8897" y="1127"/>
                      <a:pt x="2973" y="188"/>
                    </a:cubicBezTo>
                    <a:cubicBezTo>
                      <a:pt x="2802" y="94"/>
                      <a:pt x="2630" y="0"/>
                      <a:pt x="2459"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06" name="Google Shape;433;p38"/>
              <p:cNvSpPr/>
              <p:nvPr/>
            </p:nvSpPr>
            <p:spPr>
              <a:xfrm>
                <a:off x="3465370" y="1552189"/>
                <a:ext cx="623599" cy="764138"/>
              </a:xfrm>
              <a:custGeom>
                <a:avLst/>
                <a:gdLst/>
                <a:ahLst/>
                <a:cxnLst>
                  <a:cxn ang="0">
                    <a:pos x="wd2" y="hd2"/>
                  </a:cxn>
                  <a:cxn ang="5400000">
                    <a:pos x="wd2" y="hd2"/>
                  </a:cxn>
                  <a:cxn ang="10800000">
                    <a:pos x="wd2" y="hd2"/>
                  </a:cxn>
                  <a:cxn ang="16200000">
                    <a:pos x="wd2" y="hd2"/>
                  </a:cxn>
                </a:cxnLst>
                <a:rect l="0" t="0" r="r" b="b"/>
                <a:pathLst>
                  <a:path w="21503" h="21600" fill="norm" stroke="1" extrusionOk="0">
                    <a:moveTo>
                      <a:pt x="9380" y="0"/>
                    </a:moveTo>
                    <a:cubicBezTo>
                      <a:pt x="9294" y="0"/>
                      <a:pt x="9204" y="0"/>
                      <a:pt x="9118" y="2"/>
                    </a:cubicBezTo>
                    <a:cubicBezTo>
                      <a:pt x="2082" y="49"/>
                      <a:pt x="1653" y="5580"/>
                      <a:pt x="1653" y="5580"/>
                    </a:cubicBezTo>
                    <a:lnTo>
                      <a:pt x="1162" y="8601"/>
                    </a:lnTo>
                    <a:lnTo>
                      <a:pt x="185" y="14272"/>
                    </a:lnTo>
                    <a:lnTo>
                      <a:pt x="0" y="15387"/>
                    </a:lnTo>
                    <a:cubicBezTo>
                      <a:pt x="185" y="15619"/>
                      <a:pt x="3918" y="20455"/>
                      <a:pt x="10953" y="21478"/>
                    </a:cubicBezTo>
                    <a:cubicBezTo>
                      <a:pt x="11565" y="21560"/>
                      <a:pt x="12136" y="21600"/>
                      <a:pt x="12665" y="21600"/>
                    </a:cubicBezTo>
                    <a:cubicBezTo>
                      <a:pt x="18251" y="21600"/>
                      <a:pt x="19273" y="17293"/>
                      <a:pt x="19273" y="17293"/>
                    </a:cubicBezTo>
                    <a:lnTo>
                      <a:pt x="20068" y="13204"/>
                    </a:lnTo>
                    <a:lnTo>
                      <a:pt x="20373" y="11854"/>
                    </a:lnTo>
                    <a:lnTo>
                      <a:pt x="21476" y="6418"/>
                    </a:lnTo>
                    <a:cubicBezTo>
                      <a:pt x="21600" y="5441"/>
                      <a:pt x="21294" y="4418"/>
                      <a:pt x="20559" y="3535"/>
                    </a:cubicBezTo>
                    <a:cubicBezTo>
                      <a:pt x="18754" y="1296"/>
                      <a:pt x="14352" y="0"/>
                      <a:pt x="9380"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07" name="Google Shape;434;p38"/>
              <p:cNvSpPr/>
              <p:nvPr/>
            </p:nvSpPr>
            <p:spPr>
              <a:xfrm>
                <a:off x="3939625" y="1765935"/>
                <a:ext cx="138528" cy="83705"/>
              </a:xfrm>
              <a:custGeom>
                <a:avLst/>
                <a:gdLst/>
                <a:ahLst/>
                <a:cxnLst>
                  <a:cxn ang="0">
                    <a:pos x="wd2" y="hd2"/>
                  </a:cxn>
                  <a:cxn ang="5400000">
                    <a:pos x="wd2" y="hd2"/>
                  </a:cxn>
                  <a:cxn ang="10800000">
                    <a:pos x="wd2" y="hd2"/>
                  </a:cxn>
                  <a:cxn ang="16200000">
                    <a:pos x="wd2" y="hd2"/>
                  </a:cxn>
                </a:cxnLst>
                <a:rect l="0" t="0" r="r" b="b"/>
                <a:pathLst>
                  <a:path w="18460" h="21600" fill="norm" stroke="1" extrusionOk="0">
                    <a:moveTo>
                      <a:pt x="6532" y="0"/>
                    </a:moveTo>
                    <a:cubicBezTo>
                      <a:pt x="-1253" y="0"/>
                      <a:pt x="-1396" y="9879"/>
                      <a:pt x="2532" y="14443"/>
                    </a:cubicBezTo>
                    <a:cubicBezTo>
                      <a:pt x="5613" y="17421"/>
                      <a:pt x="9159" y="19543"/>
                      <a:pt x="12705" y="21236"/>
                    </a:cubicBezTo>
                    <a:cubicBezTo>
                      <a:pt x="13279" y="21471"/>
                      <a:pt x="13828" y="21600"/>
                      <a:pt x="14329" y="21600"/>
                    </a:cubicBezTo>
                    <a:cubicBezTo>
                      <a:pt x="19141" y="21600"/>
                      <a:pt x="20204" y="11314"/>
                      <a:pt x="15070" y="5550"/>
                    </a:cubicBezTo>
                    <a:cubicBezTo>
                      <a:pt x="12705" y="2143"/>
                      <a:pt x="9864" y="450"/>
                      <a:pt x="7034" y="21"/>
                    </a:cubicBezTo>
                    <a:cubicBezTo>
                      <a:pt x="6867" y="21"/>
                      <a:pt x="6700" y="0"/>
                      <a:pt x="6532"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08" name="Google Shape;435;p38"/>
              <p:cNvSpPr/>
              <p:nvPr/>
            </p:nvSpPr>
            <p:spPr>
              <a:xfrm>
                <a:off x="3651657" y="1912750"/>
                <a:ext cx="133223" cy="52482"/>
              </a:xfrm>
              <a:custGeom>
                <a:avLst/>
                <a:gdLst/>
                <a:ahLst/>
                <a:cxnLst>
                  <a:cxn ang="0">
                    <a:pos x="wd2" y="hd2"/>
                  </a:cxn>
                  <a:cxn ang="5400000">
                    <a:pos x="wd2" y="hd2"/>
                  </a:cxn>
                  <a:cxn ang="10800000">
                    <a:pos x="wd2" y="hd2"/>
                  </a:cxn>
                  <a:cxn ang="16200000">
                    <a:pos x="wd2" y="hd2"/>
                  </a:cxn>
                </a:cxnLst>
                <a:rect l="0" t="0" r="r" b="b"/>
                <a:pathLst>
                  <a:path w="21073" h="21600" fill="norm" stroke="1" extrusionOk="0">
                    <a:moveTo>
                      <a:pt x="6462" y="0"/>
                    </a:moveTo>
                    <a:cubicBezTo>
                      <a:pt x="3004" y="0"/>
                      <a:pt x="396" y="2153"/>
                      <a:pt x="13" y="5947"/>
                    </a:cubicBezTo>
                    <a:cubicBezTo>
                      <a:pt x="-270" y="11347"/>
                      <a:pt x="3939" y="18114"/>
                      <a:pt x="9836" y="20814"/>
                    </a:cubicBezTo>
                    <a:cubicBezTo>
                      <a:pt x="11267" y="21361"/>
                      <a:pt x="12656" y="21600"/>
                      <a:pt x="13960" y="21600"/>
                    </a:cubicBezTo>
                    <a:cubicBezTo>
                      <a:pt x="17730" y="21600"/>
                      <a:pt x="20636" y="19447"/>
                      <a:pt x="21061" y="15414"/>
                    </a:cubicBezTo>
                    <a:cubicBezTo>
                      <a:pt x="21330" y="10014"/>
                      <a:pt x="17121" y="3247"/>
                      <a:pt x="11239" y="1196"/>
                    </a:cubicBezTo>
                    <a:cubicBezTo>
                      <a:pt x="9552" y="376"/>
                      <a:pt x="7936" y="0"/>
                      <a:pt x="6462"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09" name="Google Shape;436;p38"/>
              <p:cNvSpPr/>
              <p:nvPr/>
            </p:nvSpPr>
            <p:spPr>
              <a:xfrm>
                <a:off x="3970779" y="1967058"/>
                <a:ext cx="85429" cy="52233"/>
              </a:xfrm>
              <a:custGeom>
                <a:avLst/>
                <a:gdLst/>
                <a:ahLst/>
                <a:cxnLst>
                  <a:cxn ang="0">
                    <a:pos x="wd2" y="hd2"/>
                  </a:cxn>
                  <a:cxn ang="5400000">
                    <a:pos x="wd2" y="hd2"/>
                  </a:cxn>
                  <a:cxn ang="10800000">
                    <a:pos x="wd2" y="hd2"/>
                  </a:cxn>
                  <a:cxn ang="16200000">
                    <a:pos x="wd2" y="hd2"/>
                  </a:cxn>
                </a:cxnLst>
                <a:rect l="0" t="0" r="r" b="b"/>
                <a:pathLst>
                  <a:path w="20802" h="21600" fill="norm" stroke="1" extrusionOk="0">
                    <a:moveTo>
                      <a:pt x="9893" y="0"/>
                    </a:moveTo>
                    <a:cubicBezTo>
                      <a:pt x="4373" y="0"/>
                      <a:pt x="380" y="2301"/>
                      <a:pt x="75" y="6628"/>
                    </a:cubicBezTo>
                    <a:cubicBezTo>
                      <a:pt x="-798" y="12053"/>
                      <a:pt x="6118" y="18200"/>
                      <a:pt x="14758" y="20913"/>
                    </a:cubicBezTo>
                    <a:cubicBezTo>
                      <a:pt x="16067" y="21600"/>
                      <a:pt x="17355" y="21600"/>
                      <a:pt x="18642" y="21600"/>
                    </a:cubicBezTo>
                    <a:lnTo>
                      <a:pt x="20802" y="2541"/>
                    </a:lnTo>
                    <a:cubicBezTo>
                      <a:pt x="19515" y="1854"/>
                      <a:pt x="18642" y="1202"/>
                      <a:pt x="17355" y="1202"/>
                    </a:cubicBezTo>
                    <a:cubicBezTo>
                      <a:pt x="14715" y="378"/>
                      <a:pt x="12162" y="0"/>
                      <a:pt x="9893"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10" name="Google Shape;437;p38"/>
              <p:cNvSpPr/>
              <p:nvPr/>
            </p:nvSpPr>
            <p:spPr>
              <a:xfrm>
                <a:off x="3918403" y="1798902"/>
                <a:ext cx="244358" cy="226950"/>
              </a:xfrm>
              <a:custGeom>
                <a:avLst/>
                <a:gdLst/>
                <a:ahLst/>
                <a:cxnLst>
                  <a:cxn ang="0">
                    <a:pos x="wd2" y="hd2"/>
                  </a:cxn>
                  <a:cxn ang="5400000">
                    <a:pos x="wd2" y="hd2"/>
                  </a:cxn>
                  <a:cxn ang="10800000">
                    <a:pos x="wd2" y="hd2"/>
                  </a:cxn>
                  <a:cxn ang="16200000">
                    <a:pos x="wd2" y="hd2"/>
                  </a:cxn>
                </a:cxnLst>
                <a:rect l="0" t="0" r="r" b="b"/>
                <a:pathLst>
                  <a:path w="18397" h="21600" fill="norm" stroke="1" extrusionOk="0">
                    <a:moveTo>
                      <a:pt x="9309" y="1565"/>
                    </a:moveTo>
                    <a:cubicBezTo>
                      <a:pt x="13586" y="1723"/>
                      <a:pt x="17060" y="5793"/>
                      <a:pt x="17060" y="10804"/>
                    </a:cubicBezTo>
                    <a:cubicBezTo>
                      <a:pt x="17060" y="16376"/>
                      <a:pt x="13194" y="20043"/>
                      <a:pt x="9160" y="20043"/>
                    </a:cubicBezTo>
                    <a:cubicBezTo>
                      <a:pt x="7197" y="20043"/>
                      <a:pt x="5187" y="19166"/>
                      <a:pt x="3568" y="17214"/>
                    </a:cubicBezTo>
                    <a:cubicBezTo>
                      <a:pt x="-1377" y="11428"/>
                      <a:pt x="2232" y="1565"/>
                      <a:pt x="9174" y="1565"/>
                    </a:cubicBezTo>
                    <a:close/>
                    <a:moveTo>
                      <a:pt x="9147" y="0"/>
                    </a:moveTo>
                    <a:cubicBezTo>
                      <a:pt x="6894" y="0"/>
                      <a:pt x="4607" y="972"/>
                      <a:pt x="2765" y="3130"/>
                    </a:cubicBezTo>
                    <a:cubicBezTo>
                      <a:pt x="-3117" y="9863"/>
                      <a:pt x="1025" y="21600"/>
                      <a:pt x="9174" y="21600"/>
                    </a:cubicBezTo>
                    <a:cubicBezTo>
                      <a:pt x="14253" y="21600"/>
                      <a:pt x="18395" y="16747"/>
                      <a:pt x="18395" y="10804"/>
                    </a:cubicBezTo>
                    <a:cubicBezTo>
                      <a:pt x="18483" y="4323"/>
                      <a:pt x="13896" y="0"/>
                      <a:pt x="9147"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11" name="Google Shape;438;p38"/>
              <p:cNvSpPr/>
              <p:nvPr/>
            </p:nvSpPr>
            <p:spPr>
              <a:xfrm>
                <a:off x="3887665" y="1867576"/>
                <a:ext cx="70966" cy="114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73" y="0"/>
                    </a:moveTo>
                    <a:cubicBezTo>
                      <a:pt x="4500" y="0"/>
                      <a:pt x="3791" y="501"/>
                      <a:pt x="3791" y="1002"/>
                    </a:cubicBezTo>
                    <a:lnTo>
                      <a:pt x="1636" y="8458"/>
                    </a:lnTo>
                    <a:cubicBezTo>
                      <a:pt x="1636" y="8756"/>
                      <a:pt x="1636" y="9069"/>
                      <a:pt x="2155" y="9382"/>
                    </a:cubicBezTo>
                    <a:lnTo>
                      <a:pt x="15682" y="18373"/>
                    </a:lnTo>
                    <a:cubicBezTo>
                      <a:pt x="12518" y="18828"/>
                      <a:pt x="9055" y="19125"/>
                      <a:pt x="5727" y="19125"/>
                    </a:cubicBezTo>
                    <a:cubicBezTo>
                      <a:pt x="4527" y="19125"/>
                      <a:pt x="3327" y="19078"/>
                      <a:pt x="2155" y="19000"/>
                    </a:cubicBezTo>
                    <a:cubicBezTo>
                      <a:pt x="1091" y="19000"/>
                      <a:pt x="0" y="19611"/>
                      <a:pt x="0" y="20237"/>
                    </a:cubicBezTo>
                    <a:cubicBezTo>
                      <a:pt x="0" y="20864"/>
                      <a:pt x="1091" y="21475"/>
                      <a:pt x="2155" y="21475"/>
                    </a:cubicBezTo>
                    <a:cubicBezTo>
                      <a:pt x="3273" y="21569"/>
                      <a:pt x="4391" y="21600"/>
                      <a:pt x="5482" y="21600"/>
                    </a:cubicBezTo>
                    <a:cubicBezTo>
                      <a:pt x="8155" y="21600"/>
                      <a:pt x="10827" y="21381"/>
                      <a:pt x="13500" y="21161"/>
                    </a:cubicBezTo>
                    <a:cubicBezTo>
                      <a:pt x="15682" y="21161"/>
                      <a:pt x="17836" y="20864"/>
                      <a:pt x="19991" y="20237"/>
                    </a:cubicBezTo>
                    <a:cubicBezTo>
                      <a:pt x="20536" y="19924"/>
                      <a:pt x="21082" y="19611"/>
                      <a:pt x="21600" y="19313"/>
                    </a:cubicBezTo>
                    <a:cubicBezTo>
                      <a:pt x="21600" y="19000"/>
                      <a:pt x="21082" y="18687"/>
                      <a:pt x="21082" y="18373"/>
                    </a:cubicBezTo>
                    <a:lnTo>
                      <a:pt x="5945" y="8458"/>
                    </a:lnTo>
                    <a:lnTo>
                      <a:pt x="8100" y="1316"/>
                    </a:lnTo>
                    <a:cubicBezTo>
                      <a:pt x="8100" y="689"/>
                      <a:pt x="7036" y="78"/>
                      <a:pt x="5945" y="78"/>
                    </a:cubicBezTo>
                    <a:cubicBezTo>
                      <a:pt x="5755" y="16"/>
                      <a:pt x="5564" y="0"/>
                      <a:pt x="537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12" name="Google Shape;439;p38"/>
              <p:cNvSpPr/>
              <p:nvPr/>
            </p:nvSpPr>
            <p:spPr>
              <a:xfrm>
                <a:off x="3727552" y="1742766"/>
                <a:ext cx="142570" cy="77893"/>
              </a:xfrm>
              <a:custGeom>
                <a:avLst/>
                <a:gdLst/>
                <a:ahLst/>
                <a:cxnLst>
                  <a:cxn ang="0">
                    <a:pos x="wd2" y="hd2"/>
                  </a:cxn>
                  <a:cxn ang="5400000">
                    <a:pos x="wd2" y="hd2"/>
                  </a:cxn>
                  <a:cxn ang="10800000">
                    <a:pos x="wd2" y="hd2"/>
                  </a:cxn>
                  <a:cxn ang="16200000">
                    <a:pos x="wd2" y="hd2"/>
                  </a:cxn>
                </a:cxnLst>
                <a:rect l="0" t="0" r="r" b="b"/>
                <a:pathLst>
                  <a:path w="18310" h="21600" fill="norm" stroke="1" extrusionOk="0">
                    <a:moveTo>
                      <a:pt x="11001" y="0"/>
                    </a:moveTo>
                    <a:cubicBezTo>
                      <a:pt x="8377" y="0"/>
                      <a:pt x="5949" y="1727"/>
                      <a:pt x="3705" y="4168"/>
                    </a:cubicBezTo>
                    <a:cubicBezTo>
                      <a:pt x="-1715" y="9372"/>
                      <a:pt x="-944" y="21600"/>
                      <a:pt x="4430" y="21600"/>
                    </a:cubicBezTo>
                    <a:cubicBezTo>
                      <a:pt x="4706" y="21600"/>
                      <a:pt x="4994" y="21554"/>
                      <a:pt x="5293" y="21508"/>
                    </a:cubicBezTo>
                    <a:cubicBezTo>
                      <a:pt x="8723" y="20587"/>
                      <a:pt x="12140" y="18768"/>
                      <a:pt x="15328" y="16488"/>
                    </a:cubicBezTo>
                    <a:cubicBezTo>
                      <a:pt x="19655" y="12389"/>
                      <a:pt x="19885" y="1428"/>
                      <a:pt x="11910" y="69"/>
                    </a:cubicBezTo>
                    <a:cubicBezTo>
                      <a:pt x="11599" y="23"/>
                      <a:pt x="11300" y="0"/>
                      <a:pt x="1100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13" name="Google Shape;440;p38"/>
              <p:cNvSpPr/>
              <p:nvPr/>
            </p:nvSpPr>
            <p:spPr>
              <a:xfrm>
                <a:off x="3642480" y="1764440"/>
                <a:ext cx="245186" cy="226867"/>
              </a:xfrm>
              <a:custGeom>
                <a:avLst/>
                <a:gdLst/>
                <a:ahLst/>
                <a:cxnLst>
                  <a:cxn ang="0">
                    <a:pos x="wd2" y="hd2"/>
                  </a:cxn>
                  <a:cxn ang="5400000">
                    <a:pos x="wd2" y="hd2"/>
                  </a:cxn>
                  <a:cxn ang="10800000">
                    <a:pos x="wd2" y="hd2"/>
                  </a:cxn>
                  <a:cxn ang="16200000">
                    <a:pos x="wd2" y="hd2"/>
                  </a:cxn>
                </a:cxnLst>
                <a:rect l="0" t="0" r="r" b="b"/>
                <a:pathLst>
                  <a:path w="18540" h="21600" fill="norm" stroke="1" extrusionOk="0">
                    <a:moveTo>
                      <a:pt x="9285" y="1558"/>
                    </a:moveTo>
                    <a:cubicBezTo>
                      <a:pt x="13709" y="1558"/>
                      <a:pt x="17198" y="5787"/>
                      <a:pt x="17198" y="10800"/>
                    </a:cubicBezTo>
                    <a:cubicBezTo>
                      <a:pt x="17198" y="16413"/>
                      <a:pt x="13269" y="20090"/>
                      <a:pt x="9190" y="20090"/>
                    </a:cubicBezTo>
                    <a:cubicBezTo>
                      <a:pt x="7239" y="20090"/>
                      <a:pt x="5253" y="19244"/>
                      <a:pt x="3648" y="17370"/>
                    </a:cubicBezTo>
                    <a:cubicBezTo>
                      <a:pt x="-1319" y="11425"/>
                      <a:pt x="2306" y="1558"/>
                      <a:pt x="9285" y="1558"/>
                    </a:cubicBezTo>
                    <a:close/>
                    <a:moveTo>
                      <a:pt x="9183" y="0"/>
                    </a:moveTo>
                    <a:cubicBezTo>
                      <a:pt x="6920" y="0"/>
                      <a:pt x="4603" y="965"/>
                      <a:pt x="2713" y="3123"/>
                    </a:cubicBezTo>
                    <a:cubicBezTo>
                      <a:pt x="-3060" y="9859"/>
                      <a:pt x="965" y="21600"/>
                      <a:pt x="9285" y="21600"/>
                    </a:cubicBezTo>
                    <a:cubicBezTo>
                      <a:pt x="14380" y="21600"/>
                      <a:pt x="18540" y="16746"/>
                      <a:pt x="18540" y="10800"/>
                    </a:cubicBezTo>
                    <a:cubicBezTo>
                      <a:pt x="18540" y="4317"/>
                      <a:pt x="13967" y="0"/>
                      <a:pt x="918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14" name="Google Shape;441;p38"/>
              <p:cNvSpPr/>
              <p:nvPr/>
            </p:nvSpPr>
            <p:spPr>
              <a:xfrm>
                <a:off x="3875300" y="1880364"/>
                <a:ext cx="65590" cy="28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05" y="0"/>
                    </a:moveTo>
                    <a:cubicBezTo>
                      <a:pt x="5695" y="0"/>
                      <a:pt x="2626" y="1810"/>
                      <a:pt x="0" y="5494"/>
                    </a:cubicBezTo>
                    <a:lnTo>
                      <a:pt x="2921" y="16668"/>
                    </a:lnTo>
                    <a:cubicBezTo>
                      <a:pt x="4662" y="14296"/>
                      <a:pt x="6610" y="13235"/>
                      <a:pt x="8528" y="13235"/>
                    </a:cubicBezTo>
                    <a:cubicBezTo>
                      <a:pt x="11656" y="13235"/>
                      <a:pt x="14754" y="16231"/>
                      <a:pt x="16938" y="21600"/>
                    </a:cubicBezTo>
                    <a:lnTo>
                      <a:pt x="21600" y="14171"/>
                    </a:lnTo>
                    <a:cubicBezTo>
                      <a:pt x="18708" y="4932"/>
                      <a:pt x="13721" y="0"/>
                      <a:pt x="8705"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15" name="Google Shape;442;p38"/>
              <p:cNvSpPr/>
              <p:nvPr/>
            </p:nvSpPr>
            <p:spPr>
              <a:xfrm>
                <a:off x="3562947" y="1802223"/>
                <a:ext cx="103115" cy="42767"/>
              </a:xfrm>
              <a:custGeom>
                <a:avLst/>
                <a:gdLst/>
                <a:ahLst/>
                <a:cxnLst>
                  <a:cxn ang="0">
                    <a:pos x="wd2" y="hd2"/>
                  </a:cxn>
                  <a:cxn ang="5400000">
                    <a:pos x="wd2" y="hd2"/>
                  </a:cxn>
                  <a:cxn ang="10800000">
                    <a:pos x="wd2" y="hd2"/>
                  </a:cxn>
                  <a:cxn ang="16200000">
                    <a:pos x="wd2" y="hd2"/>
                  </a:cxn>
                </a:cxnLst>
                <a:rect l="0" t="0" r="r" b="b"/>
                <a:pathLst>
                  <a:path w="21264" h="21600" fill="norm" stroke="1" extrusionOk="0">
                    <a:moveTo>
                      <a:pt x="2199" y="0"/>
                    </a:moveTo>
                    <a:cubicBezTo>
                      <a:pt x="1109" y="0"/>
                      <a:pt x="370" y="1636"/>
                      <a:pt x="0" y="4152"/>
                    </a:cubicBezTo>
                    <a:cubicBezTo>
                      <a:pt x="0" y="5788"/>
                      <a:pt x="739" y="8304"/>
                      <a:pt x="1829" y="8304"/>
                    </a:cubicBezTo>
                    <a:cubicBezTo>
                      <a:pt x="15004" y="13296"/>
                      <a:pt x="17941" y="19922"/>
                      <a:pt x="17941" y="19922"/>
                    </a:cubicBezTo>
                    <a:cubicBezTo>
                      <a:pt x="18311" y="21600"/>
                      <a:pt x="19032" y="21600"/>
                      <a:pt x="19401" y="21600"/>
                    </a:cubicBezTo>
                    <a:cubicBezTo>
                      <a:pt x="19771" y="21600"/>
                      <a:pt x="20140" y="21600"/>
                      <a:pt x="20491" y="20761"/>
                    </a:cubicBezTo>
                    <a:cubicBezTo>
                      <a:pt x="21230" y="19922"/>
                      <a:pt x="21600" y="17448"/>
                      <a:pt x="20861" y="14931"/>
                    </a:cubicBezTo>
                    <a:cubicBezTo>
                      <a:pt x="20491" y="13296"/>
                      <a:pt x="17572" y="5788"/>
                      <a:pt x="2199"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16" name="Google Shape;443;p38"/>
              <p:cNvSpPr/>
              <p:nvPr/>
            </p:nvSpPr>
            <p:spPr>
              <a:xfrm>
                <a:off x="3780896" y="2025851"/>
                <a:ext cx="168864" cy="91843"/>
              </a:xfrm>
              <a:custGeom>
                <a:avLst/>
                <a:gdLst/>
                <a:ahLst/>
                <a:cxnLst>
                  <a:cxn ang="0">
                    <a:pos x="wd2" y="hd2"/>
                  </a:cxn>
                  <a:cxn ang="5400000">
                    <a:pos x="wd2" y="hd2"/>
                  </a:cxn>
                  <a:cxn ang="10800000">
                    <a:pos x="wd2" y="hd2"/>
                  </a:cxn>
                  <a:cxn ang="16200000">
                    <a:pos x="wd2" y="hd2"/>
                  </a:cxn>
                </a:cxnLst>
                <a:rect l="0" t="0" r="r" b="b"/>
                <a:pathLst>
                  <a:path w="21191" h="21600" fill="norm" stroke="1" extrusionOk="0">
                    <a:moveTo>
                      <a:pt x="41" y="0"/>
                    </a:moveTo>
                    <a:cubicBezTo>
                      <a:pt x="-409" y="9667"/>
                      <a:pt x="2942" y="18182"/>
                      <a:pt x="8283" y="20877"/>
                    </a:cubicBezTo>
                    <a:cubicBezTo>
                      <a:pt x="9362" y="21385"/>
                      <a:pt x="10363" y="21600"/>
                      <a:pt x="11296" y="21600"/>
                    </a:cubicBezTo>
                    <a:cubicBezTo>
                      <a:pt x="18256" y="21600"/>
                      <a:pt x="21191" y="9277"/>
                      <a:pt x="21191" y="9277"/>
                    </a:cubicBezTo>
                    <a:cubicBezTo>
                      <a:pt x="14073" y="6953"/>
                      <a:pt x="6945" y="3867"/>
                      <a:pt x="4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17" name="Google Shape;444;p38"/>
              <p:cNvSpPr/>
              <p:nvPr/>
            </p:nvSpPr>
            <p:spPr>
              <a:xfrm>
                <a:off x="3812597" y="2135464"/>
                <a:ext cx="66815" cy="27404"/>
              </a:xfrm>
              <a:custGeom>
                <a:avLst/>
                <a:gdLst/>
                <a:ahLst/>
                <a:cxnLst>
                  <a:cxn ang="0">
                    <a:pos x="wd2" y="hd2"/>
                  </a:cxn>
                  <a:cxn ang="5400000">
                    <a:pos x="wd2" y="hd2"/>
                  </a:cxn>
                  <a:cxn ang="10800000">
                    <a:pos x="wd2" y="hd2"/>
                  </a:cxn>
                  <a:cxn ang="16200000">
                    <a:pos x="wd2" y="hd2"/>
                  </a:cxn>
                </a:cxnLst>
                <a:rect l="0" t="0" r="r" b="b"/>
                <a:pathLst>
                  <a:path w="19642" h="21600" fill="norm" stroke="1" extrusionOk="0">
                    <a:moveTo>
                      <a:pt x="2260" y="0"/>
                    </a:moveTo>
                    <a:cubicBezTo>
                      <a:pt x="548" y="0"/>
                      <a:pt x="-901" y="5498"/>
                      <a:pt x="679" y="9491"/>
                    </a:cubicBezTo>
                    <a:lnTo>
                      <a:pt x="1733" y="12109"/>
                    </a:lnTo>
                    <a:cubicBezTo>
                      <a:pt x="5026" y="18458"/>
                      <a:pt x="9082" y="21600"/>
                      <a:pt x="13007" y="21600"/>
                    </a:cubicBezTo>
                    <a:cubicBezTo>
                      <a:pt x="14667" y="21600"/>
                      <a:pt x="16326" y="21076"/>
                      <a:pt x="17907" y="19898"/>
                    </a:cubicBezTo>
                    <a:cubicBezTo>
                      <a:pt x="20699" y="17542"/>
                      <a:pt x="19751" y="9098"/>
                      <a:pt x="17670" y="9098"/>
                    </a:cubicBezTo>
                    <a:cubicBezTo>
                      <a:pt x="17406" y="9098"/>
                      <a:pt x="17143" y="9229"/>
                      <a:pt x="16853" y="9491"/>
                    </a:cubicBezTo>
                    <a:cubicBezTo>
                      <a:pt x="15694" y="10145"/>
                      <a:pt x="14482" y="10473"/>
                      <a:pt x="13271" y="10473"/>
                    </a:cubicBezTo>
                    <a:cubicBezTo>
                      <a:pt x="9688" y="10473"/>
                      <a:pt x="6159" y="7593"/>
                      <a:pt x="3814" y="1702"/>
                    </a:cubicBezTo>
                    <a:cubicBezTo>
                      <a:pt x="3340" y="524"/>
                      <a:pt x="2787" y="0"/>
                      <a:pt x="2260"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18" name="Google Shape;445;p38"/>
              <p:cNvSpPr/>
              <p:nvPr/>
            </p:nvSpPr>
            <p:spPr>
              <a:xfrm>
                <a:off x="3778354" y="1841501"/>
                <a:ext cx="37672" cy="59541"/>
              </a:xfrm>
              <a:custGeom>
                <a:avLst/>
                <a:gdLst/>
                <a:ahLst/>
                <a:cxnLst>
                  <a:cxn ang="0">
                    <a:pos x="wd2" y="hd2"/>
                  </a:cxn>
                  <a:cxn ang="5400000">
                    <a:pos x="wd2" y="hd2"/>
                  </a:cxn>
                  <a:cxn ang="10800000">
                    <a:pos x="wd2" y="hd2"/>
                  </a:cxn>
                  <a:cxn ang="16200000">
                    <a:pos x="wd2" y="hd2"/>
                  </a:cxn>
                </a:cxnLst>
                <a:rect l="0" t="0" r="r" b="b"/>
                <a:pathLst>
                  <a:path w="19118" h="21600" fill="norm" stroke="1" extrusionOk="0">
                    <a:moveTo>
                      <a:pt x="11230" y="0"/>
                    </a:moveTo>
                    <a:cubicBezTo>
                      <a:pt x="6182" y="0"/>
                      <a:pt x="1407" y="4007"/>
                      <a:pt x="543" y="9610"/>
                    </a:cubicBezTo>
                    <a:cubicBezTo>
                      <a:pt x="-1230" y="15575"/>
                      <a:pt x="1453" y="20937"/>
                      <a:pt x="6864" y="21540"/>
                    </a:cubicBezTo>
                    <a:cubicBezTo>
                      <a:pt x="7137" y="21570"/>
                      <a:pt x="7455" y="21600"/>
                      <a:pt x="7728" y="21600"/>
                    </a:cubicBezTo>
                    <a:cubicBezTo>
                      <a:pt x="12048" y="21600"/>
                      <a:pt x="16869" y="17563"/>
                      <a:pt x="18551" y="11990"/>
                    </a:cubicBezTo>
                    <a:cubicBezTo>
                      <a:pt x="20370" y="6025"/>
                      <a:pt x="17687" y="663"/>
                      <a:pt x="12276" y="60"/>
                    </a:cubicBezTo>
                    <a:cubicBezTo>
                      <a:pt x="11912" y="30"/>
                      <a:pt x="11594" y="0"/>
                      <a:pt x="1123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19" name="Google Shape;446;p38"/>
              <p:cNvSpPr/>
              <p:nvPr/>
            </p:nvSpPr>
            <p:spPr>
              <a:xfrm>
                <a:off x="3942337" y="1866164"/>
                <a:ext cx="38562" cy="58212"/>
              </a:xfrm>
              <a:custGeom>
                <a:avLst/>
                <a:gdLst/>
                <a:ahLst/>
                <a:cxnLst>
                  <a:cxn ang="0">
                    <a:pos x="wd2" y="hd2"/>
                  </a:cxn>
                  <a:cxn ang="5400000">
                    <a:pos x="wd2" y="hd2"/>
                  </a:cxn>
                  <a:cxn ang="10800000">
                    <a:pos x="wd2" y="hd2"/>
                  </a:cxn>
                  <a:cxn ang="16200000">
                    <a:pos x="wd2" y="hd2"/>
                  </a:cxn>
                </a:cxnLst>
                <a:rect l="0" t="0" r="r" b="b"/>
                <a:pathLst>
                  <a:path w="19529" h="21600" fill="norm" stroke="1" extrusionOk="0">
                    <a:moveTo>
                      <a:pt x="11745" y="0"/>
                    </a:moveTo>
                    <a:cubicBezTo>
                      <a:pt x="6708" y="0"/>
                      <a:pt x="1853" y="4098"/>
                      <a:pt x="174" y="9829"/>
                    </a:cubicBezTo>
                    <a:cubicBezTo>
                      <a:pt x="-734" y="15314"/>
                      <a:pt x="1989" y="20799"/>
                      <a:pt x="6481" y="21415"/>
                    </a:cubicBezTo>
                    <a:cubicBezTo>
                      <a:pt x="7026" y="21538"/>
                      <a:pt x="7616" y="21600"/>
                      <a:pt x="8160" y="21600"/>
                    </a:cubicBezTo>
                    <a:cubicBezTo>
                      <a:pt x="12925" y="21600"/>
                      <a:pt x="17417" y="17132"/>
                      <a:pt x="19051" y="11647"/>
                    </a:cubicBezTo>
                    <a:cubicBezTo>
                      <a:pt x="20866" y="6163"/>
                      <a:pt x="17236" y="678"/>
                      <a:pt x="12743" y="62"/>
                    </a:cubicBezTo>
                    <a:cubicBezTo>
                      <a:pt x="12426" y="31"/>
                      <a:pt x="12063" y="0"/>
                      <a:pt x="1174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20" name="Google Shape;447;p38"/>
              <p:cNvSpPr/>
              <p:nvPr/>
            </p:nvSpPr>
            <p:spPr>
              <a:xfrm>
                <a:off x="3441251" y="1552189"/>
                <a:ext cx="620333" cy="383232"/>
              </a:xfrm>
              <a:custGeom>
                <a:avLst/>
                <a:gdLst/>
                <a:ahLst/>
                <a:cxnLst>
                  <a:cxn ang="0">
                    <a:pos x="wd2" y="hd2"/>
                  </a:cxn>
                  <a:cxn ang="5400000">
                    <a:pos x="wd2" y="hd2"/>
                  </a:cxn>
                  <a:cxn ang="10800000">
                    <a:pos x="wd2" y="hd2"/>
                  </a:cxn>
                  <a:cxn ang="16200000">
                    <a:pos x="wd2" y="hd2"/>
                  </a:cxn>
                </a:cxnLst>
                <a:rect l="0" t="0" r="r" b="b"/>
                <a:pathLst>
                  <a:path w="21514" h="21600" fill="norm" stroke="1" extrusionOk="0">
                    <a:moveTo>
                      <a:pt x="10271" y="0"/>
                    </a:moveTo>
                    <a:cubicBezTo>
                      <a:pt x="10184" y="0"/>
                      <a:pt x="10094" y="0"/>
                      <a:pt x="10007" y="5"/>
                    </a:cubicBezTo>
                    <a:cubicBezTo>
                      <a:pt x="2931" y="98"/>
                      <a:pt x="775" y="4638"/>
                      <a:pt x="775" y="4638"/>
                    </a:cubicBezTo>
                    <a:cubicBezTo>
                      <a:pt x="-86" y="6955"/>
                      <a:pt x="159" y="9178"/>
                      <a:pt x="38" y="11401"/>
                    </a:cubicBezTo>
                    <a:cubicBezTo>
                      <a:pt x="-86" y="12979"/>
                      <a:pt x="100" y="14556"/>
                      <a:pt x="529" y="15946"/>
                    </a:cubicBezTo>
                    <a:cubicBezTo>
                      <a:pt x="2005" y="16686"/>
                      <a:pt x="3053" y="18445"/>
                      <a:pt x="3360" y="20767"/>
                    </a:cubicBezTo>
                    <a:lnTo>
                      <a:pt x="5085" y="21600"/>
                    </a:lnTo>
                    <a:cubicBezTo>
                      <a:pt x="5514" y="19096"/>
                      <a:pt x="5759" y="16409"/>
                      <a:pt x="5700" y="13812"/>
                    </a:cubicBezTo>
                    <a:cubicBezTo>
                      <a:pt x="5514" y="11125"/>
                      <a:pt x="7238" y="10756"/>
                      <a:pt x="7854" y="8715"/>
                    </a:cubicBezTo>
                    <a:cubicBezTo>
                      <a:pt x="8037" y="8069"/>
                      <a:pt x="8161" y="7418"/>
                      <a:pt x="8099" y="6679"/>
                    </a:cubicBezTo>
                    <a:cubicBezTo>
                      <a:pt x="8991" y="6028"/>
                      <a:pt x="9960" y="5705"/>
                      <a:pt x="10936" y="5705"/>
                    </a:cubicBezTo>
                    <a:cubicBezTo>
                      <a:pt x="11915" y="5705"/>
                      <a:pt x="12900" y="6028"/>
                      <a:pt x="13823" y="6679"/>
                    </a:cubicBezTo>
                    <a:cubicBezTo>
                      <a:pt x="15582" y="8120"/>
                      <a:pt x="17297" y="9131"/>
                      <a:pt x="18755" y="9131"/>
                    </a:cubicBezTo>
                    <a:cubicBezTo>
                      <a:pt x="19640" y="9131"/>
                      <a:pt x="20433" y="8757"/>
                      <a:pt x="21082" y="7882"/>
                    </a:cubicBezTo>
                    <a:cubicBezTo>
                      <a:pt x="21269" y="7606"/>
                      <a:pt x="21390" y="7325"/>
                      <a:pt x="21514" y="7049"/>
                    </a:cubicBezTo>
                    <a:cubicBezTo>
                      <a:pt x="19699" y="2584"/>
                      <a:pt x="15271" y="0"/>
                      <a:pt x="1027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21" name="Google Shape;448;p38"/>
              <p:cNvSpPr/>
              <p:nvPr/>
            </p:nvSpPr>
            <p:spPr>
              <a:xfrm>
                <a:off x="3433472" y="1406868"/>
                <a:ext cx="652932" cy="217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39" y="0"/>
                    </a:moveTo>
                    <a:cubicBezTo>
                      <a:pt x="8979" y="0"/>
                      <a:pt x="8406" y="157"/>
                      <a:pt x="7808" y="395"/>
                    </a:cubicBezTo>
                    <a:lnTo>
                      <a:pt x="7277" y="717"/>
                    </a:lnTo>
                    <a:cubicBezTo>
                      <a:pt x="6044" y="1376"/>
                      <a:pt x="4870" y="2677"/>
                      <a:pt x="3874" y="4473"/>
                    </a:cubicBezTo>
                    <a:cubicBezTo>
                      <a:pt x="3581" y="4959"/>
                      <a:pt x="3287" y="5610"/>
                      <a:pt x="2994" y="6104"/>
                    </a:cubicBezTo>
                    <a:cubicBezTo>
                      <a:pt x="1289" y="10017"/>
                      <a:pt x="234" y="15562"/>
                      <a:pt x="0" y="21600"/>
                    </a:cubicBezTo>
                    <a:cubicBezTo>
                      <a:pt x="0" y="21600"/>
                      <a:pt x="7250" y="17629"/>
                      <a:pt x="13997" y="17629"/>
                    </a:cubicBezTo>
                    <a:cubicBezTo>
                      <a:pt x="15683" y="17629"/>
                      <a:pt x="17338" y="17885"/>
                      <a:pt x="18840" y="18503"/>
                    </a:cubicBezTo>
                    <a:lnTo>
                      <a:pt x="19427" y="18824"/>
                    </a:lnTo>
                    <a:cubicBezTo>
                      <a:pt x="20192" y="19153"/>
                      <a:pt x="20895" y="19639"/>
                      <a:pt x="21600" y="20298"/>
                    </a:cubicBezTo>
                    <a:cubicBezTo>
                      <a:pt x="21600" y="20298"/>
                      <a:pt x="20895" y="8872"/>
                      <a:pt x="15965" y="3163"/>
                    </a:cubicBezTo>
                    <a:cubicBezTo>
                      <a:pt x="15378" y="2513"/>
                      <a:pt x="14732" y="1862"/>
                      <a:pt x="14145" y="1376"/>
                    </a:cubicBezTo>
                    <a:cubicBezTo>
                      <a:pt x="13149" y="717"/>
                      <a:pt x="12150" y="231"/>
                      <a:pt x="11151" y="66"/>
                    </a:cubicBezTo>
                    <a:lnTo>
                      <a:pt x="10155" y="66"/>
                    </a:lnTo>
                    <a:cubicBezTo>
                      <a:pt x="9951" y="25"/>
                      <a:pt x="9746" y="0"/>
                      <a:pt x="953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22" name="Google Shape;449;p38"/>
              <p:cNvSpPr/>
              <p:nvPr/>
            </p:nvSpPr>
            <p:spPr>
              <a:xfrm>
                <a:off x="3861053" y="1420736"/>
                <a:ext cx="163256" cy="189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389" y="4316"/>
                      <a:pt x="16206" y="11459"/>
                      <a:pt x="18778" y="19722"/>
                    </a:cubicBezTo>
                    <a:cubicBezTo>
                      <a:pt x="19016" y="20281"/>
                      <a:pt x="19253" y="20851"/>
                      <a:pt x="19490" y="21600"/>
                    </a:cubicBezTo>
                    <a:lnTo>
                      <a:pt x="21600" y="21221"/>
                    </a:lnTo>
                    <a:cubicBezTo>
                      <a:pt x="21600" y="20851"/>
                      <a:pt x="21363" y="20471"/>
                      <a:pt x="21126" y="20092"/>
                    </a:cubicBezTo>
                    <a:cubicBezTo>
                      <a:pt x="19253" y="12958"/>
                      <a:pt x="14321" y="6574"/>
                      <a:pt x="7279" y="2058"/>
                    </a:cubicBezTo>
                    <a:cubicBezTo>
                      <a:pt x="4932" y="1309"/>
                      <a:pt x="2347" y="560"/>
                      <a:pt x="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23" name="Google Shape;450;p38"/>
              <p:cNvSpPr/>
              <p:nvPr/>
            </p:nvSpPr>
            <p:spPr>
              <a:xfrm>
                <a:off x="3740449" y="1405872"/>
                <a:ext cx="111735" cy="138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065" y="7204"/>
                      <a:pt x="18517" y="21340"/>
                      <a:pt x="18517" y="21600"/>
                    </a:cubicBezTo>
                    <a:lnTo>
                      <a:pt x="21600" y="21081"/>
                    </a:lnTo>
                    <a:cubicBezTo>
                      <a:pt x="19210" y="13111"/>
                      <a:pt x="13719" y="5919"/>
                      <a:pt x="5820" y="260"/>
                    </a:cubicBezTo>
                    <a:lnTo>
                      <a:pt x="5145" y="260"/>
                    </a:lnTo>
                    <a:lnTo>
                      <a:pt x="0"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24" name="Google Shape;451;p38"/>
              <p:cNvSpPr/>
              <p:nvPr/>
            </p:nvSpPr>
            <p:spPr>
              <a:xfrm>
                <a:off x="3653140" y="1410854"/>
                <a:ext cx="74855" cy="172642"/>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4630" y="0"/>
                    </a:moveTo>
                    <a:lnTo>
                      <a:pt x="86" y="405"/>
                    </a:lnTo>
                    <a:cubicBezTo>
                      <a:pt x="-396" y="5143"/>
                      <a:pt x="594" y="15221"/>
                      <a:pt x="17676" y="21600"/>
                    </a:cubicBezTo>
                    <a:lnTo>
                      <a:pt x="21204" y="20156"/>
                    </a:lnTo>
                    <a:cubicBezTo>
                      <a:pt x="5112" y="14192"/>
                      <a:pt x="4122" y="4322"/>
                      <a:pt x="46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25" name="Google Shape;452;p38"/>
              <p:cNvSpPr/>
              <p:nvPr/>
            </p:nvSpPr>
            <p:spPr>
              <a:xfrm>
                <a:off x="3505894" y="1451959"/>
                <a:ext cx="44688" cy="157861"/>
              </a:xfrm>
              <a:custGeom>
                <a:avLst/>
                <a:gdLst/>
                <a:ahLst/>
                <a:cxnLst>
                  <a:cxn ang="0">
                    <a:pos x="wd2" y="hd2"/>
                  </a:cxn>
                  <a:cxn ang="5400000">
                    <a:pos x="wd2" y="hd2"/>
                  </a:cxn>
                  <a:cxn ang="10800000">
                    <a:pos x="wd2" y="hd2"/>
                  </a:cxn>
                  <a:cxn ang="16200000">
                    <a:pos x="wd2" y="hd2"/>
                  </a:cxn>
                </a:cxnLst>
                <a:rect l="0" t="0" r="r" b="b"/>
                <a:pathLst>
                  <a:path w="19410" h="21600" fill="norm" stroke="1" extrusionOk="0">
                    <a:moveTo>
                      <a:pt x="19410" y="0"/>
                    </a:moveTo>
                    <a:cubicBezTo>
                      <a:pt x="15557" y="670"/>
                      <a:pt x="11704" y="1352"/>
                      <a:pt x="7851" y="2250"/>
                    </a:cubicBezTo>
                    <a:cubicBezTo>
                      <a:pt x="-1412" y="8329"/>
                      <a:pt x="-2190" y="15294"/>
                      <a:pt x="3998" y="21600"/>
                    </a:cubicBezTo>
                    <a:lnTo>
                      <a:pt x="10926" y="20918"/>
                    </a:lnTo>
                    <a:cubicBezTo>
                      <a:pt x="1663" y="13953"/>
                      <a:pt x="10926" y="5624"/>
                      <a:pt x="1941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26" name="Google Shape;453;p38"/>
              <p:cNvSpPr/>
              <p:nvPr/>
            </p:nvSpPr>
            <p:spPr>
              <a:xfrm>
                <a:off x="3422368" y="1529602"/>
                <a:ext cx="684347" cy="195312"/>
              </a:xfrm>
              <a:custGeom>
                <a:avLst/>
                <a:gdLst/>
                <a:ahLst/>
                <a:cxnLst>
                  <a:cxn ang="0">
                    <a:pos x="wd2" y="hd2"/>
                  </a:cxn>
                  <a:cxn ang="5400000">
                    <a:pos x="wd2" y="hd2"/>
                  </a:cxn>
                  <a:cxn ang="10800000">
                    <a:pos x="wd2" y="hd2"/>
                  </a:cxn>
                  <a:cxn ang="16200000">
                    <a:pos x="wd2" y="hd2"/>
                  </a:cxn>
                </a:cxnLst>
                <a:rect l="0" t="0" r="r" b="b"/>
                <a:pathLst>
                  <a:path w="21254" h="21600" fill="norm" stroke="1" extrusionOk="0">
                    <a:moveTo>
                      <a:pt x="11841" y="0"/>
                    </a:moveTo>
                    <a:cubicBezTo>
                      <a:pt x="5357" y="0"/>
                      <a:pt x="345" y="10139"/>
                      <a:pt x="345" y="10139"/>
                    </a:cubicBezTo>
                    <a:cubicBezTo>
                      <a:pt x="-206" y="13785"/>
                      <a:pt x="-97" y="18147"/>
                      <a:pt x="676" y="21600"/>
                    </a:cubicBezTo>
                    <a:cubicBezTo>
                      <a:pt x="4472" y="14951"/>
                      <a:pt x="8696" y="11544"/>
                      <a:pt x="12940" y="11544"/>
                    </a:cubicBezTo>
                    <a:cubicBezTo>
                      <a:pt x="15659" y="11544"/>
                      <a:pt x="18383" y="12940"/>
                      <a:pt x="21010" y="15778"/>
                    </a:cubicBezTo>
                    <a:cubicBezTo>
                      <a:pt x="21394" y="13050"/>
                      <a:pt x="21341" y="9781"/>
                      <a:pt x="20734" y="7237"/>
                    </a:cubicBezTo>
                    <a:cubicBezTo>
                      <a:pt x="17685" y="1873"/>
                      <a:pt x="14626" y="0"/>
                      <a:pt x="118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27" name="Google Shape;454;p38"/>
              <p:cNvSpPr/>
              <p:nvPr/>
            </p:nvSpPr>
            <p:spPr>
              <a:xfrm>
                <a:off x="3465370" y="2034072"/>
                <a:ext cx="78134" cy="62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705" y="4538"/>
                      <a:pt x="8843" y="7382"/>
                      <a:pt x="1486" y="7956"/>
                    </a:cubicBezTo>
                    <a:lnTo>
                      <a:pt x="0" y="21600"/>
                    </a:lnTo>
                    <a:cubicBezTo>
                      <a:pt x="11295" y="18211"/>
                      <a:pt x="21105" y="574"/>
                      <a:pt x="216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28" name="Google Shape;455;p38"/>
              <p:cNvSpPr/>
              <p:nvPr/>
            </p:nvSpPr>
            <p:spPr>
              <a:xfrm>
                <a:off x="3375146" y="1834858"/>
                <a:ext cx="157695" cy="222881"/>
              </a:xfrm>
              <a:custGeom>
                <a:avLst/>
                <a:gdLst/>
                <a:ahLst/>
                <a:cxnLst>
                  <a:cxn ang="0">
                    <a:pos x="wd2" y="hd2"/>
                  </a:cxn>
                  <a:cxn ang="5400000">
                    <a:pos x="wd2" y="hd2"/>
                  </a:cxn>
                  <a:cxn ang="10800000">
                    <a:pos x="wd2" y="hd2"/>
                  </a:cxn>
                  <a:cxn ang="16200000">
                    <a:pos x="wd2" y="hd2"/>
                  </a:cxn>
                </a:cxnLst>
                <a:rect l="0" t="0" r="r" b="b"/>
                <a:pathLst>
                  <a:path w="18163" h="21600" fill="norm" stroke="1" extrusionOk="0">
                    <a:moveTo>
                      <a:pt x="8441" y="0"/>
                    </a:moveTo>
                    <a:cubicBezTo>
                      <a:pt x="6708" y="0"/>
                      <a:pt x="4819" y="579"/>
                      <a:pt x="2838" y="2092"/>
                    </a:cubicBezTo>
                    <a:cubicBezTo>
                      <a:pt x="-3437" y="6985"/>
                      <a:pt x="1279" y="21600"/>
                      <a:pt x="11259" y="21600"/>
                    </a:cubicBezTo>
                    <a:cubicBezTo>
                      <a:pt x="12342" y="21600"/>
                      <a:pt x="13488" y="21431"/>
                      <a:pt x="14685" y="21061"/>
                    </a:cubicBezTo>
                    <a:lnTo>
                      <a:pt x="18163" y="6398"/>
                    </a:lnTo>
                    <a:cubicBezTo>
                      <a:pt x="18163" y="6398"/>
                      <a:pt x="14179" y="0"/>
                      <a:pt x="844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29" name="Google Shape;456;p38"/>
              <p:cNvSpPr/>
              <p:nvPr/>
            </p:nvSpPr>
            <p:spPr>
              <a:xfrm>
                <a:off x="3429437" y="1992718"/>
                <a:ext cx="36340" cy="34213"/>
              </a:xfrm>
              <a:custGeom>
                <a:avLst/>
                <a:gdLst/>
                <a:ahLst/>
                <a:cxnLst>
                  <a:cxn ang="0">
                    <a:pos x="wd2" y="hd2"/>
                  </a:cxn>
                  <a:cxn ang="5400000">
                    <a:pos x="wd2" y="hd2"/>
                  </a:cxn>
                  <a:cxn ang="10800000">
                    <a:pos x="wd2" y="hd2"/>
                  </a:cxn>
                  <a:cxn ang="16200000">
                    <a:pos x="wd2" y="hd2"/>
                  </a:cxn>
                </a:cxnLst>
                <a:rect l="0" t="0" r="r" b="b"/>
                <a:pathLst>
                  <a:path w="18025" h="21600" fill="norm" stroke="1" extrusionOk="0">
                    <a:moveTo>
                      <a:pt x="9201" y="0"/>
                    </a:moveTo>
                    <a:cubicBezTo>
                      <a:pt x="4623" y="0"/>
                      <a:pt x="1023" y="3932"/>
                      <a:pt x="223" y="9489"/>
                    </a:cubicBezTo>
                    <a:cubicBezTo>
                      <a:pt x="-1110" y="15885"/>
                      <a:pt x="3734" y="21600"/>
                      <a:pt x="9246" y="21600"/>
                    </a:cubicBezTo>
                    <a:cubicBezTo>
                      <a:pt x="10934" y="21600"/>
                      <a:pt x="12668" y="21076"/>
                      <a:pt x="14312" y="19870"/>
                    </a:cubicBezTo>
                    <a:cubicBezTo>
                      <a:pt x="20490" y="14680"/>
                      <a:pt x="18712" y="2202"/>
                      <a:pt x="10801" y="157"/>
                    </a:cubicBezTo>
                    <a:cubicBezTo>
                      <a:pt x="10268" y="52"/>
                      <a:pt x="9734" y="0"/>
                      <a:pt x="920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30" name="Google Shape;457;p38"/>
              <p:cNvSpPr/>
              <p:nvPr/>
            </p:nvSpPr>
            <p:spPr>
              <a:xfrm>
                <a:off x="3427991" y="1883354"/>
                <a:ext cx="78904" cy="137515"/>
              </a:xfrm>
              <a:custGeom>
                <a:avLst/>
                <a:gdLst/>
                <a:ahLst/>
                <a:cxnLst>
                  <a:cxn ang="0">
                    <a:pos x="wd2" y="hd2"/>
                  </a:cxn>
                  <a:cxn ang="5400000">
                    <a:pos x="wd2" y="hd2"/>
                  </a:cxn>
                  <a:cxn ang="10800000">
                    <a:pos x="wd2" y="hd2"/>
                  </a:cxn>
                  <a:cxn ang="16200000">
                    <a:pos x="wd2" y="hd2"/>
                  </a:cxn>
                </a:cxnLst>
                <a:rect l="0" t="0" r="r" b="b"/>
                <a:pathLst>
                  <a:path w="19508" h="21600" fill="norm" stroke="1" extrusionOk="0">
                    <a:moveTo>
                      <a:pt x="2108" y="0"/>
                    </a:moveTo>
                    <a:cubicBezTo>
                      <a:pt x="336" y="0"/>
                      <a:pt x="-949" y="1578"/>
                      <a:pt x="912" y="2230"/>
                    </a:cubicBezTo>
                    <a:cubicBezTo>
                      <a:pt x="10992" y="6104"/>
                      <a:pt x="16708" y="13083"/>
                      <a:pt x="15821" y="20309"/>
                    </a:cubicBezTo>
                    <a:cubicBezTo>
                      <a:pt x="15378" y="20830"/>
                      <a:pt x="16265" y="21352"/>
                      <a:pt x="17151" y="21600"/>
                    </a:cubicBezTo>
                    <a:cubicBezTo>
                      <a:pt x="18458" y="21600"/>
                      <a:pt x="19344" y="21091"/>
                      <a:pt x="19344" y="20309"/>
                    </a:cubicBezTo>
                    <a:cubicBezTo>
                      <a:pt x="20651" y="12313"/>
                      <a:pt x="14071" y="4813"/>
                      <a:pt x="3105" y="170"/>
                    </a:cubicBezTo>
                    <a:cubicBezTo>
                      <a:pt x="2773" y="52"/>
                      <a:pt x="2441" y="0"/>
                      <a:pt x="210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31" name="Google Shape;458;p38"/>
              <p:cNvSpPr/>
              <p:nvPr/>
            </p:nvSpPr>
            <p:spPr>
              <a:xfrm>
                <a:off x="3425390" y="1938077"/>
                <a:ext cx="67635" cy="25245"/>
              </a:xfrm>
              <a:custGeom>
                <a:avLst/>
                <a:gdLst/>
                <a:ahLst/>
                <a:cxnLst>
                  <a:cxn ang="0">
                    <a:pos x="wd2" y="hd2"/>
                  </a:cxn>
                  <a:cxn ang="5400000">
                    <a:pos x="wd2" y="hd2"/>
                  </a:cxn>
                  <a:cxn ang="10800000">
                    <a:pos x="wd2" y="hd2"/>
                  </a:cxn>
                  <a:cxn ang="16200000">
                    <a:pos x="wd2" y="hd2"/>
                  </a:cxn>
                </a:cxnLst>
                <a:rect l="0" t="0" r="r" b="b"/>
                <a:pathLst>
                  <a:path w="19883" h="21600" fill="norm" stroke="1" extrusionOk="0">
                    <a:moveTo>
                      <a:pt x="13097" y="0"/>
                    </a:moveTo>
                    <a:cubicBezTo>
                      <a:pt x="9040" y="0"/>
                      <a:pt x="4931" y="3126"/>
                      <a:pt x="1322" y="8953"/>
                    </a:cubicBezTo>
                    <a:cubicBezTo>
                      <a:pt x="-759" y="11795"/>
                      <a:pt x="-232" y="20250"/>
                      <a:pt x="1849" y="21600"/>
                    </a:cubicBezTo>
                    <a:lnTo>
                      <a:pt x="1849" y="20250"/>
                    </a:lnTo>
                    <a:lnTo>
                      <a:pt x="3403" y="20250"/>
                    </a:lnTo>
                    <a:cubicBezTo>
                      <a:pt x="5510" y="17976"/>
                      <a:pt x="10331" y="12008"/>
                      <a:pt x="14308" y="12008"/>
                    </a:cubicBezTo>
                    <a:cubicBezTo>
                      <a:pt x="15257" y="12008"/>
                      <a:pt x="16179" y="12363"/>
                      <a:pt x="16969" y="13216"/>
                    </a:cubicBezTo>
                    <a:cubicBezTo>
                      <a:pt x="17285" y="13500"/>
                      <a:pt x="17601" y="13713"/>
                      <a:pt x="17864" y="13713"/>
                    </a:cubicBezTo>
                    <a:cubicBezTo>
                      <a:pt x="19893" y="13713"/>
                      <a:pt x="20841" y="5613"/>
                      <a:pt x="18549" y="1918"/>
                    </a:cubicBezTo>
                    <a:cubicBezTo>
                      <a:pt x="16758" y="639"/>
                      <a:pt x="14941" y="0"/>
                      <a:pt x="1309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32" name="Google Shape;459;p38"/>
              <p:cNvSpPr/>
              <p:nvPr/>
            </p:nvSpPr>
            <p:spPr>
              <a:xfrm>
                <a:off x="3018233" y="2936803"/>
                <a:ext cx="1288233" cy="211754"/>
              </a:xfrm>
              <a:custGeom>
                <a:avLst/>
                <a:gdLst/>
                <a:ahLst/>
                <a:cxnLst>
                  <a:cxn ang="0">
                    <a:pos x="wd2" y="hd2"/>
                  </a:cxn>
                  <a:cxn ang="5400000">
                    <a:pos x="wd2" y="hd2"/>
                  </a:cxn>
                  <a:cxn ang="10800000">
                    <a:pos x="wd2" y="hd2"/>
                  </a:cxn>
                  <a:cxn ang="16200000">
                    <a:pos x="wd2" y="hd2"/>
                  </a:cxn>
                </a:cxnLst>
                <a:rect l="0" t="0" r="r" b="b"/>
                <a:pathLst>
                  <a:path w="21344" h="21600" fill="norm" stroke="1" extrusionOk="0">
                    <a:moveTo>
                      <a:pt x="21344" y="0"/>
                    </a:moveTo>
                    <a:cubicBezTo>
                      <a:pt x="19267" y="2770"/>
                      <a:pt x="10963" y="13019"/>
                      <a:pt x="2979" y="13019"/>
                    </a:cubicBezTo>
                    <a:cubicBezTo>
                      <a:pt x="2256" y="13019"/>
                      <a:pt x="1536" y="12935"/>
                      <a:pt x="823" y="12748"/>
                    </a:cubicBezTo>
                    <a:cubicBezTo>
                      <a:pt x="788" y="12731"/>
                      <a:pt x="752" y="12714"/>
                      <a:pt x="718" y="12714"/>
                    </a:cubicBezTo>
                    <a:cubicBezTo>
                      <a:pt x="-228" y="12714"/>
                      <a:pt x="-256" y="21312"/>
                      <a:pt x="737" y="21312"/>
                    </a:cubicBezTo>
                    <a:cubicBezTo>
                      <a:pt x="746" y="21312"/>
                      <a:pt x="756" y="21312"/>
                      <a:pt x="765" y="21304"/>
                    </a:cubicBezTo>
                    <a:cubicBezTo>
                      <a:pt x="1522" y="21507"/>
                      <a:pt x="2287" y="21600"/>
                      <a:pt x="3055" y="21600"/>
                    </a:cubicBezTo>
                    <a:cubicBezTo>
                      <a:pt x="10632" y="21600"/>
                      <a:pt x="18445" y="12562"/>
                      <a:pt x="21167" y="9064"/>
                    </a:cubicBezTo>
                    <a:cubicBezTo>
                      <a:pt x="21225" y="5879"/>
                      <a:pt x="21285" y="2855"/>
                      <a:pt x="21344"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33" name="Google Shape;460;p38"/>
              <p:cNvSpPr/>
              <p:nvPr/>
            </p:nvSpPr>
            <p:spPr>
              <a:xfrm>
                <a:off x="3034197" y="3135850"/>
                <a:ext cx="1250944" cy="204945"/>
              </a:xfrm>
              <a:custGeom>
                <a:avLst/>
                <a:gdLst/>
                <a:ahLst/>
                <a:cxnLst>
                  <a:cxn ang="0">
                    <a:pos x="wd2" y="hd2"/>
                  </a:cxn>
                  <a:cxn ang="5400000">
                    <a:pos x="wd2" y="hd2"/>
                  </a:cxn>
                  <a:cxn ang="10800000">
                    <a:pos x="wd2" y="hd2"/>
                  </a:cxn>
                  <a:cxn ang="16200000">
                    <a:pos x="wd2" y="hd2"/>
                  </a:cxn>
                </a:cxnLst>
                <a:rect l="0" t="0" r="r" b="b"/>
                <a:pathLst>
                  <a:path w="21328" h="21600" fill="norm" stroke="1" extrusionOk="0">
                    <a:moveTo>
                      <a:pt x="21328" y="0"/>
                    </a:moveTo>
                    <a:cubicBezTo>
                      <a:pt x="18538" y="3475"/>
                      <a:pt x="10578" y="12743"/>
                      <a:pt x="2927" y="12743"/>
                    </a:cubicBezTo>
                    <a:cubicBezTo>
                      <a:pt x="2200" y="12743"/>
                      <a:pt x="1474" y="12655"/>
                      <a:pt x="756" y="12472"/>
                    </a:cubicBezTo>
                    <a:cubicBezTo>
                      <a:pt x="-211" y="12472"/>
                      <a:pt x="-272" y="20795"/>
                      <a:pt x="697" y="21311"/>
                    </a:cubicBezTo>
                    <a:cubicBezTo>
                      <a:pt x="1447" y="21504"/>
                      <a:pt x="2206" y="21600"/>
                      <a:pt x="2968" y="21600"/>
                    </a:cubicBezTo>
                    <a:cubicBezTo>
                      <a:pt x="10367" y="21600"/>
                      <a:pt x="18025" y="13111"/>
                      <a:pt x="21207" y="9181"/>
                    </a:cubicBezTo>
                    <a:cubicBezTo>
                      <a:pt x="21238" y="6065"/>
                      <a:pt x="21297" y="2941"/>
                      <a:pt x="213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34" name="Google Shape;461;p38"/>
              <p:cNvSpPr/>
              <p:nvPr/>
            </p:nvSpPr>
            <p:spPr>
              <a:xfrm>
                <a:off x="3038185" y="3319951"/>
                <a:ext cx="1232799" cy="201456"/>
              </a:xfrm>
              <a:custGeom>
                <a:avLst/>
                <a:gdLst/>
                <a:ahLst/>
                <a:cxnLst>
                  <a:cxn ang="0">
                    <a:pos x="wd2" y="hd2"/>
                  </a:cxn>
                  <a:cxn ang="5400000">
                    <a:pos x="wd2" y="hd2"/>
                  </a:cxn>
                  <a:cxn ang="10800000">
                    <a:pos x="wd2" y="hd2"/>
                  </a:cxn>
                  <a:cxn ang="16200000">
                    <a:pos x="wd2" y="hd2"/>
                  </a:cxn>
                </a:cxnLst>
                <a:rect l="0" t="0" r="r" b="b"/>
                <a:pathLst>
                  <a:path w="21317" h="21600" fill="norm" stroke="1" extrusionOk="0">
                    <a:moveTo>
                      <a:pt x="21317" y="0"/>
                    </a:moveTo>
                    <a:cubicBezTo>
                      <a:pt x="18257" y="3837"/>
                      <a:pt x="10532" y="12456"/>
                      <a:pt x="3079" y="12456"/>
                    </a:cubicBezTo>
                    <a:cubicBezTo>
                      <a:pt x="2312" y="12456"/>
                      <a:pt x="1547" y="12367"/>
                      <a:pt x="791" y="12171"/>
                    </a:cubicBezTo>
                    <a:cubicBezTo>
                      <a:pt x="-223" y="12349"/>
                      <a:pt x="-283" y="20808"/>
                      <a:pt x="729" y="21342"/>
                    </a:cubicBezTo>
                    <a:cubicBezTo>
                      <a:pt x="1460" y="21520"/>
                      <a:pt x="2198" y="21600"/>
                      <a:pt x="2938" y="21600"/>
                    </a:cubicBezTo>
                    <a:cubicBezTo>
                      <a:pt x="10247" y="21600"/>
                      <a:pt x="17797" y="13516"/>
                      <a:pt x="21224" y="9349"/>
                    </a:cubicBezTo>
                    <a:cubicBezTo>
                      <a:pt x="21255" y="6526"/>
                      <a:pt x="21286" y="3357"/>
                      <a:pt x="2131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35" name="Google Shape;462;p38"/>
              <p:cNvSpPr/>
              <p:nvPr/>
            </p:nvSpPr>
            <p:spPr>
              <a:xfrm>
                <a:off x="4245439" y="2603313"/>
                <a:ext cx="61575" cy="641072"/>
              </a:xfrm>
              <a:custGeom>
                <a:avLst/>
                <a:gdLst/>
                <a:ahLst/>
                <a:cxnLst>
                  <a:cxn ang="0">
                    <a:pos x="wd2" y="hd2"/>
                  </a:cxn>
                  <a:cxn ang="5400000">
                    <a:pos x="wd2" y="hd2"/>
                  </a:cxn>
                  <a:cxn ang="10800000">
                    <a:pos x="wd2" y="hd2"/>
                  </a:cxn>
                  <a:cxn ang="16200000">
                    <a:pos x="wd2" y="hd2"/>
                  </a:cxn>
                </a:cxnLst>
                <a:rect l="0" t="0" r="r" b="b"/>
                <a:pathLst>
                  <a:path w="13397" h="21600" fill="norm" stroke="1" extrusionOk="0">
                    <a:moveTo>
                      <a:pt x="2263" y="0"/>
                    </a:moveTo>
                    <a:cubicBezTo>
                      <a:pt x="1951" y="0"/>
                      <a:pt x="1620" y="14"/>
                      <a:pt x="1308" y="45"/>
                    </a:cubicBezTo>
                    <a:cubicBezTo>
                      <a:pt x="138" y="101"/>
                      <a:pt x="-232" y="269"/>
                      <a:pt x="138" y="434"/>
                    </a:cubicBezTo>
                    <a:cubicBezTo>
                      <a:pt x="16748" y="6418"/>
                      <a:pt x="4388" y="21046"/>
                      <a:pt x="4388" y="21211"/>
                    </a:cubicBezTo>
                    <a:cubicBezTo>
                      <a:pt x="3998" y="21376"/>
                      <a:pt x="5168" y="21544"/>
                      <a:pt x="6318" y="21600"/>
                    </a:cubicBezTo>
                    <a:cubicBezTo>
                      <a:pt x="6708" y="21600"/>
                      <a:pt x="7098" y="21544"/>
                      <a:pt x="7858" y="21544"/>
                    </a:cubicBezTo>
                    <a:cubicBezTo>
                      <a:pt x="8248" y="21488"/>
                      <a:pt x="9028" y="21376"/>
                      <a:pt x="9028" y="21267"/>
                    </a:cubicBezTo>
                    <a:cubicBezTo>
                      <a:pt x="9418" y="20657"/>
                      <a:pt x="21368" y="6307"/>
                      <a:pt x="3998" y="213"/>
                    </a:cubicBezTo>
                    <a:cubicBezTo>
                      <a:pt x="3725" y="92"/>
                      <a:pt x="3043" y="0"/>
                      <a:pt x="226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36" name="Google Shape;463;p38"/>
              <p:cNvSpPr/>
              <p:nvPr/>
            </p:nvSpPr>
            <p:spPr>
              <a:xfrm>
                <a:off x="2856048" y="2891047"/>
                <a:ext cx="237214" cy="1723503"/>
              </a:xfrm>
              <a:custGeom>
                <a:avLst/>
                <a:gdLst/>
                <a:ahLst/>
                <a:cxnLst>
                  <a:cxn ang="0">
                    <a:pos x="wd2" y="hd2"/>
                  </a:cxn>
                  <a:cxn ang="5400000">
                    <a:pos x="wd2" y="hd2"/>
                  </a:cxn>
                  <a:cxn ang="10800000">
                    <a:pos x="wd2" y="hd2"/>
                  </a:cxn>
                  <a:cxn ang="16200000">
                    <a:pos x="wd2" y="hd2"/>
                  </a:cxn>
                </a:cxnLst>
                <a:rect l="0" t="0" r="r" b="b"/>
                <a:pathLst>
                  <a:path w="21266" h="21600" fill="norm" stroke="1" extrusionOk="0">
                    <a:moveTo>
                      <a:pt x="1095" y="0"/>
                    </a:moveTo>
                    <a:cubicBezTo>
                      <a:pt x="445" y="0"/>
                      <a:pt x="-214" y="73"/>
                      <a:pt x="67" y="182"/>
                    </a:cubicBezTo>
                    <a:cubicBezTo>
                      <a:pt x="67" y="245"/>
                      <a:pt x="10887" y="6426"/>
                      <a:pt x="9449" y="10837"/>
                    </a:cubicBezTo>
                    <a:cubicBezTo>
                      <a:pt x="8180" y="14732"/>
                      <a:pt x="11361" y="18235"/>
                      <a:pt x="19153" y="21492"/>
                    </a:cubicBezTo>
                    <a:cubicBezTo>
                      <a:pt x="19289" y="21560"/>
                      <a:pt x="19747" y="21600"/>
                      <a:pt x="20173" y="21600"/>
                    </a:cubicBezTo>
                    <a:cubicBezTo>
                      <a:pt x="20261" y="21600"/>
                      <a:pt x="20350" y="21598"/>
                      <a:pt x="20430" y="21595"/>
                    </a:cubicBezTo>
                    <a:cubicBezTo>
                      <a:pt x="21065" y="21574"/>
                      <a:pt x="21386" y="21492"/>
                      <a:pt x="21225" y="21410"/>
                    </a:cubicBezTo>
                    <a:cubicBezTo>
                      <a:pt x="13586" y="18174"/>
                      <a:pt x="10405" y="14712"/>
                      <a:pt x="11682" y="10858"/>
                    </a:cubicBezTo>
                    <a:cubicBezTo>
                      <a:pt x="13112" y="6407"/>
                      <a:pt x="2292" y="182"/>
                      <a:pt x="2132" y="121"/>
                    </a:cubicBezTo>
                    <a:cubicBezTo>
                      <a:pt x="2003" y="35"/>
                      <a:pt x="1553" y="0"/>
                      <a:pt x="1095"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37" name="Google Shape;464;p38"/>
              <p:cNvSpPr/>
              <p:nvPr/>
            </p:nvSpPr>
            <p:spPr>
              <a:xfrm>
                <a:off x="3248570" y="3565335"/>
                <a:ext cx="864522" cy="471171"/>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21193" y="0"/>
                    </a:moveTo>
                    <a:cubicBezTo>
                      <a:pt x="21095" y="0"/>
                      <a:pt x="20999" y="80"/>
                      <a:pt x="20948" y="209"/>
                    </a:cubicBezTo>
                    <a:cubicBezTo>
                      <a:pt x="19092" y="4207"/>
                      <a:pt x="16973" y="7899"/>
                      <a:pt x="14675" y="11143"/>
                    </a:cubicBezTo>
                    <a:cubicBezTo>
                      <a:pt x="11479" y="15559"/>
                      <a:pt x="6765" y="20546"/>
                      <a:pt x="1755" y="20546"/>
                    </a:cubicBezTo>
                    <a:cubicBezTo>
                      <a:pt x="1293" y="20546"/>
                      <a:pt x="829" y="20504"/>
                      <a:pt x="363" y="20412"/>
                    </a:cubicBezTo>
                    <a:cubicBezTo>
                      <a:pt x="339" y="20405"/>
                      <a:pt x="316" y="20401"/>
                      <a:pt x="294" y="20401"/>
                    </a:cubicBezTo>
                    <a:cubicBezTo>
                      <a:pt x="142" y="20401"/>
                      <a:pt x="8" y="20606"/>
                      <a:pt x="8" y="20865"/>
                    </a:cubicBezTo>
                    <a:cubicBezTo>
                      <a:pt x="-34" y="21170"/>
                      <a:pt x="98" y="21471"/>
                      <a:pt x="274" y="21471"/>
                    </a:cubicBezTo>
                    <a:cubicBezTo>
                      <a:pt x="778" y="21558"/>
                      <a:pt x="1275" y="21600"/>
                      <a:pt x="1773" y="21600"/>
                    </a:cubicBezTo>
                    <a:cubicBezTo>
                      <a:pt x="2977" y="21600"/>
                      <a:pt x="4166" y="21349"/>
                      <a:pt x="5353" y="20865"/>
                    </a:cubicBezTo>
                    <a:cubicBezTo>
                      <a:pt x="8490" y="19510"/>
                      <a:pt x="11760" y="16571"/>
                      <a:pt x="15072" y="11973"/>
                    </a:cubicBezTo>
                    <a:cubicBezTo>
                      <a:pt x="17415" y="8653"/>
                      <a:pt x="19578" y="4960"/>
                      <a:pt x="21477" y="891"/>
                    </a:cubicBezTo>
                    <a:cubicBezTo>
                      <a:pt x="21566" y="662"/>
                      <a:pt x="21521" y="286"/>
                      <a:pt x="21390" y="137"/>
                    </a:cubicBezTo>
                    <a:cubicBezTo>
                      <a:pt x="21334" y="42"/>
                      <a:pt x="21263" y="0"/>
                      <a:pt x="2119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38" name="Google Shape;465;p38"/>
              <p:cNvSpPr/>
              <p:nvPr/>
            </p:nvSpPr>
            <p:spPr>
              <a:xfrm>
                <a:off x="3437309" y="3929965"/>
                <a:ext cx="547501" cy="301022"/>
              </a:xfrm>
              <a:custGeom>
                <a:avLst/>
                <a:gdLst/>
                <a:ahLst/>
                <a:cxnLst>
                  <a:cxn ang="0">
                    <a:pos x="wd2" y="hd2"/>
                  </a:cxn>
                  <a:cxn ang="5400000">
                    <a:pos x="wd2" y="hd2"/>
                  </a:cxn>
                  <a:cxn ang="10800000">
                    <a:pos x="wd2" y="hd2"/>
                  </a:cxn>
                  <a:cxn ang="16200000">
                    <a:pos x="wd2" y="hd2"/>
                  </a:cxn>
                </a:cxnLst>
                <a:rect l="0" t="0" r="r" b="b"/>
                <a:pathLst>
                  <a:path w="21295" h="21600" fill="norm" stroke="1" extrusionOk="0">
                    <a:moveTo>
                      <a:pt x="20782" y="0"/>
                    </a:moveTo>
                    <a:cubicBezTo>
                      <a:pt x="20611" y="0"/>
                      <a:pt x="20437" y="131"/>
                      <a:pt x="20346" y="363"/>
                    </a:cubicBezTo>
                    <a:cubicBezTo>
                      <a:pt x="15446" y="10982"/>
                      <a:pt x="8270" y="18061"/>
                      <a:pt x="401" y="19830"/>
                    </a:cubicBezTo>
                    <a:cubicBezTo>
                      <a:pt x="-219" y="20069"/>
                      <a:pt x="-80" y="21600"/>
                      <a:pt x="541" y="21600"/>
                    </a:cubicBezTo>
                    <a:cubicBezTo>
                      <a:pt x="1712" y="21248"/>
                      <a:pt x="2886" y="20891"/>
                      <a:pt x="4061" y="20420"/>
                    </a:cubicBezTo>
                    <a:cubicBezTo>
                      <a:pt x="8406" y="18531"/>
                      <a:pt x="12411" y="15111"/>
                      <a:pt x="15930" y="10392"/>
                    </a:cubicBezTo>
                    <a:cubicBezTo>
                      <a:pt x="17861" y="7794"/>
                      <a:pt x="19656" y="4844"/>
                      <a:pt x="21175" y="1424"/>
                    </a:cubicBezTo>
                    <a:cubicBezTo>
                      <a:pt x="21381" y="953"/>
                      <a:pt x="21311" y="477"/>
                      <a:pt x="21036" y="125"/>
                    </a:cubicBezTo>
                    <a:cubicBezTo>
                      <a:pt x="20963" y="42"/>
                      <a:pt x="20872" y="0"/>
                      <a:pt x="20782"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39" name="Google Shape;466;p38"/>
              <p:cNvSpPr/>
              <p:nvPr/>
            </p:nvSpPr>
            <p:spPr>
              <a:xfrm>
                <a:off x="3437099" y="2602815"/>
                <a:ext cx="451711" cy="14482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20447" y="0"/>
                    </a:moveTo>
                    <a:cubicBezTo>
                      <a:pt x="20276" y="0"/>
                      <a:pt x="20104" y="223"/>
                      <a:pt x="19966" y="768"/>
                    </a:cubicBezTo>
                    <a:cubicBezTo>
                      <a:pt x="19883" y="1016"/>
                      <a:pt x="16071" y="15977"/>
                      <a:pt x="10518" y="17934"/>
                    </a:cubicBezTo>
                    <a:cubicBezTo>
                      <a:pt x="10158" y="18045"/>
                      <a:pt x="9798" y="18095"/>
                      <a:pt x="9442" y="18095"/>
                    </a:cubicBezTo>
                    <a:cubicBezTo>
                      <a:pt x="6589" y="18095"/>
                      <a:pt x="3798" y="14639"/>
                      <a:pt x="1074" y="7877"/>
                    </a:cubicBezTo>
                    <a:cubicBezTo>
                      <a:pt x="931" y="7518"/>
                      <a:pt x="781" y="7357"/>
                      <a:pt x="638" y="7357"/>
                    </a:cubicBezTo>
                    <a:cubicBezTo>
                      <a:pt x="124" y="7357"/>
                      <a:pt x="-278" y="9425"/>
                      <a:pt x="245" y="10577"/>
                    </a:cubicBezTo>
                    <a:cubicBezTo>
                      <a:pt x="3216" y="17872"/>
                      <a:pt x="6250" y="21600"/>
                      <a:pt x="9292" y="21600"/>
                    </a:cubicBezTo>
                    <a:cubicBezTo>
                      <a:pt x="9731" y="21600"/>
                      <a:pt x="10166" y="21526"/>
                      <a:pt x="10602" y="21365"/>
                    </a:cubicBezTo>
                    <a:cubicBezTo>
                      <a:pt x="11099" y="21365"/>
                      <a:pt x="11681" y="20882"/>
                      <a:pt x="12175" y="20634"/>
                    </a:cubicBezTo>
                    <a:cubicBezTo>
                      <a:pt x="15656" y="17686"/>
                      <a:pt x="18723" y="11308"/>
                      <a:pt x="20958" y="2972"/>
                    </a:cubicBezTo>
                    <a:cubicBezTo>
                      <a:pt x="21322" y="1548"/>
                      <a:pt x="20895" y="0"/>
                      <a:pt x="2044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40" name="Google Shape;467;p38"/>
              <p:cNvSpPr/>
              <p:nvPr/>
            </p:nvSpPr>
            <p:spPr>
              <a:xfrm>
                <a:off x="3376591" y="2334345"/>
                <a:ext cx="512049" cy="314724"/>
              </a:xfrm>
              <a:custGeom>
                <a:avLst/>
                <a:gdLst/>
                <a:ahLst/>
                <a:cxnLst>
                  <a:cxn ang="0">
                    <a:pos x="wd2" y="hd2"/>
                  </a:cxn>
                  <a:cxn ang="5400000">
                    <a:pos x="wd2" y="hd2"/>
                  </a:cxn>
                  <a:cxn ang="10800000">
                    <a:pos x="wd2" y="hd2"/>
                  </a:cxn>
                  <a:cxn ang="16200000">
                    <a:pos x="wd2" y="hd2"/>
                  </a:cxn>
                </a:cxnLst>
                <a:rect l="0" t="0" r="r" b="b"/>
                <a:pathLst>
                  <a:path w="20239" h="21600" fill="norm" stroke="1" extrusionOk="0">
                    <a:moveTo>
                      <a:pt x="463" y="0"/>
                    </a:moveTo>
                    <a:cubicBezTo>
                      <a:pt x="368" y="0"/>
                      <a:pt x="276" y="57"/>
                      <a:pt x="215" y="160"/>
                    </a:cubicBezTo>
                    <a:cubicBezTo>
                      <a:pt x="3" y="382"/>
                      <a:pt x="-68" y="832"/>
                      <a:pt x="74" y="1060"/>
                    </a:cubicBezTo>
                    <a:cubicBezTo>
                      <a:pt x="424" y="1852"/>
                      <a:pt x="9119" y="21486"/>
                      <a:pt x="15292" y="21600"/>
                    </a:cubicBezTo>
                    <a:lnTo>
                      <a:pt x="15784" y="21600"/>
                    </a:lnTo>
                    <a:cubicBezTo>
                      <a:pt x="17257" y="21486"/>
                      <a:pt x="18589" y="20135"/>
                      <a:pt x="19361" y="18101"/>
                    </a:cubicBezTo>
                    <a:cubicBezTo>
                      <a:pt x="21532" y="12344"/>
                      <a:pt x="19010" y="1624"/>
                      <a:pt x="18869" y="1174"/>
                    </a:cubicBezTo>
                    <a:cubicBezTo>
                      <a:pt x="18812" y="895"/>
                      <a:pt x="18610" y="690"/>
                      <a:pt x="18426" y="690"/>
                    </a:cubicBezTo>
                    <a:cubicBezTo>
                      <a:pt x="18384" y="690"/>
                      <a:pt x="18345" y="701"/>
                      <a:pt x="18309" y="724"/>
                    </a:cubicBezTo>
                    <a:cubicBezTo>
                      <a:pt x="18097" y="832"/>
                      <a:pt x="17959" y="1288"/>
                      <a:pt x="18097" y="1624"/>
                    </a:cubicBezTo>
                    <a:cubicBezTo>
                      <a:pt x="18097" y="1738"/>
                      <a:pt x="20551" y="12231"/>
                      <a:pt x="18589" y="17422"/>
                    </a:cubicBezTo>
                    <a:cubicBezTo>
                      <a:pt x="17959" y="19115"/>
                      <a:pt x="16907" y="20135"/>
                      <a:pt x="15713" y="20244"/>
                    </a:cubicBezTo>
                    <a:cubicBezTo>
                      <a:pt x="15564" y="20278"/>
                      <a:pt x="15412" y="20289"/>
                      <a:pt x="15256" y="20289"/>
                    </a:cubicBezTo>
                    <a:cubicBezTo>
                      <a:pt x="9554" y="20289"/>
                      <a:pt x="842" y="490"/>
                      <a:pt x="775" y="268"/>
                    </a:cubicBezTo>
                    <a:cubicBezTo>
                      <a:pt x="697" y="85"/>
                      <a:pt x="577" y="0"/>
                      <a:pt x="46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41" name="Google Shape;468;p38"/>
              <p:cNvSpPr/>
              <p:nvPr/>
            </p:nvSpPr>
            <p:spPr>
              <a:xfrm>
                <a:off x="2494799" y="4153592"/>
                <a:ext cx="1923401" cy="1001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5" y="0"/>
                    </a:moveTo>
                    <a:cubicBezTo>
                      <a:pt x="374" y="0"/>
                      <a:pt x="97" y="381"/>
                      <a:pt x="20" y="924"/>
                    </a:cubicBezTo>
                    <a:cubicBezTo>
                      <a:pt x="0" y="960"/>
                      <a:pt x="0" y="995"/>
                      <a:pt x="0" y="1065"/>
                    </a:cubicBezTo>
                    <a:lnTo>
                      <a:pt x="0" y="20565"/>
                    </a:lnTo>
                    <a:cubicBezTo>
                      <a:pt x="56" y="21160"/>
                      <a:pt x="337" y="21600"/>
                      <a:pt x="665" y="21600"/>
                    </a:cubicBezTo>
                    <a:cubicBezTo>
                      <a:pt x="689" y="21600"/>
                      <a:pt x="713" y="21598"/>
                      <a:pt x="738" y="21593"/>
                    </a:cubicBezTo>
                    <a:lnTo>
                      <a:pt x="20862" y="21593"/>
                    </a:lnTo>
                    <a:cubicBezTo>
                      <a:pt x="20889" y="21598"/>
                      <a:pt x="20915" y="21600"/>
                      <a:pt x="20940" y="21600"/>
                    </a:cubicBezTo>
                    <a:cubicBezTo>
                      <a:pt x="21284" y="21600"/>
                      <a:pt x="21563" y="21160"/>
                      <a:pt x="21600" y="20565"/>
                    </a:cubicBezTo>
                    <a:lnTo>
                      <a:pt x="21600" y="1065"/>
                    </a:lnTo>
                    <a:cubicBezTo>
                      <a:pt x="21600" y="818"/>
                      <a:pt x="21541" y="569"/>
                      <a:pt x="21441" y="392"/>
                    </a:cubicBezTo>
                    <a:cubicBezTo>
                      <a:pt x="21281" y="145"/>
                      <a:pt x="21082" y="2"/>
                      <a:pt x="20862" y="2"/>
                    </a:cubicBezTo>
                    <a:lnTo>
                      <a:pt x="738" y="2"/>
                    </a:lnTo>
                    <a:cubicBezTo>
                      <a:pt x="723" y="0"/>
                      <a:pt x="709" y="0"/>
                      <a:pt x="69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42" name="Google Shape;469;p38"/>
              <p:cNvSpPr/>
              <p:nvPr/>
            </p:nvSpPr>
            <p:spPr>
              <a:xfrm>
                <a:off x="2375517" y="4138728"/>
                <a:ext cx="2210396" cy="89186"/>
              </a:xfrm>
              <a:custGeom>
                <a:avLst/>
                <a:gdLst/>
                <a:ahLst/>
                <a:cxnLst>
                  <a:cxn ang="0">
                    <a:pos x="wd2" y="hd2"/>
                  </a:cxn>
                  <a:cxn ang="5400000">
                    <a:pos x="wd2" y="hd2"/>
                  </a:cxn>
                  <a:cxn ang="10800000">
                    <a:pos x="wd2" y="hd2"/>
                  </a:cxn>
                  <a:cxn ang="16200000">
                    <a:pos x="wd2" y="hd2"/>
                  </a:cxn>
                </a:cxnLst>
                <a:rect l="0" t="0" r="r" b="b"/>
                <a:pathLst>
                  <a:path w="21302" h="21600" fill="norm" stroke="1" extrusionOk="0">
                    <a:moveTo>
                      <a:pt x="453" y="0"/>
                    </a:moveTo>
                    <a:cubicBezTo>
                      <a:pt x="-151" y="0"/>
                      <a:pt x="-151" y="21600"/>
                      <a:pt x="453" y="21600"/>
                    </a:cubicBezTo>
                    <a:cubicBezTo>
                      <a:pt x="468" y="21600"/>
                      <a:pt x="484" y="21580"/>
                      <a:pt x="500" y="21540"/>
                    </a:cubicBezTo>
                    <a:lnTo>
                      <a:pt x="20814" y="21540"/>
                    </a:lnTo>
                    <a:cubicBezTo>
                      <a:pt x="20831" y="21580"/>
                      <a:pt x="20845" y="21600"/>
                      <a:pt x="20861" y="21600"/>
                    </a:cubicBezTo>
                    <a:cubicBezTo>
                      <a:pt x="21449" y="21600"/>
                      <a:pt x="21449" y="0"/>
                      <a:pt x="20861" y="0"/>
                    </a:cubicBezTo>
                    <a:cubicBezTo>
                      <a:pt x="20845" y="0"/>
                      <a:pt x="20831" y="20"/>
                      <a:pt x="20814" y="40"/>
                    </a:cubicBezTo>
                    <a:lnTo>
                      <a:pt x="500" y="40"/>
                    </a:lnTo>
                    <a:cubicBezTo>
                      <a:pt x="484" y="20"/>
                      <a:pt x="468" y="0"/>
                      <a:pt x="45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43" name="Google Shape;470;p38"/>
              <p:cNvSpPr/>
              <p:nvPr/>
            </p:nvSpPr>
            <p:spPr>
              <a:xfrm>
                <a:off x="2251302" y="5090868"/>
                <a:ext cx="3181822" cy="2266171"/>
              </a:xfrm>
              <a:custGeom>
                <a:avLst/>
                <a:gdLst/>
                <a:ahLst/>
                <a:cxnLst>
                  <a:cxn ang="0">
                    <a:pos x="wd2" y="hd2"/>
                  </a:cxn>
                  <a:cxn ang="5400000">
                    <a:pos x="wd2" y="hd2"/>
                  </a:cxn>
                  <a:cxn ang="10800000">
                    <a:pos x="wd2" y="hd2"/>
                  </a:cxn>
                  <a:cxn ang="16200000">
                    <a:pos x="wd2" y="hd2"/>
                  </a:cxn>
                </a:cxnLst>
                <a:rect l="0" t="0" r="r" b="b"/>
                <a:pathLst>
                  <a:path w="21491" h="21600" fill="norm" stroke="1" extrusionOk="0">
                    <a:moveTo>
                      <a:pt x="317" y="0"/>
                    </a:moveTo>
                    <a:cubicBezTo>
                      <a:pt x="-109" y="0"/>
                      <a:pt x="-105" y="864"/>
                      <a:pt x="328" y="864"/>
                    </a:cubicBezTo>
                    <a:cubicBezTo>
                      <a:pt x="336" y="864"/>
                      <a:pt x="343" y="864"/>
                      <a:pt x="351" y="864"/>
                    </a:cubicBezTo>
                    <a:lnTo>
                      <a:pt x="17428" y="864"/>
                    </a:lnTo>
                    <a:lnTo>
                      <a:pt x="20844" y="18653"/>
                    </a:lnTo>
                    <a:lnTo>
                      <a:pt x="20844" y="21145"/>
                    </a:lnTo>
                    <a:cubicBezTo>
                      <a:pt x="20832" y="21396"/>
                      <a:pt x="20988" y="21600"/>
                      <a:pt x="21168" y="21600"/>
                    </a:cubicBezTo>
                    <a:cubicBezTo>
                      <a:pt x="21348" y="21600"/>
                      <a:pt x="21491" y="21396"/>
                      <a:pt x="21491" y="21161"/>
                    </a:cubicBezTo>
                    <a:lnTo>
                      <a:pt x="21491" y="18622"/>
                    </a:lnTo>
                    <a:cubicBezTo>
                      <a:pt x="21491" y="18575"/>
                      <a:pt x="21491" y="18543"/>
                      <a:pt x="21491" y="18512"/>
                    </a:cubicBezTo>
                    <a:lnTo>
                      <a:pt x="17992" y="331"/>
                    </a:lnTo>
                    <a:cubicBezTo>
                      <a:pt x="17955" y="127"/>
                      <a:pt x="17824" y="2"/>
                      <a:pt x="17680" y="2"/>
                    </a:cubicBezTo>
                    <a:lnTo>
                      <a:pt x="351" y="2"/>
                    </a:lnTo>
                    <a:cubicBezTo>
                      <a:pt x="339" y="0"/>
                      <a:pt x="328" y="0"/>
                      <a:pt x="31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44" name="Google Shape;471;p38"/>
              <p:cNvSpPr/>
              <p:nvPr/>
            </p:nvSpPr>
            <p:spPr>
              <a:xfrm>
                <a:off x="5179904" y="7103018"/>
                <a:ext cx="412446" cy="382983"/>
              </a:xfrm>
              <a:custGeom>
                <a:avLst/>
                <a:gdLst/>
                <a:ahLst/>
                <a:cxnLst>
                  <a:cxn ang="0">
                    <a:pos x="wd2" y="hd2"/>
                  </a:cxn>
                  <a:cxn ang="5400000">
                    <a:pos x="wd2" y="hd2"/>
                  </a:cxn>
                  <a:cxn ang="10800000">
                    <a:pos x="wd2" y="hd2"/>
                  </a:cxn>
                  <a:cxn ang="16200000">
                    <a:pos x="wd2" y="hd2"/>
                  </a:cxn>
                </a:cxnLst>
                <a:rect l="0" t="0" r="r" b="b"/>
                <a:pathLst>
                  <a:path w="20001" h="21600" fill="norm" stroke="1" extrusionOk="0">
                    <a:moveTo>
                      <a:pt x="9981" y="0"/>
                    </a:moveTo>
                    <a:cubicBezTo>
                      <a:pt x="9460" y="0"/>
                      <a:pt x="8934" y="47"/>
                      <a:pt x="8408" y="136"/>
                    </a:cubicBezTo>
                    <a:cubicBezTo>
                      <a:pt x="2903" y="1063"/>
                      <a:pt x="-799" y="6627"/>
                      <a:pt x="148" y="12561"/>
                    </a:cubicBezTo>
                    <a:cubicBezTo>
                      <a:pt x="926" y="17839"/>
                      <a:pt x="5206" y="21600"/>
                      <a:pt x="10021" y="21600"/>
                    </a:cubicBezTo>
                    <a:cubicBezTo>
                      <a:pt x="10542" y="21600"/>
                      <a:pt x="11063" y="21558"/>
                      <a:pt x="11594" y="21464"/>
                    </a:cubicBezTo>
                    <a:cubicBezTo>
                      <a:pt x="17099" y="20448"/>
                      <a:pt x="20801" y="14973"/>
                      <a:pt x="19854" y="9039"/>
                    </a:cubicBezTo>
                    <a:cubicBezTo>
                      <a:pt x="19076" y="3765"/>
                      <a:pt x="14792" y="0"/>
                      <a:pt x="998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45" name="Google Shape;472;p38"/>
              <p:cNvSpPr/>
              <p:nvPr/>
            </p:nvSpPr>
            <p:spPr>
              <a:xfrm>
                <a:off x="5291193" y="7207399"/>
                <a:ext cx="188601" cy="174718"/>
              </a:xfrm>
              <a:custGeom>
                <a:avLst/>
                <a:gdLst/>
                <a:ahLst/>
                <a:cxnLst>
                  <a:cxn ang="0">
                    <a:pos x="wd2" y="hd2"/>
                  </a:cxn>
                  <a:cxn ang="5400000">
                    <a:pos x="wd2" y="hd2"/>
                  </a:cxn>
                  <a:cxn ang="10800000">
                    <a:pos x="wd2" y="hd2"/>
                  </a:cxn>
                  <a:cxn ang="16200000">
                    <a:pos x="wd2" y="hd2"/>
                  </a:cxn>
                </a:cxnLst>
                <a:rect l="0" t="0" r="r" b="b"/>
                <a:pathLst>
                  <a:path w="18512" h="21600" fill="norm" stroke="1" extrusionOk="0">
                    <a:moveTo>
                      <a:pt x="9235" y="0"/>
                    </a:moveTo>
                    <a:cubicBezTo>
                      <a:pt x="4178" y="0"/>
                      <a:pt x="0" y="4876"/>
                      <a:pt x="0" y="10769"/>
                    </a:cubicBezTo>
                    <a:cubicBezTo>
                      <a:pt x="0" y="17268"/>
                      <a:pt x="4591" y="21600"/>
                      <a:pt x="9393" y="21600"/>
                    </a:cubicBezTo>
                    <a:cubicBezTo>
                      <a:pt x="11644" y="21600"/>
                      <a:pt x="13957" y="20645"/>
                      <a:pt x="15848" y="18500"/>
                    </a:cubicBezTo>
                    <a:cubicBezTo>
                      <a:pt x="21600" y="11580"/>
                      <a:pt x="17414" y="0"/>
                      <a:pt x="92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46" name="Google Shape;473;p38"/>
              <p:cNvSpPr/>
              <p:nvPr/>
            </p:nvSpPr>
            <p:spPr>
              <a:xfrm>
                <a:off x="2042398" y="5158048"/>
                <a:ext cx="2324371" cy="2149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10755" y="0"/>
                      <a:pt x="10709" y="28"/>
                      <a:pt x="10700" y="87"/>
                    </a:cubicBezTo>
                    <a:lnTo>
                      <a:pt x="10700" y="10197"/>
                    </a:lnTo>
                    <a:lnTo>
                      <a:pt x="6859" y="780"/>
                    </a:lnTo>
                    <a:cubicBezTo>
                      <a:pt x="6845" y="739"/>
                      <a:pt x="6799" y="710"/>
                      <a:pt x="6755" y="710"/>
                    </a:cubicBezTo>
                    <a:cubicBezTo>
                      <a:pt x="6745" y="710"/>
                      <a:pt x="6736" y="712"/>
                      <a:pt x="6727" y="714"/>
                    </a:cubicBezTo>
                    <a:cubicBezTo>
                      <a:pt x="6678" y="748"/>
                      <a:pt x="6645" y="797"/>
                      <a:pt x="6661" y="863"/>
                    </a:cubicBezTo>
                    <a:lnTo>
                      <a:pt x="10569" y="10412"/>
                    </a:lnTo>
                    <a:lnTo>
                      <a:pt x="3314" y="3159"/>
                    </a:lnTo>
                    <a:cubicBezTo>
                      <a:pt x="3297" y="3134"/>
                      <a:pt x="3272" y="3122"/>
                      <a:pt x="3246" y="3122"/>
                    </a:cubicBezTo>
                    <a:cubicBezTo>
                      <a:pt x="3219" y="3122"/>
                      <a:pt x="3190" y="3134"/>
                      <a:pt x="3166" y="3159"/>
                    </a:cubicBezTo>
                    <a:cubicBezTo>
                      <a:pt x="3132" y="3193"/>
                      <a:pt x="3132" y="3259"/>
                      <a:pt x="3166" y="3308"/>
                    </a:cubicBezTo>
                    <a:lnTo>
                      <a:pt x="10387" y="10528"/>
                    </a:lnTo>
                    <a:lnTo>
                      <a:pt x="857" y="6876"/>
                    </a:lnTo>
                    <a:cubicBezTo>
                      <a:pt x="842" y="6873"/>
                      <a:pt x="827" y="6870"/>
                      <a:pt x="814" y="6870"/>
                    </a:cubicBezTo>
                    <a:cubicBezTo>
                      <a:pt x="769" y="6870"/>
                      <a:pt x="734" y="6892"/>
                      <a:pt x="709" y="6943"/>
                    </a:cubicBezTo>
                    <a:cubicBezTo>
                      <a:pt x="692" y="6992"/>
                      <a:pt x="725" y="7042"/>
                      <a:pt x="774" y="7075"/>
                    </a:cubicBezTo>
                    <a:lnTo>
                      <a:pt x="10239" y="10693"/>
                    </a:lnTo>
                    <a:lnTo>
                      <a:pt x="115" y="10693"/>
                    </a:lnTo>
                    <a:cubicBezTo>
                      <a:pt x="49" y="10693"/>
                      <a:pt x="16" y="10742"/>
                      <a:pt x="0" y="10792"/>
                    </a:cubicBezTo>
                    <a:cubicBezTo>
                      <a:pt x="0" y="10841"/>
                      <a:pt x="49" y="10891"/>
                      <a:pt x="115" y="10891"/>
                    </a:cubicBezTo>
                    <a:lnTo>
                      <a:pt x="10108" y="10891"/>
                    </a:lnTo>
                    <a:lnTo>
                      <a:pt x="857" y="14674"/>
                    </a:lnTo>
                    <a:cubicBezTo>
                      <a:pt x="747" y="14706"/>
                      <a:pt x="772" y="14873"/>
                      <a:pt x="890" y="14873"/>
                    </a:cubicBezTo>
                    <a:cubicBezTo>
                      <a:pt x="895" y="14873"/>
                      <a:pt x="901" y="14873"/>
                      <a:pt x="907" y="14872"/>
                    </a:cubicBezTo>
                    <a:cubicBezTo>
                      <a:pt x="907" y="14881"/>
                      <a:pt x="911" y="14885"/>
                      <a:pt x="917" y="14885"/>
                    </a:cubicBezTo>
                    <a:cubicBezTo>
                      <a:pt x="923" y="14885"/>
                      <a:pt x="931" y="14881"/>
                      <a:pt x="939" y="14872"/>
                    </a:cubicBezTo>
                    <a:lnTo>
                      <a:pt x="10487" y="10973"/>
                    </a:lnTo>
                    <a:lnTo>
                      <a:pt x="3166" y="18309"/>
                    </a:lnTo>
                    <a:cubicBezTo>
                      <a:pt x="3132" y="18341"/>
                      <a:pt x="3132" y="18408"/>
                      <a:pt x="3166" y="18457"/>
                    </a:cubicBezTo>
                    <a:cubicBezTo>
                      <a:pt x="3190" y="18474"/>
                      <a:pt x="3219" y="18482"/>
                      <a:pt x="3246" y="18482"/>
                    </a:cubicBezTo>
                    <a:cubicBezTo>
                      <a:pt x="3272" y="18482"/>
                      <a:pt x="3297" y="18474"/>
                      <a:pt x="3314" y="18457"/>
                    </a:cubicBezTo>
                    <a:lnTo>
                      <a:pt x="10536" y="11222"/>
                    </a:lnTo>
                    <a:lnTo>
                      <a:pt x="6875" y="20770"/>
                    </a:lnTo>
                    <a:cubicBezTo>
                      <a:pt x="6859" y="20837"/>
                      <a:pt x="6892" y="20886"/>
                      <a:pt x="6942" y="20919"/>
                    </a:cubicBezTo>
                    <a:lnTo>
                      <a:pt x="6974" y="20919"/>
                    </a:lnTo>
                    <a:cubicBezTo>
                      <a:pt x="7024" y="20919"/>
                      <a:pt x="7057" y="20886"/>
                      <a:pt x="7073" y="20852"/>
                    </a:cubicBezTo>
                    <a:lnTo>
                      <a:pt x="10700" y="11370"/>
                    </a:lnTo>
                    <a:lnTo>
                      <a:pt x="10700" y="21513"/>
                    </a:lnTo>
                    <a:cubicBezTo>
                      <a:pt x="10709" y="21572"/>
                      <a:pt x="10755" y="21600"/>
                      <a:pt x="10802" y="21600"/>
                    </a:cubicBezTo>
                    <a:cubicBezTo>
                      <a:pt x="10850" y="21600"/>
                      <a:pt x="10899" y="21572"/>
                      <a:pt x="10915" y="21513"/>
                    </a:cubicBezTo>
                    <a:lnTo>
                      <a:pt x="10915" y="11271"/>
                    </a:lnTo>
                    <a:lnTo>
                      <a:pt x="14741" y="20687"/>
                    </a:lnTo>
                    <a:cubicBezTo>
                      <a:pt x="14757" y="20721"/>
                      <a:pt x="14790" y="20754"/>
                      <a:pt x="14840" y="20754"/>
                    </a:cubicBezTo>
                    <a:lnTo>
                      <a:pt x="14872" y="20754"/>
                    </a:lnTo>
                    <a:cubicBezTo>
                      <a:pt x="14922" y="20721"/>
                      <a:pt x="14955" y="20671"/>
                      <a:pt x="14939" y="20621"/>
                    </a:cubicBezTo>
                    <a:lnTo>
                      <a:pt x="11129" y="11288"/>
                    </a:lnTo>
                    <a:lnTo>
                      <a:pt x="18286" y="18457"/>
                    </a:lnTo>
                    <a:cubicBezTo>
                      <a:pt x="18310" y="18474"/>
                      <a:pt x="18335" y="18482"/>
                      <a:pt x="18360" y="18482"/>
                    </a:cubicBezTo>
                    <a:cubicBezTo>
                      <a:pt x="18384" y="18482"/>
                      <a:pt x="18409" y="18474"/>
                      <a:pt x="18434" y="18457"/>
                    </a:cubicBezTo>
                    <a:cubicBezTo>
                      <a:pt x="18467" y="18408"/>
                      <a:pt x="18467" y="18341"/>
                      <a:pt x="18434" y="18309"/>
                    </a:cubicBezTo>
                    <a:lnTo>
                      <a:pt x="11228" y="11072"/>
                    </a:lnTo>
                    <a:lnTo>
                      <a:pt x="20759" y="14757"/>
                    </a:lnTo>
                    <a:lnTo>
                      <a:pt x="20792" y="14757"/>
                    </a:lnTo>
                    <a:cubicBezTo>
                      <a:pt x="20801" y="14759"/>
                      <a:pt x="20811" y="14760"/>
                      <a:pt x="20819" y="14760"/>
                    </a:cubicBezTo>
                    <a:cubicBezTo>
                      <a:pt x="20928" y="14760"/>
                      <a:pt x="20947" y="14574"/>
                      <a:pt x="20825" y="14559"/>
                    </a:cubicBezTo>
                    <a:lnTo>
                      <a:pt x="11361" y="10924"/>
                    </a:lnTo>
                    <a:lnTo>
                      <a:pt x="21501" y="10924"/>
                    </a:lnTo>
                    <a:cubicBezTo>
                      <a:pt x="21551" y="10924"/>
                      <a:pt x="21600" y="10875"/>
                      <a:pt x="21600" y="10825"/>
                    </a:cubicBezTo>
                    <a:cubicBezTo>
                      <a:pt x="21600" y="10759"/>
                      <a:pt x="21551" y="10709"/>
                      <a:pt x="21501" y="10709"/>
                    </a:cubicBezTo>
                    <a:lnTo>
                      <a:pt x="11163" y="10709"/>
                    </a:lnTo>
                    <a:lnTo>
                      <a:pt x="20742" y="6793"/>
                    </a:lnTo>
                    <a:cubicBezTo>
                      <a:pt x="20847" y="6733"/>
                      <a:pt x="20802" y="6592"/>
                      <a:pt x="20694" y="6592"/>
                    </a:cubicBezTo>
                    <a:cubicBezTo>
                      <a:pt x="20683" y="6592"/>
                      <a:pt x="20672" y="6592"/>
                      <a:pt x="20660" y="6596"/>
                    </a:cubicBezTo>
                    <a:lnTo>
                      <a:pt x="11361" y="10395"/>
                    </a:lnTo>
                    <a:lnTo>
                      <a:pt x="18434" y="3291"/>
                    </a:lnTo>
                    <a:cubicBezTo>
                      <a:pt x="18483" y="3259"/>
                      <a:pt x="18483" y="3193"/>
                      <a:pt x="18434" y="3159"/>
                    </a:cubicBezTo>
                    <a:cubicBezTo>
                      <a:pt x="18418" y="3134"/>
                      <a:pt x="18393" y="3122"/>
                      <a:pt x="18366" y="3122"/>
                    </a:cubicBezTo>
                    <a:cubicBezTo>
                      <a:pt x="18339" y="3122"/>
                      <a:pt x="18310" y="3134"/>
                      <a:pt x="18286" y="3159"/>
                    </a:cubicBezTo>
                    <a:lnTo>
                      <a:pt x="11080" y="10379"/>
                    </a:lnTo>
                    <a:lnTo>
                      <a:pt x="14724" y="830"/>
                    </a:lnTo>
                    <a:cubicBezTo>
                      <a:pt x="14755" y="748"/>
                      <a:pt x="14691" y="692"/>
                      <a:pt x="14626" y="692"/>
                    </a:cubicBezTo>
                    <a:cubicBezTo>
                      <a:pt x="14586" y="692"/>
                      <a:pt x="14545" y="713"/>
                      <a:pt x="14527" y="764"/>
                    </a:cubicBezTo>
                    <a:lnTo>
                      <a:pt x="10915" y="10230"/>
                    </a:lnTo>
                    <a:lnTo>
                      <a:pt x="10915" y="87"/>
                    </a:lnTo>
                    <a:cubicBezTo>
                      <a:pt x="10899" y="28"/>
                      <a:pt x="10850" y="0"/>
                      <a:pt x="108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47" name="Google Shape;474;p38"/>
              <p:cNvSpPr/>
              <p:nvPr/>
            </p:nvSpPr>
            <p:spPr>
              <a:xfrm>
                <a:off x="1928176" y="5051175"/>
                <a:ext cx="2553792" cy="2366649"/>
              </a:xfrm>
              <a:custGeom>
                <a:avLst/>
                <a:gdLst/>
                <a:ahLst/>
                <a:cxnLst>
                  <a:cxn ang="0">
                    <a:pos x="wd2" y="hd2"/>
                  </a:cxn>
                  <a:cxn ang="5400000">
                    <a:pos x="wd2" y="hd2"/>
                  </a:cxn>
                  <a:cxn ang="10800000">
                    <a:pos x="wd2" y="hd2"/>
                  </a:cxn>
                  <a:cxn ang="16200000">
                    <a:pos x="wd2" y="hd2"/>
                  </a:cxn>
                </a:cxnLst>
                <a:rect l="0" t="0" r="r" b="b"/>
                <a:pathLst>
                  <a:path w="19903" h="21600" fill="norm" stroke="1" extrusionOk="0">
                    <a:moveTo>
                      <a:pt x="9947" y="1354"/>
                    </a:moveTo>
                    <a:cubicBezTo>
                      <a:pt x="13460" y="1354"/>
                      <a:pt x="16641" y="3650"/>
                      <a:pt x="17982" y="7177"/>
                    </a:cubicBezTo>
                    <a:cubicBezTo>
                      <a:pt x="19323" y="10705"/>
                      <a:pt x="18590" y="14771"/>
                      <a:pt x="16101" y="17458"/>
                    </a:cubicBezTo>
                    <a:cubicBezTo>
                      <a:pt x="14434" y="19267"/>
                      <a:pt x="12202" y="20228"/>
                      <a:pt x="9938" y="20228"/>
                    </a:cubicBezTo>
                    <a:cubicBezTo>
                      <a:pt x="8822" y="20228"/>
                      <a:pt x="7697" y="19995"/>
                      <a:pt x="6629" y="19514"/>
                    </a:cubicBezTo>
                    <a:cubicBezTo>
                      <a:pt x="3379" y="18043"/>
                      <a:pt x="1250" y="14606"/>
                      <a:pt x="1250" y="10794"/>
                    </a:cubicBezTo>
                    <a:cubicBezTo>
                      <a:pt x="1263" y="5586"/>
                      <a:pt x="5149" y="1354"/>
                      <a:pt x="9947" y="1354"/>
                    </a:cubicBezTo>
                    <a:close/>
                    <a:moveTo>
                      <a:pt x="9950" y="0"/>
                    </a:moveTo>
                    <a:cubicBezTo>
                      <a:pt x="6710" y="0"/>
                      <a:pt x="3572" y="1724"/>
                      <a:pt x="1678" y="4791"/>
                    </a:cubicBezTo>
                    <a:cubicBezTo>
                      <a:pt x="-963" y="9068"/>
                      <a:pt x="-437" y="14787"/>
                      <a:pt x="2909" y="18434"/>
                    </a:cubicBezTo>
                    <a:cubicBezTo>
                      <a:pt x="4776" y="20459"/>
                      <a:pt x="7306" y="21600"/>
                      <a:pt x="9947" y="21600"/>
                    </a:cubicBezTo>
                    <a:cubicBezTo>
                      <a:pt x="14691" y="21600"/>
                      <a:pt x="18784" y="17968"/>
                      <a:pt x="19710" y="12911"/>
                    </a:cubicBezTo>
                    <a:cubicBezTo>
                      <a:pt x="20637" y="7853"/>
                      <a:pt x="18148" y="2795"/>
                      <a:pt x="13764" y="829"/>
                    </a:cubicBezTo>
                    <a:cubicBezTo>
                      <a:pt x="12523" y="268"/>
                      <a:pt x="11229" y="0"/>
                      <a:pt x="995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48" name="Google Shape;475;p38"/>
              <p:cNvSpPr/>
              <p:nvPr/>
            </p:nvSpPr>
            <p:spPr>
              <a:xfrm>
                <a:off x="3044736" y="6045084"/>
                <a:ext cx="360002" cy="333574"/>
              </a:xfrm>
              <a:custGeom>
                <a:avLst/>
                <a:gdLst/>
                <a:ahLst/>
                <a:cxnLst>
                  <a:cxn ang="0">
                    <a:pos x="wd2" y="hd2"/>
                  </a:cxn>
                  <a:cxn ang="5400000">
                    <a:pos x="wd2" y="hd2"/>
                  </a:cxn>
                  <a:cxn ang="10800000">
                    <a:pos x="wd2" y="hd2"/>
                  </a:cxn>
                  <a:cxn ang="16200000">
                    <a:pos x="wd2" y="hd2"/>
                  </a:cxn>
                </a:cxnLst>
                <a:rect l="0" t="0" r="r" b="b"/>
                <a:pathLst>
                  <a:path w="19302" h="21600" fill="norm" stroke="1" extrusionOk="0">
                    <a:moveTo>
                      <a:pt x="9650" y="0"/>
                    </a:moveTo>
                    <a:cubicBezTo>
                      <a:pt x="7425" y="0"/>
                      <a:pt x="5177" y="866"/>
                      <a:pt x="3337" y="2640"/>
                    </a:cubicBezTo>
                    <a:cubicBezTo>
                      <a:pt x="-660" y="6474"/>
                      <a:pt x="-1136" y="13287"/>
                      <a:pt x="2289" y="17868"/>
                    </a:cubicBezTo>
                    <a:cubicBezTo>
                      <a:pt x="4178" y="20331"/>
                      <a:pt x="6878" y="21600"/>
                      <a:pt x="9602" y="21600"/>
                    </a:cubicBezTo>
                    <a:cubicBezTo>
                      <a:pt x="11821" y="21600"/>
                      <a:pt x="14060" y="20761"/>
                      <a:pt x="15895" y="19040"/>
                    </a:cubicBezTo>
                    <a:cubicBezTo>
                      <a:pt x="19988" y="15099"/>
                      <a:pt x="20464" y="8286"/>
                      <a:pt x="16942" y="3812"/>
                    </a:cubicBezTo>
                    <a:cubicBezTo>
                      <a:pt x="15059" y="1296"/>
                      <a:pt x="12369" y="0"/>
                      <a:pt x="9650"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49" name="Google Shape;476;p38"/>
              <p:cNvSpPr/>
              <p:nvPr/>
            </p:nvSpPr>
            <p:spPr>
              <a:xfrm>
                <a:off x="3105169" y="6141826"/>
                <a:ext cx="198739"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1" y="0"/>
                      <a:pt x="0" y="4823"/>
                      <a:pt x="0" y="10795"/>
                    </a:cubicBezTo>
                    <a:cubicBezTo>
                      <a:pt x="0" y="16777"/>
                      <a:pt x="4821" y="21600"/>
                      <a:pt x="10800" y="21600"/>
                    </a:cubicBezTo>
                    <a:cubicBezTo>
                      <a:pt x="16779" y="21600"/>
                      <a:pt x="21600" y="16777"/>
                      <a:pt x="21600" y="10795"/>
                    </a:cubicBezTo>
                    <a:cubicBezTo>
                      <a:pt x="21600" y="4823"/>
                      <a:pt x="16779" y="0"/>
                      <a:pt x="108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50" name="Google Shape;477;p38"/>
              <p:cNvSpPr/>
              <p:nvPr/>
            </p:nvSpPr>
            <p:spPr>
              <a:xfrm>
                <a:off x="4312388" y="5086882"/>
                <a:ext cx="726845" cy="2033409"/>
              </a:xfrm>
              <a:custGeom>
                <a:avLst/>
                <a:gdLst/>
                <a:ahLst/>
                <a:cxnLst>
                  <a:cxn ang="0">
                    <a:pos x="wd2" y="hd2"/>
                  </a:cxn>
                  <a:cxn ang="5400000">
                    <a:pos x="wd2" y="hd2"/>
                  </a:cxn>
                  <a:cxn ang="10800000">
                    <a:pos x="wd2" y="hd2"/>
                  </a:cxn>
                  <a:cxn ang="16200000">
                    <a:pos x="wd2" y="hd2"/>
                  </a:cxn>
                </a:cxnLst>
                <a:rect l="0" t="0" r="r" b="b"/>
                <a:pathLst>
                  <a:path w="21319" h="21600" fill="norm" stroke="1" extrusionOk="0">
                    <a:moveTo>
                      <a:pt x="1456" y="0"/>
                    </a:moveTo>
                    <a:cubicBezTo>
                      <a:pt x="592" y="0"/>
                      <a:pt x="-281" y="241"/>
                      <a:pt x="87" y="620"/>
                    </a:cubicBezTo>
                    <a:lnTo>
                      <a:pt x="15698" y="21250"/>
                    </a:lnTo>
                    <a:cubicBezTo>
                      <a:pt x="15871" y="21467"/>
                      <a:pt x="16433" y="21600"/>
                      <a:pt x="17067" y="21600"/>
                    </a:cubicBezTo>
                    <a:cubicBezTo>
                      <a:pt x="17198" y="21600"/>
                      <a:pt x="17332" y="21594"/>
                      <a:pt x="17469" y="21581"/>
                    </a:cubicBezTo>
                    <a:lnTo>
                      <a:pt x="21319" y="21215"/>
                    </a:lnTo>
                    <a:lnTo>
                      <a:pt x="20486" y="20307"/>
                    </a:lnTo>
                    <a:lnTo>
                      <a:pt x="18092" y="20534"/>
                    </a:lnTo>
                    <a:lnTo>
                      <a:pt x="2844" y="393"/>
                    </a:lnTo>
                    <a:cubicBezTo>
                      <a:pt x="2673" y="119"/>
                      <a:pt x="2066" y="0"/>
                      <a:pt x="145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51" name="Google Shape;478;p38"/>
              <p:cNvSpPr/>
              <p:nvPr/>
            </p:nvSpPr>
            <p:spPr>
              <a:xfrm>
                <a:off x="1783739" y="2734599"/>
                <a:ext cx="1469673"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4" y="0"/>
                    </a:moveTo>
                    <a:cubicBezTo>
                      <a:pt x="-238" y="0"/>
                      <a:pt x="-238" y="539"/>
                      <a:pt x="714" y="539"/>
                    </a:cubicBezTo>
                    <a:lnTo>
                      <a:pt x="9122" y="539"/>
                    </a:lnTo>
                    <a:lnTo>
                      <a:pt x="19897" y="21372"/>
                    </a:lnTo>
                    <a:cubicBezTo>
                      <a:pt x="19974" y="21503"/>
                      <a:pt x="20257" y="21592"/>
                      <a:pt x="20591" y="21592"/>
                    </a:cubicBezTo>
                    <a:cubicBezTo>
                      <a:pt x="20617" y="21597"/>
                      <a:pt x="20643" y="21600"/>
                      <a:pt x="20669" y="21600"/>
                    </a:cubicBezTo>
                    <a:cubicBezTo>
                      <a:pt x="20693" y="21600"/>
                      <a:pt x="20719" y="21597"/>
                      <a:pt x="20745" y="21592"/>
                    </a:cubicBezTo>
                    <a:cubicBezTo>
                      <a:pt x="21105" y="21563"/>
                      <a:pt x="21362" y="21422"/>
                      <a:pt x="21285" y="21273"/>
                    </a:cubicBezTo>
                    <a:lnTo>
                      <a:pt x="10383" y="219"/>
                    </a:lnTo>
                    <a:cubicBezTo>
                      <a:pt x="10305" y="90"/>
                      <a:pt x="10022" y="0"/>
                      <a:pt x="96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52" name="Google Shape;479;p38"/>
              <p:cNvSpPr/>
              <p:nvPr/>
            </p:nvSpPr>
            <p:spPr>
              <a:xfrm>
                <a:off x="1593491" y="2686851"/>
                <a:ext cx="542901" cy="182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9" y="0"/>
                    </a:moveTo>
                    <a:cubicBezTo>
                      <a:pt x="421" y="0"/>
                      <a:pt x="0" y="1365"/>
                      <a:pt x="0" y="2927"/>
                    </a:cubicBezTo>
                    <a:lnTo>
                      <a:pt x="0" y="18683"/>
                    </a:lnTo>
                    <a:cubicBezTo>
                      <a:pt x="0" y="20431"/>
                      <a:pt x="421" y="21600"/>
                      <a:pt x="1059" y="21600"/>
                    </a:cubicBezTo>
                    <a:lnTo>
                      <a:pt x="20613" y="21600"/>
                    </a:lnTo>
                    <a:cubicBezTo>
                      <a:pt x="21176" y="21600"/>
                      <a:pt x="21600" y="20431"/>
                      <a:pt x="21600" y="18683"/>
                    </a:cubicBezTo>
                    <a:lnTo>
                      <a:pt x="21600" y="2927"/>
                    </a:lnTo>
                    <a:cubicBezTo>
                      <a:pt x="21600" y="1365"/>
                      <a:pt x="21176" y="0"/>
                      <a:pt x="206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53" name="Google Shape;480;p38"/>
              <p:cNvSpPr/>
              <p:nvPr/>
            </p:nvSpPr>
            <p:spPr>
              <a:xfrm>
                <a:off x="2491305" y="2638024"/>
                <a:ext cx="1301696" cy="1474713"/>
              </a:xfrm>
              <a:custGeom>
                <a:avLst/>
                <a:gdLst/>
                <a:ahLst/>
                <a:cxnLst>
                  <a:cxn ang="0">
                    <a:pos x="wd2" y="hd2"/>
                  </a:cxn>
                  <a:cxn ang="5400000">
                    <a:pos x="wd2" y="hd2"/>
                  </a:cxn>
                  <a:cxn ang="10800000">
                    <a:pos x="wd2" y="hd2"/>
                  </a:cxn>
                  <a:cxn ang="16200000">
                    <a:pos x="wd2" y="hd2"/>
                  </a:cxn>
                </a:cxnLst>
                <a:rect l="0" t="0" r="r" b="b"/>
                <a:pathLst>
                  <a:path w="21242" h="21600" fill="norm" stroke="1" extrusionOk="0">
                    <a:moveTo>
                      <a:pt x="8643" y="0"/>
                    </a:moveTo>
                    <a:cubicBezTo>
                      <a:pt x="7139" y="0"/>
                      <a:pt x="5726" y="772"/>
                      <a:pt x="5182" y="2017"/>
                    </a:cubicBezTo>
                    <a:lnTo>
                      <a:pt x="4777" y="2908"/>
                    </a:lnTo>
                    <a:lnTo>
                      <a:pt x="4429" y="3798"/>
                    </a:lnTo>
                    <a:cubicBezTo>
                      <a:pt x="4169" y="4401"/>
                      <a:pt x="3909" y="4979"/>
                      <a:pt x="3677" y="5582"/>
                    </a:cubicBezTo>
                    <a:cubicBezTo>
                      <a:pt x="3185" y="6761"/>
                      <a:pt x="2692" y="7965"/>
                      <a:pt x="2228" y="9170"/>
                    </a:cubicBezTo>
                    <a:cubicBezTo>
                      <a:pt x="1794" y="10374"/>
                      <a:pt x="1332" y="11602"/>
                      <a:pt x="955" y="12855"/>
                    </a:cubicBezTo>
                    <a:cubicBezTo>
                      <a:pt x="753" y="13481"/>
                      <a:pt x="550" y="14131"/>
                      <a:pt x="376" y="14806"/>
                    </a:cubicBezTo>
                    <a:cubicBezTo>
                      <a:pt x="290" y="15143"/>
                      <a:pt x="231" y="15504"/>
                      <a:pt x="145" y="15865"/>
                    </a:cubicBezTo>
                    <a:cubicBezTo>
                      <a:pt x="57" y="16275"/>
                      <a:pt x="28" y="16708"/>
                      <a:pt x="0" y="17118"/>
                    </a:cubicBezTo>
                    <a:lnTo>
                      <a:pt x="0" y="17504"/>
                    </a:lnTo>
                    <a:cubicBezTo>
                      <a:pt x="0" y="17648"/>
                      <a:pt x="0" y="17792"/>
                      <a:pt x="28" y="17985"/>
                    </a:cubicBezTo>
                    <a:cubicBezTo>
                      <a:pt x="57" y="18202"/>
                      <a:pt x="116" y="18443"/>
                      <a:pt x="174" y="18636"/>
                    </a:cubicBezTo>
                    <a:cubicBezTo>
                      <a:pt x="202" y="18708"/>
                      <a:pt x="202" y="18779"/>
                      <a:pt x="260" y="18877"/>
                    </a:cubicBezTo>
                    <a:cubicBezTo>
                      <a:pt x="290" y="18948"/>
                      <a:pt x="319" y="19020"/>
                      <a:pt x="376" y="19118"/>
                    </a:cubicBezTo>
                    <a:lnTo>
                      <a:pt x="434" y="19261"/>
                    </a:lnTo>
                    <a:lnTo>
                      <a:pt x="491" y="19334"/>
                    </a:lnTo>
                    <a:lnTo>
                      <a:pt x="521" y="19406"/>
                    </a:lnTo>
                    <a:lnTo>
                      <a:pt x="636" y="19575"/>
                    </a:lnTo>
                    <a:cubicBezTo>
                      <a:pt x="665" y="19622"/>
                      <a:pt x="724" y="19695"/>
                      <a:pt x="781" y="19743"/>
                    </a:cubicBezTo>
                    <a:cubicBezTo>
                      <a:pt x="898" y="19863"/>
                      <a:pt x="1013" y="19984"/>
                      <a:pt x="1129" y="20104"/>
                    </a:cubicBezTo>
                    <a:cubicBezTo>
                      <a:pt x="1215" y="20177"/>
                      <a:pt x="1303" y="20226"/>
                      <a:pt x="1389" y="20297"/>
                    </a:cubicBezTo>
                    <a:lnTo>
                      <a:pt x="1505" y="20369"/>
                    </a:lnTo>
                    <a:lnTo>
                      <a:pt x="1534" y="20393"/>
                    </a:lnTo>
                    <a:lnTo>
                      <a:pt x="1766" y="20538"/>
                    </a:lnTo>
                    <a:cubicBezTo>
                      <a:pt x="1911" y="20634"/>
                      <a:pt x="2084" y="20730"/>
                      <a:pt x="2228" y="20803"/>
                    </a:cubicBezTo>
                    <a:cubicBezTo>
                      <a:pt x="2547" y="20948"/>
                      <a:pt x="2895" y="21092"/>
                      <a:pt x="3243" y="21212"/>
                    </a:cubicBezTo>
                    <a:cubicBezTo>
                      <a:pt x="3850" y="21405"/>
                      <a:pt x="4517" y="21526"/>
                      <a:pt x="5211" y="21573"/>
                    </a:cubicBezTo>
                    <a:cubicBezTo>
                      <a:pt x="5432" y="21593"/>
                      <a:pt x="5654" y="21600"/>
                      <a:pt x="5875" y="21600"/>
                    </a:cubicBezTo>
                    <a:cubicBezTo>
                      <a:pt x="6233" y="21600"/>
                      <a:pt x="6592" y="21579"/>
                      <a:pt x="6948" y="21550"/>
                    </a:cubicBezTo>
                    <a:cubicBezTo>
                      <a:pt x="7905" y="21453"/>
                      <a:pt x="8889" y="21261"/>
                      <a:pt x="9816" y="20996"/>
                    </a:cubicBezTo>
                    <a:cubicBezTo>
                      <a:pt x="10626" y="20755"/>
                      <a:pt x="11438" y="20466"/>
                      <a:pt x="12218" y="20153"/>
                    </a:cubicBezTo>
                    <a:cubicBezTo>
                      <a:pt x="13695" y="19526"/>
                      <a:pt x="15086" y="18828"/>
                      <a:pt x="16446" y="18057"/>
                    </a:cubicBezTo>
                    <a:cubicBezTo>
                      <a:pt x="17083" y="17696"/>
                      <a:pt x="17721" y="17310"/>
                      <a:pt x="18357" y="16926"/>
                    </a:cubicBezTo>
                    <a:cubicBezTo>
                      <a:pt x="18676" y="16708"/>
                      <a:pt x="18994" y="16516"/>
                      <a:pt x="19313" y="16324"/>
                    </a:cubicBezTo>
                    <a:lnTo>
                      <a:pt x="19777" y="16010"/>
                    </a:lnTo>
                    <a:lnTo>
                      <a:pt x="20008" y="15841"/>
                    </a:lnTo>
                    <a:lnTo>
                      <a:pt x="20268" y="15673"/>
                    </a:lnTo>
                    <a:lnTo>
                      <a:pt x="20211" y="15649"/>
                    </a:lnTo>
                    <a:cubicBezTo>
                      <a:pt x="21427" y="14757"/>
                      <a:pt x="21600" y="13240"/>
                      <a:pt x="20557" y="12180"/>
                    </a:cubicBezTo>
                    <a:cubicBezTo>
                      <a:pt x="19965" y="11574"/>
                      <a:pt x="19095" y="11257"/>
                      <a:pt x="18213" y="11257"/>
                    </a:cubicBezTo>
                    <a:cubicBezTo>
                      <a:pt x="17589" y="11257"/>
                      <a:pt x="16959" y="11417"/>
                      <a:pt x="16418" y="11747"/>
                    </a:cubicBezTo>
                    <a:lnTo>
                      <a:pt x="16330" y="11796"/>
                    </a:lnTo>
                    <a:lnTo>
                      <a:pt x="15984" y="12036"/>
                    </a:lnTo>
                    <a:lnTo>
                      <a:pt x="15549" y="12300"/>
                    </a:lnTo>
                    <a:cubicBezTo>
                      <a:pt x="15288" y="12469"/>
                      <a:pt x="14998" y="12638"/>
                      <a:pt x="14709" y="12806"/>
                    </a:cubicBezTo>
                    <a:cubicBezTo>
                      <a:pt x="14159" y="13144"/>
                      <a:pt x="13580" y="13457"/>
                      <a:pt x="13001" y="13770"/>
                    </a:cubicBezTo>
                    <a:cubicBezTo>
                      <a:pt x="11872" y="14373"/>
                      <a:pt x="10684" y="14902"/>
                      <a:pt x="9468" y="15359"/>
                    </a:cubicBezTo>
                    <a:cubicBezTo>
                      <a:pt x="8918" y="15577"/>
                      <a:pt x="8339" y="15745"/>
                      <a:pt x="7760" y="15914"/>
                    </a:cubicBezTo>
                    <a:cubicBezTo>
                      <a:pt x="7500" y="15986"/>
                      <a:pt x="7238" y="16034"/>
                      <a:pt x="6978" y="16082"/>
                    </a:cubicBezTo>
                    <a:lnTo>
                      <a:pt x="6978" y="16059"/>
                    </a:lnTo>
                    <a:cubicBezTo>
                      <a:pt x="7123" y="15528"/>
                      <a:pt x="7326" y="14975"/>
                      <a:pt x="7528" y="14420"/>
                    </a:cubicBezTo>
                    <a:cubicBezTo>
                      <a:pt x="7934" y="13288"/>
                      <a:pt x="8396" y="12157"/>
                      <a:pt x="8889" y="11024"/>
                    </a:cubicBezTo>
                    <a:cubicBezTo>
                      <a:pt x="9352" y="9892"/>
                      <a:pt x="9873" y="8761"/>
                      <a:pt x="10395" y="7629"/>
                    </a:cubicBezTo>
                    <a:cubicBezTo>
                      <a:pt x="10655" y="7074"/>
                      <a:pt x="10945" y="6521"/>
                      <a:pt x="11205" y="5943"/>
                    </a:cubicBezTo>
                    <a:lnTo>
                      <a:pt x="11610" y="5100"/>
                    </a:lnTo>
                    <a:lnTo>
                      <a:pt x="12017" y="4280"/>
                    </a:lnTo>
                    <a:lnTo>
                      <a:pt x="12046" y="4233"/>
                    </a:lnTo>
                    <a:cubicBezTo>
                      <a:pt x="12074" y="4184"/>
                      <a:pt x="12103" y="4160"/>
                      <a:pt x="12103" y="4112"/>
                    </a:cubicBezTo>
                    <a:cubicBezTo>
                      <a:pt x="12797" y="2523"/>
                      <a:pt x="11813" y="764"/>
                      <a:pt x="9902" y="186"/>
                    </a:cubicBezTo>
                    <a:cubicBezTo>
                      <a:pt x="9487" y="60"/>
                      <a:pt x="9061" y="0"/>
                      <a:pt x="8643"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54" name="Google Shape;481;p38"/>
              <p:cNvSpPr/>
              <p:nvPr/>
            </p:nvSpPr>
            <p:spPr>
              <a:xfrm>
                <a:off x="2753717" y="3733076"/>
                <a:ext cx="167634" cy="93422"/>
              </a:xfrm>
              <a:custGeom>
                <a:avLst/>
                <a:gdLst/>
                <a:ahLst/>
                <a:cxnLst>
                  <a:cxn ang="0">
                    <a:pos x="wd2" y="hd2"/>
                  </a:cxn>
                  <a:cxn ang="5400000">
                    <a:pos x="wd2" y="hd2"/>
                  </a:cxn>
                  <a:cxn ang="10800000">
                    <a:pos x="wd2" y="hd2"/>
                  </a:cxn>
                  <a:cxn ang="16200000">
                    <a:pos x="wd2" y="hd2"/>
                  </a:cxn>
                </a:cxnLst>
                <a:rect l="0" t="0" r="r" b="b"/>
                <a:pathLst>
                  <a:path w="21258" h="21600" fill="norm" stroke="1" extrusionOk="0">
                    <a:moveTo>
                      <a:pt x="19968" y="0"/>
                    </a:moveTo>
                    <a:cubicBezTo>
                      <a:pt x="19764" y="0"/>
                      <a:pt x="19559" y="96"/>
                      <a:pt x="19366" y="307"/>
                    </a:cubicBezTo>
                    <a:cubicBezTo>
                      <a:pt x="12844" y="4858"/>
                      <a:pt x="6322" y="10560"/>
                      <a:pt x="470" y="17798"/>
                    </a:cubicBezTo>
                    <a:cubicBezTo>
                      <a:pt x="16" y="18547"/>
                      <a:pt x="-200" y="19699"/>
                      <a:pt x="243" y="20832"/>
                    </a:cubicBezTo>
                    <a:cubicBezTo>
                      <a:pt x="470" y="21600"/>
                      <a:pt x="925" y="21600"/>
                      <a:pt x="1368" y="21600"/>
                    </a:cubicBezTo>
                    <a:cubicBezTo>
                      <a:pt x="1595" y="21600"/>
                      <a:pt x="1823" y="21600"/>
                      <a:pt x="2050" y="21216"/>
                    </a:cubicBezTo>
                    <a:cubicBezTo>
                      <a:pt x="7901" y="14362"/>
                      <a:pt x="13969" y="8659"/>
                      <a:pt x="20491" y="4109"/>
                    </a:cubicBezTo>
                    <a:cubicBezTo>
                      <a:pt x="21173" y="3725"/>
                      <a:pt x="21400" y="2573"/>
                      <a:pt x="21173" y="1440"/>
                    </a:cubicBezTo>
                    <a:cubicBezTo>
                      <a:pt x="21014" y="614"/>
                      <a:pt x="20491" y="0"/>
                      <a:pt x="19968"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55" name="Google Shape;482;p38"/>
              <p:cNvSpPr/>
              <p:nvPr/>
            </p:nvSpPr>
            <p:spPr>
              <a:xfrm>
                <a:off x="2772887" y="3723111"/>
                <a:ext cx="139594" cy="30560"/>
              </a:xfrm>
              <a:custGeom>
                <a:avLst/>
                <a:gdLst/>
                <a:ahLst/>
                <a:cxnLst>
                  <a:cxn ang="0">
                    <a:pos x="wd2" y="hd2"/>
                  </a:cxn>
                  <a:cxn ang="5400000">
                    <a:pos x="wd2" y="hd2"/>
                  </a:cxn>
                  <a:cxn ang="10800000">
                    <a:pos x="wd2" y="hd2"/>
                  </a:cxn>
                  <a:cxn ang="16200000">
                    <a:pos x="wd2" y="hd2"/>
                  </a:cxn>
                </a:cxnLst>
                <a:rect l="0" t="0" r="r" b="b"/>
                <a:pathLst>
                  <a:path w="20798" h="21600" fill="norm" stroke="1" extrusionOk="0">
                    <a:moveTo>
                      <a:pt x="9471" y="0"/>
                    </a:moveTo>
                    <a:cubicBezTo>
                      <a:pt x="5079" y="0"/>
                      <a:pt x="1434" y="3287"/>
                      <a:pt x="1127" y="3287"/>
                    </a:cubicBezTo>
                    <a:cubicBezTo>
                      <a:pt x="-635" y="4402"/>
                      <a:pt x="-235" y="16200"/>
                      <a:pt x="1661" y="16200"/>
                    </a:cubicBezTo>
                    <a:cubicBezTo>
                      <a:pt x="1741" y="16200"/>
                      <a:pt x="1835" y="16141"/>
                      <a:pt x="1928" y="16083"/>
                    </a:cubicBezTo>
                    <a:cubicBezTo>
                      <a:pt x="1928" y="16083"/>
                      <a:pt x="5292" y="13089"/>
                      <a:pt x="9311" y="13089"/>
                    </a:cubicBezTo>
                    <a:cubicBezTo>
                      <a:pt x="12328" y="13089"/>
                      <a:pt x="15705" y="14791"/>
                      <a:pt x="18322" y="20778"/>
                    </a:cubicBezTo>
                    <a:cubicBezTo>
                      <a:pt x="18455" y="21307"/>
                      <a:pt x="18575" y="21600"/>
                      <a:pt x="18709" y="21600"/>
                    </a:cubicBezTo>
                    <a:cubicBezTo>
                      <a:pt x="18842" y="21600"/>
                      <a:pt x="18976" y="21307"/>
                      <a:pt x="19109" y="20778"/>
                    </a:cubicBezTo>
                    <a:cubicBezTo>
                      <a:pt x="19256" y="21072"/>
                      <a:pt x="19390" y="21189"/>
                      <a:pt x="19537" y="21189"/>
                    </a:cubicBezTo>
                    <a:cubicBezTo>
                      <a:pt x="19924" y="21189"/>
                      <a:pt x="20311" y="20133"/>
                      <a:pt x="20698" y="18430"/>
                    </a:cubicBezTo>
                    <a:cubicBezTo>
                      <a:pt x="20965" y="14909"/>
                      <a:pt x="20698" y="10272"/>
                      <a:pt x="19897" y="9098"/>
                    </a:cubicBezTo>
                    <a:cubicBezTo>
                      <a:pt x="16787" y="1996"/>
                      <a:pt x="12902" y="0"/>
                      <a:pt x="9471"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56" name="Google Shape;483;p38"/>
              <p:cNvSpPr/>
              <p:nvPr/>
            </p:nvSpPr>
            <p:spPr>
              <a:xfrm>
                <a:off x="3498824" y="2981728"/>
                <a:ext cx="505859" cy="689152"/>
              </a:xfrm>
              <a:custGeom>
                <a:avLst/>
                <a:gdLst/>
                <a:ahLst/>
                <a:cxnLst>
                  <a:cxn ang="0">
                    <a:pos x="wd2" y="hd2"/>
                  </a:cxn>
                  <a:cxn ang="5400000">
                    <a:pos x="wd2" y="hd2"/>
                  </a:cxn>
                  <a:cxn ang="10800000">
                    <a:pos x="wd2" y="hd2"/>
                  </a:cxn>
                  <a:cxn ang="16200000">
                    <a:pos x="wd2" y="hd2"/>
                  </a:cxn>
                </a:cxnLst>
                <a:rect l="0" t="0" r="r" b="b"/>
                <a:pathLst>
                  <a:path w="20190" h="21600" fill="norm" stroke="1" extrusionOk="0">
                    <a:moveTo>
                      <a:pt x="15645" y="0"/>
                    </a:moveTo>
                    <a:cubicBezTo>
                      <a:pt x="13853" y="0"/>
                      <a:pt x="11024" y="3488"/>
                      <a:pt x="7448" y="6273"/>
                    </a:cubicBezTo>
                    <a:cubicBezTo>
                      <a:pt x="4827" y="8438"/>
                      <a:pt x="2702" y="10809"/>
                      <a:pt x="932" y="13386"/>
                    </a:cubicBezTo>
                    <a:cubicBezTo>
                      <a:pt x="-627" y="15499"/>
                      <a:pt x="-201" y="18128"/>
                      <a:pt x="1994" y="19932"/>
                    </a:cubicBezTo>
                    <a:cubicBezTo>
                      <a:pt x="3518" y="21165"/>
                      <a:pt x="5381" y="21600"/>
                      <a:pt x="7144" y="21600"/>
                    </a:cubicBezTo>
                    <a:cubicBezTo>
                      <a:pt x="8986" y="21600"/>
                      <a:pt x="10717" y="21126"/>
                      <a:pt x="11839" y="20601"/>
                    </a:cubicBezTo>
                    <a:cubicBezTo>
                      <a:pt x="14811" y="19260"/>
                      <a:pt x="14811" y="17662"/>
                      <a:pt x="16156" y="15033"/>
                    </a:cubicBezTo>
                    <a:cubicBezTo>
                      <a:pt x="17576" y="12251"/>
                      <a:pt x="19203" y="11993"/>
                      <a:pt x="19346" y="10809"/>
                    </a:cubicBezTo>
                    <a:cubicBezTo>
                      <a:pt x="19503" y="9950"/>
                      <a:pt x="18895" y="9758"/>
                      <a:pt x="18323" y="9758"/>
                    </a:cubicBezTo>
                    <a:cubicBezTo>
                      <a:pt x="17865" y="9758"/>
                      <a:pt x="17433" y="9880"/>
                      <a:pt x="17433" y="9880"/>
                    </a:cubicBezTo>
                    <a:cubicBezTo>
                      <a:pt x="18706" y="8592"/>
                      <a:pt x="17644" y="7767"/>
                      <a:pt x="17079" y="7509"/>
                    </a:cubicBezTo>
                    <a:cubicBezTo>
                      <a:pt x="16950" y="7457"/>
                      <a:pt x="16796" y="7436"/>
                      <a:pt x="16635" y="7436"/>
                    </a:cubicBezTo>
                    <a:cubicBezTo>
                      <a:pt x="15823" y="7436"/>
                      <a:pt x="14740" y="7975"/>
                      <a:pt x="14740" y="7975"/>
                    </a:cubicBezTo>
                    <a:cubicBezTo>
                      <a:pt x="17007" y="5911"/>
                      <a:pt x="20973" y="2819"/>
                      <a:pt x="20054" y="1840"/>
                    </a:cubicBezTo>
                    <a:cubicBezTo>
                      <a:pt x="19850" y="1608"/>
                      <a:pt x="19575" y="1507"/>
                      <a:pt x="19246" y="1507"/>
                    </a:cubicBezTo>
                    <a:cubicBezTo>
                      <a:pt x="16964" y="1507"/>
                      <a:pt x="12194" y="6478"/>
                      <a:pt x="12194" y="6478"/>
                    </a:cubicBezTo>
                    <a:cubicBezTo>
                      <a:pt x="13467" y="4469"/>
                      <a:pt x="17576" y="1221"/>
                      <a:pt x="16370" y="242"/>
                    </a:cubicBezTo>
                    <a:cubicBezTo>
                      <a:pt x="16152" y="75"/>
                      <a:pt x="15909" y="0"/>
                      <a:pt x="15645"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57" name="Google Shape;484;p38"/>
              <p:cNvSpPr/>
              <p:nvPr/>
            </p:nvSpPr>
            <p:spPr>
              <a:xfrm>
                <a:off x="3502645" y="3204192"/>
                <a:ext cx="234221" cy="275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97" y="0"/>
                    </a:moveTo>
                    <a:cubicBezTo>
                      <a:pt x="14494" y="0"/>
                      <a:pt x="11866" y="547"/>
                      <a:pt x="9494" y="1603"/>
                    </a:cubicBezTo>
                    <a:cubicBezTo>
                      <a:pt x="2950" y="4444"/>
                      <a:pt x="0" y="21600"/>
                      <a:pt x="0" y="21600"/>
                    </a:cubicBezTo>
                    <a:lnTo>
                      <a:pt x="21600" y="567"/>
                    </a:lnTo>
                    <a:cubicBezTo>
                      <a:pt x="20146" y="189"/>
                      <a:pt x="18625" y="0"/>
                      <a:pt x="17097"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58" name="Google Shape;485;p38"/>
              <p:cNvSpPr/>
              <p:nvPr/>
            </p:nvSpPr>
            <p:spPr>
              <a:xfrm>
                <a:off x="3429887" y="3441688"/>
                <a:ext cx="301692" cy="322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1" y="0"/>
                    </a:moveTo>
                    <a:cubicBezTo>
                      <a:pt x="2669" y="551"/>
                      <a:pt x="892" y="1870"/>
                      <a:pt x="0" y="3634"/>
                    </a:cubicBezTo>
                    <a:cubicBezTo>
                      <a:pt x="0" y="3634"/>
                      <a:pt x="6351" y="15539"/>
                      <a:pt x="16263" y="21600"/>
                    </a:cubicBezTo>
                    <a:cubicBezTo>
                      <a:pt x="18546" y="21049"/>
                      <a:pt x="20452" y="19947"/>
                      <a:pt x="21600" y="18294"/>
                    </a:cubicBezTo>
                    <a:cubicBezTo>
                      <a:pt x="14357" y="13446"/>
                      <a:pt x="8641" y="7163"/>
                      <a:pt x="483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59" name="Google Shape;486;p38"/>
              <p:cNvSpPr/>
              <p:nvPr/>
            </p:nvSpPr>
            <p:spPr>
              <a:xfrm>
                <a:off x="3382705" y="3445175"/>
                <a:ext cx="211505" cy="185430"/>
              </a:xfrm>
              <a:custGeom>
                <a:avLst/>
                <a:gdLst/>
                <a:ahLst/>
                <a:cxnLst>
                  <a:cxn ang="0">
                    <a:pos x="wd2" y="hd2"/>
                  </a:cxn>
                  <a:cxn ang="5400000">
                    <a:pos x="wd2" y="hd2"/>
                  </a:cxn>
                  <a:cxn ang="10800000">
                    <a:pos x="wd2" y="hd2"/>
                  </a:cxn>
                  <a:cxn ang="16200000">
                    <a:pos x="wd2" y="hd2"/>
                  </a:cxn>
                </a:cxnLst>
                <a:rect l="0" t="0" r="r" b="b"/>
                <a:pathLst>
                  <a:path w="18933" h="21600" fill="norm" stroke="1" extrusionOk="0">
                    <a:moveTo>
                      <a:pt x="11947" y="0"/>
                    </a:moveTo>
                    <a:cubicBezTo>
                      <a:pt x="9517" y="0"/>
                      <a:pt x="6838" y="1151"/>
                      <a:pt x="4544" y="3424"/>
                    </a:cubicBezTo>
                    <a:cubicBezTo>
                      <a:pt x="93" y="7642"/>
                      <a:pt x="-1335" y="14529"/>
                      <a:pt x="1368" y="18553"/>
                    </a:cubicBezTo>
                    <a:cubicBezTo>
                      <a:pt x="2667" y="20594"/>
                      <a:pt x="4721" y="21600"/>
                      <a:pt x="6991" y="21600"/>
                    </a:cubicBezTo>
                    <a:cubicBezTo>
                      <a:pt x="9413" y="21600"/>
                      <a:pt x="12092" y="20449"/>
                      <a:pt x="14394" y="18176"/>
                    </a:cubicBezTo>
                    <a:cubicBezTo>
                      <a:pt x="18837" y="13958"/>
                      <a:pt x="20265" y="7061"/>
                      <a:pt x="17570" y="3037"/>
                    </a:cubicBezTo>
                    <a:cubicBezTo>
                      <a:pt x="16263" y="1006"/>
                      <a:pt x="14217" y="0"/>
                      <a:pt x="1194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60" name="Google Shape;487;p38"/>
              <p:cNvSpPr/>
              <p:nvPr/>
            </p:nvSpPr>
            <p:spPr>
              <a:xfrm>
                <a:off x="3412345" y="3471831"/>
                <a:ext cx="152603" cy="132035"/>
              </a:xfrm>
              <a:custGeom>
                <a:avLst/>
                <a:gdLst/>
                <a:ahLst/>
                <a:cxnLst>
                  <a:cxn ang="0">
                    <a:pos x="wd2" y="hd2"/>
                  </a:cxn>
                  <a:cxn ang="5400000">
                    <a:pos x="wd2" y="hd2"/>
                  </a:cxn>
                  <a:cxn ang="10800000">
                    <a:pos x="wd2" y="hd2"/>
                  </a:cxn>
                  <a:cxn ang="16200000">
                    <a:pos x="wd2" y="hd2"/>
                  </a:cxn>
                </a:cxnLst>
                <a:rect l="0" t="0" r="r" b="b"/>
                <a:pathLst>
                  <a:path w="18953" h="21600" fill="norm" stroke="1" extrusionOk="0">
                    <a:moveTo>
                      <a:pt x="12027" y="0"/>
                    </a:moveTo>
                    <a:cubicBezTo>
                      <a:pt x="9590" y="0"/>
                      <a:pt x="6919" y="1155"/>
                      <a:pt x="4605" y="3410"/>
                    </a:cubicBezTo>
                    <a:cubicBezTo>
                      <a:pt x="198" y="7716"/>
                      <a:pt x="-1349" y="14441"/>
                      <a:pt x="1300" y="18734"/>
                    </a:cubicBezTo>
                    <a:cubicBezTo>
                      <a:pt x="2657" y="20663"/>
                      <a:pt x="4671" y="21600"/>
                      <a:pt x="6886" y="21600"/>
                    </a:cubicBezTo>
                    <a:cubicBezTo>
                      <a:pt x="9312" y="21600"/>
                      <a:pt x="11994" y="20459"/>
                      <a:pt x="14297" y="18204"/>
                    </a:cubicBezTo>
                    <a:cubicBezTo>
                      <a:pt x="18927" y="13897"/>
                      <a:pt x="20251" y="7173"/>
                      <a:pt x="17602" y="2866"/>
                    </a:cubicBezTo>
                    <a:cubicBezTo>
                      <a:pt x="16245" y="951"/>
                      <a:pt x="14231" y="0"/>
                      <a:pt x="12027"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61" name="Google Shape;488;p38"/>
              <p:cNvSpPr/>
              <p:nvPr/>
            </p:nvSpPr>
            <p:spPr>
              <a:xfrm>
                <a:off x="2574635" y="2564865"/>
                <a:ext cx="700686" cy="820938"/>
              </a:xfrm>
              <a:custGeom>
                <a:avLst/>
                <a:gdLst/>
                <a:ahLst/>
                <a:cxnLst>
                  <a:cxn ang="0">
                    <a:pos x="wd2" y="hd2"/>
                  </a:cxn>
                  <a:cxn ang="5400000">
                    <a:pos x="wd2" y="hd2"/>
                  </a:cxn>
                  <a:cxn ang="10800000">
                    <a:pos x="wd2" y="hd2"/>
                  </a:cxn>
                  <a:cxn ang="16200000">
                    <a:pos x="wd2" y="hd2"/>
                  </a:cxn>
                </a:cxnLst>
                <a:rect l="0" t="0" r="r" b="b"/>
                <a:pathLst>
                  <a:path w="21539" h="21600" fill="norm" stroke="1" extrusionOk="0">
                    <a:moveTo>
                      <a:pt x="13502" y="0"/>
                    </a:moveTo>
                    <a:cubicBezTo>
                      <a:pt x="11805" y="0"/>
                      <a:pt x="10103" y="424"/>
                      <a:pt x="8674" y="1263"/>
                    </a:cubicBezTo>
                    <a:cubicBezTo>
                      <a:pt x="8563" y="1350"/>
                      <a:pt x="8401" y="1438"/>
                      <a:pt x="8291" y="1523"/>
                    </a:cubicBezTo>
                    <a:lnTo>
                      <a:pt x="8183" y="1610"/>
                    </a:lnTo>
                    <a:cubicBezTo>
                      <a:pt x="7255" y="2215"/>
                      <a:pt x="6437" y="2952"/>
                      <a:pt x="5781" y="3773"/>
                    </a:cubicBezTo>
                    <a:lnTo>
                      <a:pt x="5509" y="4119"/>
                    </a:lnTo>
                    <a:cubicBezTo>
                      <a:pt x="4856" y="5115"/>
                      <a:pt x="4311" y="6153"/>
                      <a:pt x="3873" y="7278"/>
                    </a:cubicBezTo>
                    <a:cubicBezTo>
                      <a:pt x="2782" y="10090"/>
                      <a:pt x="2019" y="12168"/>
                      <a:pt x="1419" y="13723"/>
                    </a:cubicBezTo>
                    <a:lnTo>
                      <a:pt x="1311" y="14115"/>
                    </a:lnTo>
                    <a:cubicBezTo>
                      <a:pt x="711" y="15585"/>
                      <a:pt x="273" y="17099"/>
                      <a:pt x="0" y="18657"/>
                    </a:cubicBezTo>
                    <a:lnTo>
                      <a:pt x="3710" y="19306"/>
                    </a:lnTo>
                    <a:lnTo>
                      <a:pt x="4145" y="19393"/>
                    </a:lnTo>
                    <a:lnTo>
                      <a:pt x="12111" y="20776"/>
                    </a:lnTo>
                    <a:lnTo>
                      <a:pt x="12436" y="20820"/>
                    </a:lnTo>
                    <a:lnTo>
                      <a:pt x="16909" y="21600"/>
                    </a:lnTo>
                    <a:cubicBezTo>
                      <a:pt x="16909" y="21600"/>
                      <a:pt x="17510" y="20475"/>
                      <a:pt x="18273" y="18786"/>
                    </a:cubicBezTo>
                    <a:lnTo>
                      <a:pt x="18438" y="18353"/>
                    </a:lnTo>
                    <a:cubicBezTo>
                      <a:pt x="19746" y="15369"/>
                      <a:pt x="20727" y="12297"/>
                      <a:pt x="21382" y="9181"/>
                    </a:cubicBezTo>
                    <a:lnTo>
                      <a:pt x="21382" y="8965"/>
                    </a:lnTo>
                    <a:cubicBezTo>
                      <a:pt x="21600" y="7667"/>
                      <a:pt x="21600" y="6325"/>
                      <a:pt x="21327" y="5027"/>
                    </a:cubicBezTo>
                    <a:cubicBezTo>
                      <a:pt x="21055" y="3946"/>
                      <a:pt x="20402" y="2908"/>
                      <a:pt x="19419" y="2087"/>
                    </a:cubicBezTo>
                    <a:cubicBezTo>
                      <a:pt x="19256" y="1912"/>
                      <a:pt x="19036" y="1739"/>
                      <a:pt x="18873" y="1610"/>
                    </a:cubicBezTo>
                    <a:cubicBezTo>
                      <a:pt x="18545" y="1394"/>
                      <a:pt x="18218" y="1221"/>
                      <a:pt x="17893" y="1047"/>
                    </a:cubicBezTo>
                    <a:cubicBezTo>
                      <a:pt x="16570" y="347"/>
                      <a:pt x="15036" y="0"/>
                      <a:pt x="1350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62" name="Google Shape;489;p38"/>
              <p:cNvSpPr/>
              <p:nvPr/>
            </p:nvSpPr>
            <p:spPr>
              <a:xfrm>
                <a:off x="266215" y="1049048"/>
                <a:ext cx="1494027" cy="1710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09" y="15348"/>
                    </a:moveTo>
                    <a:cubicBezTo>
                      <a:pt x="6260" y="15369"/>
                      <a:pt x="6285" y="15369"/>
                      <a:pt x="6337" y="15390"/>
                    </a:cubicBezTo>
                    <a:cubicBezTo>
                      <a:pt x="6388" y="15407"/>
                      <a:pt x="6438" y="15427"/>
                      <a:pt x="6490" y="15450"/>
                    </a:cubicBezTo>
                    <a:lnTo>
                      <a:pt x="6362" y="15411"/>
                    </a:lnTo>
                    <a:lnTo>
                      <a:pt x="6260" y="15369"/>
                    </a:lnTo>
                    <a:lnTo>
                      <a:pt x="6209" y="15348"/>
                    </a:lnTo>
                    <a:close/>
                    <a:moveTo>
                      <a:pt x="4217" y="0"/>
                    </a:moveTo>
                    <a:cubicBezTo>
                      <a:pt x="2494" y="0"/>
                      <a:pt x="1009" y="1029"/>
                      <a:pt x="795" y="2430"/>
                    </a:cubicBezTo>
                    <a:lnTo>
                      <a:pt x="745" y="2659"/>
                    </a:lnTo>
                    <a:lnTo>
                      <a:pt x="719" y="2887"/>
                    </a:lnTo>
                    <a:lnTo>
                      <a:pt x="641" y="3324"/>
                    </a:lnTo>
                    <a:cubicBezTo>
                      <a:pt x="591" y="3614"/>
                      <a:pt x="565" y="3905"/>
                      <a:pt x="513" y="4195"/>
                    </a:cubicBezTo>
                    <a:cubicBezTo>
                      <a:pt x="437" y="4777"/>
                      <a:pt x="360" y="5337"/>
                      <a:pt x="308" y="5919"/>
                    </a:cubicBezTo>
                    <a:cubicBezTo>
                      <a:pt x="232" y="6500"/>
                      <a:pt x="180" y="7083"/>
                      <a:pt x="128" y="7664"/>
                    </a:cubicBezTo>
                    <a:cubicBezTo>
                      <a:pt x="104" y="7955"/>
                      <a:pt x="104" y="8267"/>
                      <a:pt x="78" y="8557"/>
                    </a:cubicBezTo>
                    <a:cubicBezTo>
                      <a:pt x="52" y="8848"/>
                      <a:pt x="52" y="9138"/>
                      <a:pt x="26" y="9430"/>
                    </a:cubicBezTo>
                    <a:cubicBezTo>
                      <a:pt x="0" y="10011"/>
                      <a:pt x="0" y="10613"/>
                      <a:pt x="0" y="11216"/>
                    </a:cubicBezTo>
                    <a:cubicBezTo>
                      <a:pt x="0" y="11818"/>
                      <a:pt x="0" y="12420"/>
                      <a:pt x="52" y="13022"/>
                    </a:cubicBezTo>
                    <a:cubicBezTo>
                      <a:pt x="78" y="13645"/>
                      <a:pt x="128" y="14269"/>
                      <a:pt x="232" y="14912"/>
                    </a:cubicBezTo>
                    <a:cubicBezTo>
                      <a:pt x="282" y="15244"/>
                      <a:pt x="360" y="15577"/>
                      <a:pt x="437" y="15930"/>
                    </a:cubicBezTo>
                    <a:cubicBezTo>
                      <a:pt x="513" y="16304"/>
                      <a:pt x="641" y="16657"/>
                      <a:pt x="769" y="17030"/>
                    </a:cubicBezTo>
                    <a:cubicBezTo>
                      <a:pt x="847" y="17217"/>
                      <a:pt x="924" y="17425"/>
                      <a:pt x="1026" y="17633"/>
                    </a:cubicBezTo>
                    <a:cubicBezTo>
                      <a:pt x="1154" y="17882"/>
                      <a:pt x="1282" y="18111"/>
                      <a:pt x="1437" y="18339"/>
                    </a:cubicBezTo>
                    <a:cubicBezTo>
                      <a:pt x="1643" y="18630"/>
                      <a:pt x="1873" y="18899"/>
                      <a:pt x="2156" y="19170"/>
                    </a:cubicBezTo>
                    <a:cubicBezTo>
                      <a:pt x="2334" y="19316"/>
                      <a:pt x="2540" y="19481"/>
                      <a:pt x="2771" y="19606"/>
                    </a:cubicBezTo>
                    <a:cubicBezTo>
                      <a:pt x="3027" y="19772"/>
                      <a:pt x="3284" y="19918"/>
                      <a:pt x="3592" y="20022"/>
                    </a:cubicBezTo>
                    <a:cubicBezTo>
                      <a:pt x="3669" y="20062"/>
                      <a:pt x="3746" y="20083"/>
                      <a:pt x="3823" y="20104"/>
                    </a:cubicBezTo>
                    <a:lnTo>
                      <a:pt x="3899" y="20125"/>
                    </a:lnTo>
                    <a:lnTo>
                      <a:pt x="4053" y="20166"/>
                    </a:lnTo>
                    <a:lnTo>
                      <a:pt x="4336" y="20250"/>
                    </a:lnTo>
                    <a:cubicBezTo>
                      <a:pt x="4516" y="20312"/>
                      <a:pt x="4721" y="20354"/>
                      <a:pt x="4901" y="20416"/>
                    </a:cubicBezTo>
                    <a:lnTo>
                      <a:pt x="5182" y="20478"/>
                    </a:lnTo>
                    <a:lnTo>
                      <a:pt x="5464" y="20541"/>
                    </a:lnTo>
                    <a:cubicBezTo>
                      <a:pt x="5670" y="20582"/>
                      <a:pt x="5849" y="20645"/>
                      <a:pt x="6029" y="20685"/>
                    </a:cubicBezTo>
                    <a:lnTo>
                      <a:pt x="6594" y="20790"/>
                    </a:lnTo>
                    <a:lnTo>
                      <a:pt x="7183" y="20894"/>
                    </a:lnTo>
                    <a:cubicBezTo>
                      <a:pt x="7542" y="20977"/>
                      <a:pt x="7927" y="21039"/>
                      <a:pt x="8287" y="21081"/>
                    </a:cubicBezTo>
                    <a:cubicBezTo>
                      <a:pt x="9056" y="21206"/>
                      <a:pt x="9800" y="21289"/>
                      <a:pt x="10544" y="21350"/>
                    </a:cubicBezTo>
                    <a:cubicBezTo>
                      <a:pt x="11287" y="21433"/>
                      <a:pt x="12032" y="21475"/>
                      <a:pt x="12776" y="21517"/>
                    </a:cubicBezTo>
                    <a:cubicBezTo>
                      <a:pt x="13519" y="21558"/>
                      <a:pt x="14238" y="21579"/>
                      <a:pt x="14982" y="21600"/>
                    </a:cubicBezTo>
                    <a:cubicBezTo>
                      <a:pt x="15699" y="21600"/>
                      <a:pt x="16444" y="21600"/>
                      <a:pt x="17188" y="21579"/>
                    </a:cubicBezTo>
                    <a:cubicBezTo>
                      <a:pt x="17547" y="21579"/>
                      <a:pt x="17907" y="21558"/>
                      <a:pt x="18291" y="21537"/>
                    </a:cubicBezTo>
                    <a:lnTo>
                      <a:pt x="18829" y="21496"/>
                    </a:lnTo>
                    <a:lnTo>
                      <a:pt x="19111" y="21475"/>
                    </a:lnTo>
                    <a:lnTo>
                      <a:pt x="19446" y="21454"/>
                    </a:lnTo>
                    <a:cubicBezTo>
                      <a:pt x="20650" y="21350"/>
                      <a:pt x="21600" y="20520"/>
                      <a:pt x="21600" y="19543"/>
                    </a:cubicBezTo>
                    <a:cubicBezTo>
                      <a:pt x="21600" y="18547"/>
                      <a:pt x="20650" y="17716"/>
                      <a:pt x="19446" y="17612"/>
                    </a:cubicBezTo>
                    <a:lnTo>
                      <a:pt x="19317" y="17612"/>
                    </a:lnTo>
                    <a:lnTo>
                      <a:pt x="18368" y="17550"/>
                    </a:lnTo>
                    <a:cubicBezTo>
                      <a:pt x="18035" y="17509"/>
                      <a:pt x="17701" y="17488"/>
                      <a:pt x="17368" y="17446"/>
                    </a:cubicBezTo>
                    <a:cubicBezTo>
                      <a:pt x="16701" y="17405"/>
                      <a:pt x="16059" y="17321"/>
                      <a:pt x="15392" y="17259"/>
                    </a:cubicBezTo>
                    <a:cubicBezTo>
                      <a:pt x="14725" y="17176"/>
                      <a:pt x="14084" y="17093"/>
                      <a:pt x="13443" y="16989"/>
                    </a:cubicBezTo>
                    <a:cubicBezTo>
                      <a:pt x="12776" y="16886"/>
                      <a:pt x="12160" y="16802"/>
                      <a:pt x="11519" y="16678"/>
                    </a:cubicBezTo>
                    <a:cubicBezTo>
                      <a:pt x="10261" y="16470"/>
                      <a:pt x="9030" y="16200"/>
                      <a:pt x="7850" y="15867"/>
                    </a:cubicBezTo>
                    <a:cubicBezTo>
                      <a:pt x="7696" y="15826"/>
                      <a:pt x="7542" y="15784"/>
                      <a:pt x="7414" y="15742"/>
                    </a:cubicBezTo>
                    <a:lnTo>
                      <a:pt x="7183" y="15681"/>
                    </a:lnTo>
                    <a:lnTo>
                      <a:pt x="7015" y="15629"/>
                    </a:lnTo>
                    <a:cubicBezTo>
                      <a:pt x="7012" y="15619"/>
                      <a:pt x="7008" y="15608"/>
                      <a:pt x="7003" y="15598"/>
                    </a:cubicBezTo>
                    <a:cubicBezTo>
                      <a:pt x="6953" y="15411"/>
                      <a:pt x="6901" y="15223"/>
                      <a:pt x="6875" y="15037"/>
                    </a:cubicBezTo>
                    <a:cubicBezTo>
                      <a:pt x="6850" y="14829"/>
                      <a:pt x="6824" y="14600"/>
                      <a:pt x="6798" y="14373"/>
                    </a:cubicBezTo>
                    <a:cubicBezTo>
                      <a:pt x="6773" y="13894"/>
                      <a:pt x="6747" y="13396"/>
                      <a:pt x="6747" y="12877"/>
                    </a:cubicBezTo>
                    <a:cubicBezTo>
                      <a:pt x="6747" y="12358"/>
                      <a:pt x="6747" y="11839"/>
                      <a:pt x="6773" y="11299"/>
                    </a:cubicBezTo>
                    <a:cubicBezTo>
                      <a:pt x="6798" y="10759"/>
                      <a:pt x="6824" y="10239"/>
                      <a:pt x="6875" y="9699"/>
                    </a:cubicBezTo>
                    <a:cubicBezTo>
                      <a:pt x="6901" y="9159"/>
                      <a:pt x="6953" y="8619"/>
                      <a:pt x="7003" y="8059"/>
                    </a:cubicBezTo>
                    <a:cubicBezTo>
                      <a:pt x="7055" y="7519"/>
                      <a:pt x="7131" y="6979"/>
                      <a:pt x="7183" y="6439"/>
                    </a:cubicBezTo>
                    <a:cubicBezTo>
                      <a:pt x="7260" y="5898"/>
                      <a:pt x="7337" y="5337"/>
                      <a:pt x="7388" y="4798"/>
                    </a:cubicBezTo>
                    <a:lnTo>
                      <a:pt x="7620" y="3178"/>
                    </a:lnTo>
                    <a:lnTo>
                      <a:pt x="7620" y="3136"/>
                    </a:lnTo>
                    <a:cubicBezTo>
                      <a:pt x="7850" y="1620"/>
                      <a:pt x="6516" y="229"/>
                      <a:pt x="4644" y="21"/>
                    </a:cubicBezTo>
                    <a:cubicBezTo>
                      <a:pt x="4500" y="7"/>
                      <a:pt x="4358" y="0"/>
                      <a:pt x="421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63" name="Google Shape;490;p38"/>
              <p:cNvSpPr/>
              <p:nvPr/>
            </p:nvSpPr>
            <p:spPr>
              <a:xfrm>
                <a:off x="369167" y="2510640"/>
                <a:ext cx="259041" cy="166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10" y="0"/>
                    </a:moveTo>
                    <a:cubicBezTo>
                      <a:pt x="2264" y="0"/>
                      <a:pt x="1166" y="75"/>
                      <a:pt x="0" y="248"/>
                    </a:cubicBezTo>
                    <a:cubicBezTo>
                      <a:pt x="3997" y="12417"/>
                      <a:pt x="12283" y="20533"/>
                      <a:pt x="21600" y="21600"/>
                    </a:cubicBezTo>
                    <a:cubicBezTo>
                      <a:pt x="21600" y="21600"/>
                      <a:pt x="20285" y="0"/>
                      <a:pt x="331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64" name="Google Shape;491;p38"/>
              <p:cNvSpPr/>
              <p:nvPr/>
            </p:nvSpPr>
            <p:spPr>
              <a:xfrm>
                <a:off x="702047" y="1481521"/>
                <a:ext cx="895826" cy="97348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852" y="0"/>
                    </a:moveTo>
                    <a:cubicBezTo>
                      <a:pt x="686" y="0"/>
                      <a:pt x="559" y="74"/>
                      <a:pt x="517" y="219"/>
                    </a:cubicBezTo>
                    <a:cubicBezTo>
                      <a:pt x="-401" y="5802"/>
                      <a:pt x="183" y="18060"/>
                      <a:pt x="183" y="18171"/>
                    </a:cubicBezTo>
                    <a:cubicBezTo>
                      <a:pt x="183" y="18245"/>
                      <a:pt x="268" y="18353"/>
                      <a:pt x="392" y="18390"/>
                    </a:cubicBezTo>
                    <a:cubicBezTo>
                      <a:pt x="3275" y="19302"/>
                      <a:pt x="19152" y="21418"/>
                      <a:pt x="20741" y="21565"/>
                    </a:cubicBezTo>
                    <a:lnTo>
                      <a:pt x="20783" y="21600"/>
                    </a:lnTo>
                    <a:cubicBezTo>
                      <a:pt x="21186" y="21600"/>
                      <a:pt x="21199" y="21088"/>
                      <a:pt x="20821" y="21088"/>
                    </a:cubicBezTo>
                    <a:cubicBezTo>
                      <a:pt x="20809" y="21088"/>
                      <a:pt x="20796" y="21088"/>
                      <a:pt x="20783" y="21090"/>
                    </a:cubicBezTo>
                    <a:cubicBezTo>
                      <a:pt x="19237" y="20907"/>
                      <a:pt x="3986" y="18864"/>
                      <a:pt x="726" y="17952"/>
                    </a:cubicBezTo>
                    <a:cubicBezTo>
                      <a:pt x="686" y="16419"/>
                      <a:pt x="226" y="5474"/>
                      <a:pt x="1103" y="293"/>
                    </a:cubicBezTo>
                    <a:cubicBezTo>
                      <a:pt x="1144" y="146"/>
                      <a:pt x="1019" y="37"/>
                      <a:pt x="85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65" name="Google Shape;492;p38"/>
              <p:cNvSpPr/>
              <p:nvPr/>
            </p:nvSpPr>
            <p:spPr>
              <a:xfrm>
                <a:off x="714741" y="1539899"/>
                <a:ext cx="106022" cy="99483"/>
              </a:xfrm>
              <a:custGeom>
                <a:avLst/>
                <a:gdLst/>
                <a:ahLst/>
                <a:cxnLst>
                  <a:cxn ang="0">
                    <a:pos x="wd2" y="hd2"/>
                  </a:cxn>
                  <a:cxn ang="5400000">
                    <a:pos x="wd2" y="hd2"/>
                  </a:cxn>
                  <a:cxn ang="10800000">
                    <a:pos x="wd2" y="hd2"/>
                  </a:cxn>
                  <a:cxn ang="16200000">
                    <a:pos x="wd2" y="hd2"/>
                  </a:cxn>
                </a:cxnLst>
                <a:rect l="0" t="0" r="r" b="b"/>
                <a:pathLst>
                  <a:path w="21157" h="21600" fill="norm" stroke="1" extrusionOk="0">
                    <a:moveTo>
                      <a:pt x="18725" y="0"/>
                    </a:moveTo>
                    <a:cubicBezTo>
                      <a:pt x="18046" y="0"/>
                      <a:pt x="17438" y="180"/>
                      <a:pt x="17080" y="541"/>
                    </a:cubicBezTo>
                    <a:lnTo>
                      <a:pt x="791" y="17327"/>
                    </a:lnTo>
                    <a:cubicBezTo>
                      <a:pt x="-264" y="18391"/>
                      <a:pt x="-264" y="19815"/>
                      <a:pt x="791" y="20897"/>
                    </a:cubicBezTo>
                    <a:cubicBezTo>
                      <a:pt x="1149" y="21239"/>
                      <a:pt x="1846" y="21600"/>
                      <a:pt x="2919" y="21600"/>
                    </a:cubicBezTo>
                    <a:cubicBezTo>
                      <a:pt x="3276" y="21600"/>
                      <a:pt x="3974" y="21239"/>
                      <a:pt x="4331" y="20897"/>
                    </a:cubicBezTo>
                    <a:lnTo>
                      <a:pt x="20621" y="4471"/>
                    </a:lnTo>
                    <a:cubicBezTo>
                      <a:pt x="21336" y="3390"/>
                      <a:pt x="21336" y="1605"/>
                      <a:pt x="20621" y="541"/>
                    </a:cubicBezTo>
                    <a:cubicBezTo>
                      <a:pt x="20084" y="180"/>
                      <a:pt x="19387" y="0"/>
                      <a:pt x="18725"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66" name="Google Shape;493;p38"/>
              <p:cNvSpPr/>
              <p:nvPr/>
            </p:nvSpPr>
            <p:spPr>
              <a:xfrm>
                <a:off x="1549138" y="2482987"/>
                <a:ext cx="676019" cy="449166"/>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5117" y="0"/>
                    </a:moveTo>
                    <a:cubicBezTo>
                      <a:pt x="1562" y="791"/>
                      <a:pt x="0" y="9648"/>
                      <a:pt x="0" y="9648"/>
                    </a:cubicBezTo>
                    <a:lnTo>
                      <a:pt x="5063" y="16449"/>
                    </a:lnTo>
                    <a:cubicBezTo>
                      <a:pt x="5063" y="16449"/>
                      <a:pt x="8458" y="21508"/>
                      <a:pt x="9535" y="21588"/>
                    </a:cubicBezTo>
                    <a:cubicBezTo>
                      <a:pt x="9581" y="21596"/>
                      <a:pt x="9625" y="21600"/>
                      <a:pt x="9668" y="21600"/>
                    </a:cubicBezTo>
                    <a:cubicBezTo>
                      <a:pt x="10629" y="21600"/>
                      <a:pt x="10827" y="20007"/>
                      <a:pt x="10827" y="20007"/>
                    </a:cubicBezTo>
                    <a:cubicBezTo>
                      <a:pt x="11311" y="20334"/>
                      <a:pt x="11872" y="20510"/>
                      <a:pt x="12419" y="20510"/>
                    </a:cubicBezTo>
                    <a:cubicBezTo>
                      <a:pt x="12666" y="20510"/>
                      <a:pt x="12911" y="20474"/>
                      <a:pt x="13142" y="20402"/>
                    </a:cubicBezTo>
                    <a:cubicBezTo>
                      <a:pt x="13790" y="20166"/>
                      <a:pt x="14220" y="19296"/>
                      <a:pt x="14168" y="18266"/>
                    </a:cubicBezTo>
                    <a:cubicBezTo>
                      <a:pt x="14168" y="18266"/>
                      <a:pt x="15397" y="19308"/>
                      <a:pt x="16306" y="19308"/>
                    </a:cubicBezTo>
                    <a:cubicBezTo>
                      <a:pt x="16366" y="19308"/>
                      <a:pt x="16426" y="19304"/>
                      <a:pt x="16483" y="19296"/>
                    </a:cubicBezTo>
                    <a:cubicBezTo>
                      <a:pt x="17022" y="19136"/>
                      <a:pt x="17454" y="18505"/>
                      <a:pt x="17506" y="17635"/>
                    </a:cubicBezTo>
                    <a:cubicBezTo>
                      <a:pt x="17900" y="18337"/>
                      <a:pt x="18458" y="18693"/>
                      <a:pt x="19005" y="18693"/>
                    </a:cubicBezTo>
                    <a:cubicBezTo>
                      <a:pt x="19508" y="18693"/>
                      <a:pt x="20003" y="18397"/>
                      <a:pt x="20362" y="17794"/>
                    </a:cubicBezTo>
                    <a:cubicBezTo>
                      <a:pt x="21600" y="15973"/>
                      <a:pt x="15351" y="9884"/>
                      <a:pt x="15351" y="9884"/>
                    </a:cubicBezTo>
                    <a:lnTo>
                      <a:pt x="17345" y="9804"/>
                    </a:lnTo>
                    <a:cubicBezTo>
                      <a:pt x="17345" y="9804"/>
                      <a:pt x="16159" y="3083"/>
                      <a:pt x="12821" y="2688"/>
                    </a:cubicBezTo>
                    <a:cubicBezTo>
                      <a:pt x="10234" y="2212"/>
                      <a:pt x="7595" y="1266"/>
                      <a:pt x="5117"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67" name="Google Shape;494;p38"/>
              <p:cNvSpPr/>
              <p:nvPr/>
            </p:nvSpPr>
            <p:spPr>
              <a:xfrm>
                <a:off x="252057" y="2183710"/>
                <a:ext cx="1220316" cy="555873"/>
              </a:xfrm>
              <a:custGeom>
                <a:avLst/>
                <a:gdLst/>
                <a:ahLst/>
                <a:cxnLst>
                  <a:cxn ang="0">
                    <a:pos x="wd2" y="hd2"/>
                  </a:cxn>
                  <a:cxn ang="5400000">
                    <a:pos x="wd2" y="hd2"/>
                  </a:cxn>
                  <a:cxn ang="10800000">
                    <a:pos x="wd2" y="hd2"/>
                  </a:cxn>
                  <a:cxn ang="16200000">
                    <a:pos x="wd2" y="hd2"/>
                  </a:cxn>
                </a:cxnLst>
                <a:rect l="0" t="0" r="r" b="b"/>
                <a:pathLst>
                  <a:path w="21529" h="21600" fill="norm" stroke="1" extrusionOk="0">
                    <a:moveTo>
                      <a:pt x="220" y="0"/>
                    </a:moveTo>
                    <a:cubicBezTo>
                      <a:pt x="93" y="65"/>
                      <a:pt x="0" y="255"/>
                      <a:pt x="0" y="510"/>
                    </a:cubicBezTo>
                    <a:cubicBezTo>
                      <a:pt x="32" y="1023"/>
                      <a:pt x="626" y="13417"/>
                      <a:pt x="3976" y="17763"/>
                    </a:cubicBezTo>
                    <a:cubicBezTo>
                      <a:pt x="6777" y="21439"/>
                      <a:pt x="18424" y="21600"/>
                      <a:pt x="20881" y="21600"/>
                    </a:cubicBezTo>
                    <a:cubicBezTo>
                      <a:pt x="21115" y="21600"/>
                      <a:pt x="21266" y="21597"/>
                      <a:pt x="21317" y="21597"/>
                    </a:cubicBezTo>
                    <a:cubicBezTo>
                      <a:pt x="21600" y="21597"/>
                      <a:pt x="21600" y="20638"/>
                      <a:pt x="21317" y="20638"/>
                    </a:cubicBezTo>
                    <a:cubicBezTo>
                      <a:pt x="21303" y="20638"/>
                      <a:pt x="21102" y="20642"/>
                      <a:pt x="20753" y="20642"/>
                    </a:cubicBezTo>
                    <a:cubicBezTo>
                      <a:pt x="18089" y="20642"/>
                      <a:pt x="6827" y="20442"/>
                      <a:pt x="4225" y="16995"/>
                    </a:cubicBezTo>
                    <a:cubicBezTo>
                      <a:pt x="1032" y="12907"/>
                      <a:pt x="438" y="510"/>
                      <a:pt x="438" y="449"/>
                    </a:cubicBezTo>
                    <a:cubicBezTo>
                      <a:pt x="438" y="190"/>
                      <a:pt x="313" y="0"/>
                      <a:pt x="22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568" name="Google Shape;495;p38"/>
              <p:cNvSpPr/>
              <p:nvPr/>
            </p:nvSpPr>
            <p:spPr>
              <a:xfrm>
                <a:off x="628803" y="1011929"/>
                <a:ext cx="249597" cy="201539"/>
              </a:xfrm>
              <a:custGeom>
                <a:avLst/>
                <a:gdLst/>
                <a:ahLst/>
                <a:cxnLst>
                  <a:cxn ang="0">
                    <a:pos x="wd2" y="hd2"/>
                  </a:cxn>
                  <a:cxn ang="5400000">
                    <a:pos x="wd2" y="hd2"/>
                  </a:cxn>
                  <a:cxn ang="10800000">
                    <a:pos x="wd2" y="hd2"/>
                  </a:cxn>
                  <a:cxn ang="16200000">
                    <a:pos x="wd2" y="hd2"/>
                  </a:cxn>
                </a:cxnLst>
                <a:rect l="0" t="0" r="r" b="b"/>
                <a:pathLst>
                  <a:path w="20994" h="21600" fill="norm" stroke="1" extrusionOk="0">
                    <a:moveTo>
                      <a:pt x="1322" y="0"/>
                    </a:moveTo>
                    <a:cubicBezTo>
                      <a:pt x="606" y="0"/>
                      <a:pt x="-306" y="845"/>
                      <a:pt x="101" y="1691"/>
                    </a:cubicBezTo>
                    <a:cubicBezTo>
                      <a:pt x="7261" y="20016"/>
                      <a:pt x="19350" y="21431"/>
                      <a:pt x="19952" y="21600"/>
                    </a:cubicBezTo>
                    <a:lnTo>
                      <a:pt x="20096" y="21431"/>
                    </a:lnTo>
                    <a:cubicBezTo>
                      <a:pt x="21294" y="21253"/>
                      <a:pt x="21294" y="19135"/>
                      <a:pt x="20096" y="18957"/>
                    </a:cubicBezTo>
                    <a:cubicBezTo>
                      <a:pt x="19651" y="18957"/>
                      <a:pt x="8610" y="17729"/>
                      <a:pt x="2038" y="632"/>
                    </a:cubicBezTo>
                    <a:cubicBezTo>
                      <a:pt x="1947" y="187"/>
                      <a:pt x="1654" y="0"/>
                      <a:pt x="132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grpSp>
      <p:sp>
        <p:nvSpPr>
          <p:cNvPr id="1571" name="Dingbat Check"/>
          <p:cNvSpPr/>
          <p:nvPr/>
        </p:nvSpPr>
        <p:spPr>
          <a:xfrm>
            <a:off x="1335615" y="6301475"/>
            <a:ext cx="3131680" cy="2975920"/>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1"/>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72" name="Dingbat Check"/>
          <p:cNvSpPr/>
          <p:nvPr/>
        </p:nvSpPr>
        <p:spPr>
          <a:xfrm>
            <a:off x="4531491" y="6301475"/>
            <a:ext cx="3131679" cy="2975920"/>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1"/>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07B6C"/>
        </a:solidFill>
      </p:bgPr>
    </p:bg>
    <p:spTree>
      <p:nvGrpSpPr>
        <p:cNvPr id="1" name=""/>
        <p:cNvGrpSpPr/>
        <p:nvPr/>
      </p:nvGrpSpPr>
      <p:grpSpPr>
        <a:xfrm>
          <a:off x="0" y="0"/>
          <a:ext cx="0" cy="0"/>
          <a:chOff x="0" y="0"/>
          <a:chExt cx="0" cy="0"/>
        </a:xfrm>
      </p:grpSpPr>
      <p:sp>
        <p:nvSpPr>
          <p:cNvPr id="1576" name="Google Shape;134;p30"/>
          <p:cNvSpPr txBox="1"/>
          <p:nvPr>
            <p:ph type="title"/>
          </p:nvPr>
        </p:nvSpPr>
        <p:spPr>
          <a:xfrm>
            <a:off x="1307332" y="3586733"/>
            <a:ext cx="21285603" cy="8522401"/>
          </a:xfrm>
          <a:prstGeom prst="rect">
            <a:avLst/>
          </a:prstGeom>
        </p:spPr>
        <p:txBody>
          <a:bodyPr/>
          <a:lstStyle/>
          <a:p>
            <a:pPr/>
            <a:r>
              <a:t>Question for Frank</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8" name="Google Shape;193;g10117343390_0_11"/>
          <p:cNvSpPr txBox="1"/>
          <p:nvPr>
            <p:ph type="title"/>
          </p:nvPr>
        </p:nvSpPr>
        <p:spPr>
          <a:xfrm>
            <a:off x="822402" y="5777348"/>
            <a:ext cx="14676864" cy="2161304"/>
          </a:xfrm>
          <a:prstGeom prst="rect">
            <a:avLst/>
          </a:prstGeom>
        </p:spPr>
        <p:txBody>
          <a:bodyPr/>
          <a:lstStyle/>
          <a:p>
            <a:pPr defTabSz="1560536">
              <a:defRPr b="1" spc="-148" sz="7424"/>
            </a:pPr>
            <a:r>
              <a:rPr b="0"/>
              <a:t>Concept: </a:t>
            </a:r>
            <a:r>
              <a:t>Situational Impairment</a:t>
            </a:r>
            <a:br/>
          </a:p>
        </p:txBody>
      </p:sp>
      <p:sp>
        <p:nvSpPr>
          <p:cNvPr id="157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3" name="Types of disabilityGoogle Shape;196;g10117343390_0_11" descr="Types of disabilityGoogle Shape;196;g10117343390_0_11"/>
          <p:cNvPicPr>
            <a:picLocks noChangeAspect="1"/>
          </p:cNvPicPr>
          <p:nvPr/>
        </p:nvPicPr>
        <p:blipFill>
          <a:blip r:embed="rId3">
            <a:extLst/>
          </a:blip>
          <a:srcRect l="0" t="0" r="786" b="70018"/>
          <a:stretch>
            <a:fillRect/>
          </a:stretch>
        </p:blipFill>
        <p:spPr>
          <a:xfrm>
            <a:off x="2542032" y="3868047"/>
            <a:ext cx="18013681" cy="8843773"/>
          </a:xfrm>
          <a:prstGeom prst="rect">
            <a:avLst/>
          </a:prstGeom>
          <a:ln w="12700">
            <a:miter lim="400000"/>
          </a:ln>
        </p:spPr>
      </p:pic>
      <p:sp>
        <p:nvSpPr>
          <p:cNvPr id="1584" name="Rectangle 1"/>
          <p:cNvSpPr/>
          <p:nvPr/>
        </p:nvSpPr>
        <p:spPr>
          <a:xfrm>
            <a:off x="10930270" y="4189228"/>
            <a:ext cx="9356652" cy="8676168"/>
          </a:xfrm>
          <a:prstGeom prst="rect">
            <a:avLst/>
          </a:prstGeom>
          <a:solidFill>
            <a:srgbClr val="FFFFFF"/>
          </a:solidFill>
          <a:ln w="25400">
            <a:solidFill>
              <a:srgbClr val="FFFFFF"/>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158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9" name="Types of disabilityGoogle Shape;196;g10117343390_0_11" descr="Types of disabilityGoogle Shape;196;g10117343390_0_11"/>
          <p:cNvPicPr>
            <a:picLocks noChangeAspect="1"/>
          </p:cNvPicPr>
          <p:nvPr/>
        </p:nvPicPr>
        <p:blipFill>
          <a:blip r:embed="rId3">
            <a:extLst/>
          </a:blip>
          <a:srcRect l="0" t="0" r="786" b="70018"/>
          <a:stretch>
            <a:fillRect/>
          </a:stretch>
        </p:blipFill>
        <p:spPr>
          <a:xfrm>
            <a:off x="2542032" y="3868047"/>
            <a:ext cx="18013681" cy="8843773"/>
          </a:xfrm>
          <a:prstGeom prst="rect">
            <a:avLst/>
          </a:prstGeom>
          <a:ln w="12700">
            <a:miter lim="400000"/>
          </a:ln>
        </p:spPr>
      </p:pic>
      <p:sp>
        <p:nvSpPr>
          <p:cNvPr id="1590" name="Rectangle 3"/>
          <p:cNvSpPr/>
          <p:nvPr/>
        </p:nvSpPr>
        <p:spPr>
          <a:xfrm>
            <a:off x="15247087" y="4189228"/>
            <a:ext cx="5039835" cy="8676168"/>
          </a:xfrm>
          <a:prstGeom prst="rect">
            <a:avLst/>
          </a:prstGeom>
          <a:solidFill>
            <a:srgbClr val="FFFFFF"/>
          </a:solidFill>
          <a:ln w="25400">
            <a:solidFill>
              <a:srgbClr val="FFFFFF"/>
            </a:solidFill>
          </a:ln>
        </p:spPr>
        <p:txBody>
          <a:bodyPr lIns="45719" rIns="45719" anchor="ctr"/>
          <a:lstStyle/>
          <a:p>
            <a:pPr defTabSz="914400">
              <a:defRPr sz="1400">
                <a:solidFill>
                  <a:srgbClr val="FFFFFF"/>
                </a:solidFill>
                <a:latin typeface="Arial"/>
                <a:ea typeface="Arial"/>
                <a:cs typeface="Arial"/>
                <a:sym typeface="Arial"/>
              </a:defRPr>
            </a:pPr>
          </a:p>
        </p:txBody>
      </p:sp>
      <p:sp>
        <p:nvSpPr>
          <p:cNvPr id="159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5" name="Types of disabilityGoogle Shape;196;g10117343390_0_11" descr="Types of disabilityGoogle Shape;196;g10117343390_0_11"/>
          <p:cNvPicPr>
            <a:picLocks noChangeAspect="1"/>
          </p:cNvPicPr>
          <p:nvPr/>
        </p:nvPicPr>
        <p:blipFill>
          <a:blip r:embed="rId3">
            <a:extLst/>
          </a:blip>
          <a:srcRect l="0" t="0" r="786" b="70018"/>
          <a:stretch>
            <a:fillRect/>
          </a:stretch>
        </p:blipFill>
        <p:spPr>
          <a:xfrm>
            <a:off x="2542032" y="3868047"/>
            <a:ext cx="18013681" cy="8843773"/>
          </a:xfrm>
          <a:prstGeom prst="rect">
            <a:avLst/>
          </a:prstGeom>
          <a:ln w="12700">
            <a:miter lim="400000"/>
          </a:ln>
        </p:spPr>
      </p:pic>
      <p:sp>
        <p:nvSpPr>
          <p:cNvPr id="1596" name="Slide Number"/>
          <p:cNvSpPr txBox="1"/>
          <p:nvPr>
            <p:ph type="sldNum" sz="quarter" idx="4294967295"/>
          </p:nvPr>
        </p:nvSpPr>
        <p:spPr>
          <a:xfrm>
            <a:off x="12001499" y="13068299"/>
            <a:ext cx="3685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114395"/>
            <a:lumOff val="-24975"/>
          </a:schemeClr>
        </a:solidFill>
      </p:bgPr>
    </p:bg>
    <p:spTree>
      <p:nvGrpSpPr>
        <p:cNvPr id="1" name=""/>
        <p:cNvGrpSpPr/>
        <p:nvPr/>
      </p:nvGrpSpPr>
      <p:grpSpPr>
        <a:xfrm>
          <a:off x="0" y="0"/>
          <a:ext cx="0" cy="0"/>
          <a:chOff x="0" y="0"/>
          <a:chExt cx="0" cy="0"/>
        </a:xfrm>
      </p:grpSpPr>
      <p:sp>
        <p:nvSpPr>
          <p:cNvPr id="343" name="Google Shape;144;p32"/>
          <p:cNvSpPr txBox="1"/>
          <p:nvPr>
            <p:ph type="title"/>
          </p:nvPr>
        </p:nvSpPr>
        <p:spPr>
          <a:xfrm>
            <a:off x="1307332" y="3586733"/>
            <a:ext cx="21285603" cy="8522401"/>
          </a:xfrm>
          <a:prstGeom prst="rect">
            <a:avLst/>
          </a:prstGeom>
        </p:spPr>
        <p:txBody>
          <a:bodyPr/>
          <a:lstStyle/>
          <a:p>
            <a:pPr/>
            <a:r>
              <a:t>Why does </a:t>
            </a:r>
          </a:p>
          <a:p>
            <a:pPr/>
            <a:r>
              <a:t>accessibility matter?</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0" name="Types of disabilityGoogle Shape;196;g10117343390_0_11" descr="Types of disabilityGoogle Shape;196;g10117343390_0_11"/>
          <p:cNvPicPr>
            <a:picLocks noChangeAspect="1"/>
          </p:cNvPicPr>
          <p:nvPr/>
        </p:nvPicPr>
        <p:blipFill>
          <a:blip r:embed="rId3">
            <a:extLst/>
          </a:blip>
          <a:srcRect l="0" t="0" r="786" b="70018"/>
          <a:stretch>
            <a:fillRect/>
          </a:stretch>
        </p:blipFill>
        <p:spPr>
          <a:xfrm>
            <a:off x="2542032" y="3868047"/>
            <a:ext cx="18013681" cy="8843773"/>
          </a:xfrm>
          <a:prstGeom prst="rect">
            <a:avLst/>
          </a:prstGeom>
          <a:ln w="12700">
            <a:miter lim="400000"/>
          </a:ln>
        </p:spPr>
      </p:pic>
      <p:sp>
        <p:nvSpPr>
          <p:cNvPr id="1601" name="Google Shape;193;g10117343390_0_11"/>
          <p:cNvSpPr txBox="1"/>
          <p:nvPr>
            <p:ph type="title"/>
          </p:nvPr>
        </p:nvSpPr>
        <p:spPr>
          <a:xfrm>
            <a:off x="822401" y="1004180"/>
            <a:ext cx="22275344" cy="2818012"/>
          </a:xfrm>
          <a:prstGeom prst="rect">
            <a:avLst/>
          </a:prstGeom>
        </p:spPr>
        <p:txBody>
          <a:bodyPr/>
          <a:lstStyle/>
          <a:p>
            <a:pPr>
              <a:defRPr sz="7600"/>
            </a:pPr>
            <a:r>
              <a:t>We all experience situational impairment in our daily lives. </a:t>
            </a:r>
            <a:r>
              <a:rPr b="1"/>
              <a:t>Accessibility benefits everyone</a:t>
            </a:r>
            <a:r>
              <a:t>!</a:t>
            </a:r>
          </a:p>
        </p:txBody>
      </p:sp>
      <p:sp>
        <p:nvSpPr>
          <p:cNvPr id="1602" name="Slide Number"/>
          <p:cNvSpPr txBox="1"/>
          <p:nvPr>
            <p:ph type="sldNum" sz="quarter" idx="4294967295"/>
          </p:nvPr>
        </p:nvSpPr>
        <p:spPr>
          <a:xfrm>
            <a:off x="12001499" y="13068299"/>
            <a:ext cx="368505" cy="374600"/>
          </a:xfrm>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6" name="Google Shape;193;g10117343390_0_11"/>
          <p:cNvSpPr txBox="1"/>
          <p:nvPr>
            <p:ph type="title"/>
          </p:nvPr>
        </p:nvSpPr>
        <p:spPr>
          <a:xfrm>
            <a:off x="822402" y="5777348"/>
            <a:ext cx="14676864" cy="2161304"/>
          </a:xfrm>
          <a:prstGeom prst="rect">
            <a:avLst/>
          </a:prstGeom>
        </p:spPr>
        <p:txBody>
          <a:bodyPr/>
          <a:lstStyle>
            <a:lvl1pPr defTabSz="1706837">
              <a:defRPr b="1" spc="-162" sz="8119"/>
            </a:lvl1pPr>
          </a:lstStyle>
          <a:p>
            <a:pPr/>
            <a:r>
              <a:t>“Design for One, Extend to All”</a:t>
            </a:r>
          </a:p>
        </p:txBody>
      </p:sp>
      <p:sp>
        <p:nvSpPr>
          <p:cNvPr id="1607" name="Google Shape;194;g10117343390_0_11"/>
          <p:cNvSpPr txBox="1"/>
          <p:nvPr>
            <p:ph type="body" sz="quarter" idx="1"/>
          </p:nvPr>
        </p:nvSpPr>
        <p:spPr>
          <a:xfrm>
            <a:off x="683774" y="11790946"/>
            <a:ext cx="14676867" cy="1385632"/>
          </a:xfrm>
          <a:prstGeom prst="rect">
            <a:avLst/>
          </a:prstGeom>
        </p:spPr>
        <p:txBody>
          <a:bodyPr/>
          <a:lstStyle/>
          <a:p>
            <a:pPr marL="0" defTabSz="2438338">
              <a:defRPr sz="2400">
                <a:solidFill>
                  <a:srgbClr val="5E5E5E"/>
                </a:solidFill>
              </a:defRPr>
            </a:pPr>
            <a:r>
              <a:t>Microsoft’s Inclusive Design 101 Toolkit: </a:t>
            </a:r>
            <a:r>
              <a:rPr u="sng">
                <a:solidFill>
                  <a:srgbClr val="0000FF"/>
                </a:solidFill>
                <a:uFill>
                  <a:solidFill>
                    <a:srgbClr val="0000FF"/>
                  </a:solidFill>
                </a:uFill>
                <a:hlinkClick r:id="rId3" invalidUrl="" action="" tgtFrame="" tooltip="" history="1" highlightClick="0" endSnd="0"/>
              </a:rPr>
              <a:t>https://download.microsoft.com/download/b/0/d/b0d4bf87-09ce-4417-8f28-d60703d672ed/inclusive_toolkit_manual_final.pdf</a:t>
            </a:r>
          </a:p>
        </p:txBody>
      </p:sp>
      <p:pic>
        <p:nvPicPr>
          <p:cNvPr id="1608" name="Types of disabilityGoogle Shape;196;g10117343390_0_11" descr="Types of disabilityGoogle Shape;196;g10117343390_0_11"/>
          <p:cNvPicPr>
            <a:picLocks noChangeAspect="1"/>
          </p:cNvPicPr>
          <p:nvPr/>
        </p:nvPicPr>
        <p:blipFill>
          <a:blip r:embed="rId4">
            <a:extLst/>
          </a:blip>
          <a:stretch>
            <a:fillRect/>
          </a:stretch>
        </p:blipFill>
        <p:spPr>
          <a:xfrm>
            <a:off x="15360640" y="477531"/>
            <a:ext cx="7816911" cy="12699047"/>
          </a:xfrm>
          <a:prstGeom prst="rect">
            <a:avLst/>
          </a:prstGeom>
          <a:ln w="12700">
            <a:miter lim="400000"/>
          </a:ln>
        </p:spPr>
      </p:pic>
      <p:sp>
        <p:nvSpPr>
          <p:cNvPr id="160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114395"/>
            <a:lumOff val="-24975"/>
          </a:schemeClr>
        </a:solidFill>
      </p:bgPr>
    </p:bg>
    <p:spTree>
      <p:nvGrpSpPr>
        <p:cNvPr id="1" name=""/>
        <p:cNvGrpSpPr/>
        <p:nvPr/>
      </p:nvGrpSpPr>
      <p:grpSpPr>
        <a:xfrm>
          <a:off x="0" y="0"/>
          <a:ext cx="0" cy="0"/>
          <a:chOff x="0" y="0"/>
          <a:chExt cx="0" cy="0"/>
        </a:xfrm>
      </p:grpSpPr>
      <p:sp>
        <p:nvSpPr>
          <p:cNvPr id="1613" name="Google Shape;134;p30"/>
          <p:cNvSpPr txBox="1"/>
          <p:nvPr>
            <p:ph type="title"/>
          </p:nvPr>
        </p:nvSpPr>
        <p:spPr>
          <a:xfrm>
            <a:off x="1307332" y="3586732"/>
            <a:ext cx="13383519" cy="8522402"/>
          </a:xfrm>
          <a:prstGeom prst="rect">
            <a:avLst/>
          </a:prstGeom>
        </p:spPr>
        <p:txBody>
          <a:bodyPr/>
          <a:lstStyle/>
          <a:p>
            <a:pPr defTabSz="1901951">
              <a:defRPr sz="9984"/>
            </a:pPr>
            <a:r>
              <a:t>What is a situation you’ve found yourself in where your </a:t>
            </a:r>
            <a:r>
              <a:rPr b="1"/>
              <a:t>hearing</a:t>
            </a:r>
            <a:r>
              <a:t>, </a:t>
            </a:r>
            <a:r>
              <a:rPr b="1"/>
              <a:t>sight</a:t>
            </a:r>
            <a:r>
              <a:t>, </a:t>
            </a:r>
            <a:r>
              <a:rPr b="1"/>
              <a:t>voice</a:t>
            </a:r>
            <a:r>
              <a:t>, or </a:t>
            </a:r>
            <a:r>
              <a:rPr b="1"/>
              <a:t>hands</a:t>
            </a:r>
            <a:r>
              <a:t> were impaired?</a:t>
            </a:r>
          </a:p>
        </p:txBody>
      </p:sp>
      <p:pic>
        <p:nvPicPr>
          <p:cNvPr id="1614" name="pasted-movie.png" descr="pasted-movie.png"/>
          <p:cNvPicPr>
            <a:picLocks noChangeAspect="1"/>
          </p:cNvPicPr>
          <p:nvPr/>
        </p:nvPicPr>
        <p:blipFill>
          <a:blip r:embed="rId2">
            <a:extLst/>
          </a:blip>
          <a:stretch>
            <a:fillRect/>
          </a:stretch>
        </p:blipFill>
        <p:spPr>
          <a:xfrm>
            <a:off x="15089108" y="3682333"/>
            <a:ext cx="8331201" cy="83312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114395"/>
            <a:lumOff val="-24975"/>
          </a:schemeClr>
        </a:solidFill>
      </p:bgPr>
    </p:bg>
    <p:spTree>
      <p:nvGrpSpPr>
        <p:cNvPr id="1" name=""/>
        <p:cNvGrpSpPr/>
        <p:nvPr/>
      </p:nvGrpSpPr>
      <p:grpSpPr>
        <a:xfrm>
          <a:off x="0" y="0"/>
          <a:ext cx="0" cy="0"/>
          <a:chOff x="0" y="0"/>
          <a:chExt cx="0" cy="0"/>
        </a:xfrm>
      </p:grpSpPr>
      <p:sp>
        <p:nvSpPr>
          <p:cNvPr id="1616" name="Google Shape;134;p30"/>
          <p:cNvSpPr txBox="1"/>
          <p:nvPr>
            <p:ph type="title"/>
          </p:nvPr>
        </p:nvSpPr>
        <p:spPr>
          <a:xfrm>
            <a:off x="1307332" y="3586733"/>
            <a:ext cx="13383519" cy="8522401"/>
          </a:xfrm>
          <a:prstGeom prst="rect">
            <a:avLst/>
          </a:prstGeom>
        </p:spPr>
        <p:txBody>
          <a:bodyPr/>
          <a:lstStyle/>
          <a:p>
            <a:pPr/>
            <a:r>
              <a:t>Any other questions?</a:t>
            </a:r>
          </a:p>
        </p:txBody>
      </p:sp>
      <p:pic>
        <p:nvPicPr>
          <p:cNvPr id="1617" name="pasted-movie.png" descr="pasted-movie.png"/>
          <p:cNvPicPr>
            <a:picLocks noChangeAspect="1"/>
          </p:cNvPicPr>
          <p:nvPr/>
        </p:nvPicPr>
        <p:blipFill>
          <a:blip r:embed="rId2">
            <a:extLst/>
          </a:blip>
          <a:stretch>
            <a:fillRect/>
          </a:stretch>
        </p:blipFill>
        <p:spPr>
          <a:xfrm>
            <a:off x="14965511" y="3682332"/>
            <a:ext cx="8331201" cy="833120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9" name="Google Shape;171;g10104eaf235_0_29"/>
          <p:cNvSpPr txBox="1"/>
          <p:nvPr>
            <p:ph type="title"/>
          </p:nvPr>
        </p:nvSpPr>
        <p:spPr>
          <a:xfrm>
            <a:off x="1206449" y="865818"/>
            <a:ext cx="21971102" cy="1433101"/>
          </a:xfrm>
          <a:prstGeom prst="rect">
            <a:avLst/>
          </a:prstGeom>
        </p:spPr>
        <p:txBody>
          <a:bodyPr/>
          <a:lstStyle/>
          <a:p>
            <a:pPr defTabSz="1828754">
              <a:defRPr b="1" spc="-174" sz="8700"/>
            </a:pPr>
            <a:r>
              <a:t>Turns out, a lot of barriers are </a:t>
            </a:r>
            <a:r>
              <a:rPr i="1"/>
              <a:t>shared</a:t>
            </a:r>
            <a:r>
              <a:t>!</a:t>
            </a:r>
          </a:p>
        </p:txBody>
      </p:sp>
      <p:pic>
        <p:nvPicPr>
          <p:cNvPr id="1620" name="Picture 6" descr="Picture 6"/>
          <p:cNvPicPr>
            <a:picLocks noChangeAspect="1"/>
          </p:cNvPicPr>
          <p:nvPr/>
        </p:nvPicPr>
        <p:blipFill>
          <a:blip r:embed="rId3">
            <a:extLst/>
          </a:blip>
          <a:stretch>
            <a:fillRect/>
          </a:stretch>
        </p:blipFill>
        <p:spPr>
          <a:xfrm>
            <a:off x="10963147" y="2481799"/>
            <a:ext cx="9842501" cy="9842501"/>
          </a:xfrm>
          <a:prstGeom prst="rect">
            <a:avLst/>
          </a:prstGeom>
          <a:ln w="12700">
            <a:miter lim="400000"/>
          </a:ln>
        </p:spPr>
      </p:pic>
      <p:grpSp>
        <p:nvGrpSpPr>
          <p:cNvPr id="1806" name="Google Shape;310;p38"/>
          <p:cNvGrpSpPr/>
          <p:nvPr/>
        </p:nvGrpSpPr>
        <p:grpSpPr>
          <a:xfrm>
            <a:off x="1005840" y="3249977"/>
            <a:ext cx="8384228" cy="7581556"/>
            <a:chOff x="0" y="82"/>
            <a:chExt cx="8384227" cy="7581554"/>
          </a:xfrm>
        </p:grpSpPr>
        <p:sp>
          <p:nvSpPr>
            <p:cNvPr id="1621" name="Google Shape;311;p38"/>
            <p:cNvSpPr/>
            <p:nvPr/>
          </p:nvSpPr>
          <p:spPr>
            <a:xfrm>
              <a:off x="0" y="7217481"/>
              <a:ext cx="8384228" cy="364157"/>
            </a:xfrm>
            <a:prstGeom prst="ellipse">
              <a:avLst/>
            </a:pr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nvGrpSpPr>
            <p:cNvPr id="1805" name="Google Shape;312;p38"/>
            <p:cNvGrpSpPr/>
            <p:nvPr/>
          </p:nvGrpSpPr>
          <p:grpSpPr>
            <a:xfrm>
              <a:off x="1060004" y="82"/>
              <a:ext cx="6991037" cy="7486001"/>
              <a:chOff x="0" y="0"/>
              <a:chExt cx="6991036" cy="7486000"/>
            </a:xfrm>
          </p:grpSpPr>
          <p:sp>
            <p:nvSpPr>
              <p:cNvPr id="1622" name="Google Shape;313;p38"/>
              <p:cNvSpPr/>
              <p:nvPr/>
            </p:nvSpPr>
            <p:spPr>
              <a:xfrm>
                <a:off x="1414027" y="1266613"/>
                <a:ext cx="1514526" cy="1686965"/>
              </a:xfrm>
              <a:custGeom>
                <a:avLst/>
                <a:gdLst/>
                <a:ahLst/>
                <a:cxnLst>
                  <a:cxn ang="0">
                    <a:pos x="wd2" y="hd2"/>
                  </a:cxn>
                  <a:cxn ang="5400000">
                    <a:pos x="wd2" y="hd2"/>
                  </a:cxn>
                  <a:cxn ang="10800000">
                    <a:pos x="wd2" y="hd2"/>
                  </a:cxn>
                  <a:cxn ang="16200000">
                    <a:pos x="wd2" y="hd2"/>
                  </a:cxn>
                </a:cxnLst>
                <a:rect l="0" t="0" r="r" b="b"/>
                <a:pathLst>
                  <a:path w="20788" h="21600" fill="norm" stroke="1" extrusionOk="0">
                    <a:moveTo>
                      <a:pt x="2812" y="0"/>
                    </a:moveTo>
                    <a:cubicBezTo>
                      <a:pt x="1364" y="0"/>
                      <a:pt x="-81" y="923"/>
                      <a:pt x="4" y="2520"/>
                    </a:cubicBezTo>
                    <a:lnTo>
                      <a:pt x="4" y="2500"/>
                    </a:lnTo>
                    <a:cubicBezTo>
                      <a:pt x="4" y="2794"/>
                      <a:pt x="52" y="3046"/>
                      <a:pt x="76" y="3321"/>
                    </a:cubicBezTo>
                    <a:cubicBezTo>
                      <a:pt x="101" y="3594"/>
                      <a:pt x="126" y="3847"/>
                      <a:pt x="174" y="4141"/>
                    </a:cubicBezTo>
                    <a:cubicBezTo>
                      <a:pt x="198" y="4416"/>
                      <a:pt x="247" y="4668"/>
                      <a:pt x="271" y="4942"/>
                    </a:cubicBezTo>
                    <a:lnTo>
                      <a:pt x="392" y="5742"/>
                    </a:lnTo>
                    <a:cubicBezTo>
                      <a:pt x="563" y="6815"/>
                      <a:pt x="782" y="7889"/>
                      <a:pt x="1050" y="8942"/>
                    </a:cubicBezTo>
                    <a:cubicBezTo>
                      <a:pt x="1172" y="9468"/>
                      <a:pt x="1294" y="10016"/>
                      <a:pt x="1440" y="10563"/>
                    </a:cubicBezTo>
                    <a:cubicBezTo>
                      <a:pt x="1587" y="11090"/>
                      <a:pt x="1756" y="11637"/>
                      <a:pt x="1927" y="12164"/>
                    </a:cubicBezTo>
                    <a:cubicBezTo>
                      <a:pt x="2098" y="12690"/>
                      <a:pt x="2268" y="13238"/>
                      <a:pt x="2487" y="13785"/>
                    </a:cubicBezTo>
                    <a:lnTo>
                      <a:pt x="2633" y="14206"/>
                    </a:lnTo>
                    <a:lnTo>
                      <a:pt x="2829" y="14627"/>
                    </a:lnTo>
                    <a:lnTo>
                      <a:pt x="2999" y="15048"/>
                    </a:lnTo>
                    <a:lnTo>
                      <a:pt x="3096" y="15237"/>
                    </a:lnTo>
                    <a:cubicBezTo>
                      <a:pt x="3120" y="15301"/>
                      <a:pt x="3145" y="15364"/>
                      <a:pt x="3194" y="15427"/>
                    </a:cubicBezTo>
                    <a:cubicBezTo>
                      <a:pt x="3242" y="15532"/>
                      <a:pt x="3316" y="15659"/>
                      <a:pt x="3388" y="15764"/>
                    </a:cubicBezTo>
                    <a:cubicBezTo>
                      <a:pt x="3632" y="16164"/>
                      <a:pt x="3949" y="16543"/>
                      <a:pt x="4290" y="16880"/>
                    </a:cubicBezTo>
                    <a:cubicBezTo>
                      <a:pt x="4606" y="17175"/>
                      <a:pt x="4923" y="17469"/>
                      <a:pt x="5289" y="17722"/>
                    </a:cubicBezTo>
                    <a:cubicBezTo>
                      <a:pt x="5605" y="17933"/>
                      <a:pt x="5922" y="18165"/>
                      <a:pt x="6263" y="18354"/>
                    </a:cubicBezTo>
                    <a:cubicBezTo>
                      <a:pt x="6579" y="18543"/>
                      <a:pt x="6919" y="18712"/>
                      <a:pt x="7237" y="18880"/>
                    </a:cubicBezTo>
                    <a:cubicBezTo>
                      <a:pt x="7553" y="19048"/>
                      <a:pt x="7895" y="19196"/>
                      <a:pt x="8211" y="19323"/>
                    </a:cubicBezTo>
                    <a:cubicBezTo>
                      <a:pt x="8527" y="19469"/>
                      <a:pt x="8844" y="19596"/>
                      <a:pt x="9160" y="19701"/>
                    </a:cubicBezTo>
                    <a:cubicBezTo>
                      <a:pt x="9794" y="19933"/>
                      <a:pt x="10452" y="20143"/>
                      <a:pt x="11085" y="20312"/>
                    </a:cubicBezTo>
                    <a:cubicBezTo>
                      <a:pt x="12327" y="20670"/>
                      <a:pt x="13593" y="20964"/>
                      <a:pt x="14884" y="21175"/>
                    </a:cubicBezTo>
                    <a:cubicBezTo>
                      <a:pt x="15542" y="21280"/>
                      <a:pt x="16174" y="21385"/>
                      <a:pt x="16807" y="21449"/>
                    </a:cubicBezTo>
                    <a:cubicBezTo>
                      <a:pt x="17125" y="21490"/>
                      <a:pt x="17465" y="21512"/>
                      <a:pt x="17781" y="21533"/>
                    </a:cubicBezTo>
                    <a:lnTo>
                      <a:pt x="18268" y="21576"/>
                    </a:lnTo>
                    <a:lnTo>
                      <a:pt x="18512" y="21596"/>
                    </a:lnTo>
                    <a:lnTo>
                      <a:pt x="18780" y="21596"/>
                    </a:lnTo>
                    <a:cubicBezTo>
                      <a:pt x="18826" y="21599"/>
                      <a:pt x="18870" y="21600"/>
                      <a:pt x="18913" y="21600"/>
                    </a:cubicBezTo>
                    <a:cubicBezTo>
                      <a:pt x="20788" y="21600"/>
                      <a:pt x="21519" y="19429"/>
                      <a:pt x="19876" y="18586"/>
                    </a:cubicBezTo>
                    <a:lnTo>
                      <a:pt x="19609" y="18459"/>
                    </a:lnTo>
                    <a:lnTo>
                      <a:pt x="19511" y="18417"/>
                    </a:lnTo>
                    <a:lnTo>
                      <a:pt x="19413" y="18375"/>
                    </a:lnTo>
                    <a:lnTo>
                      <a:pt x="19219" y="18291"/>
                    </a:lnTo>
                    <a:lnTo>
                      <a:pt x="18805" y="18143"/>
                    </a:lnTo>
                    <a:lnTo>
                      <a:pt x="18002" y="17828"/>
                    </a:lnTo>
                    <a:cubicBezTo>
                      <a:pt x="17441" y="17596"/>
                      <a:pt x="16906" y="17385"/>
                      <a:pt x="16370" y="17175"/>
                    </a:cubicBezTo>
                    <a:cubicBezTo>
                      <a:pt x="15298" y="16754"/>
                      <a:pt x="14251" y="16311"/>
                      <a:pt x="13252" y="15848"/>
                    </a:cubicBezTo>
                    <a:cubicBezTo>
                      <a:pt x="12765" y="15617"/>
                      <a:pt x="12278" y="15385"/>
                      <a:pt x="11815" y="15132"/>
                    </a:cubicBezTo>
                    <a:cubicBezTo>
                      <a:pt x="11572" y="15027"/>
                      <a:pt x="11353" y="14900"/>
                      <a:pt x="11133" y="14774"/>
                    </a:cubicBezTo>
                    <a:cubicBezTo>
                      <a:pt x="10914" y="14648"/>
                      <a:pt x="10720" y="14522"/>
                      <a:pt x="10524" y="14395"/>
                    </a:cubicBezTo>
                    <a:cubicBezTo>
                      <a:pt x="10159" y="14185"/>
                      <a:pt x="9818" y="13932"/>
                      <a:pt x="9525" y="13659"/>
                    </a:cubicBezTo>
                    <a:cubicBezTo>
                      <a:pt x="9404" y="13553"/>
                      <a:pt x="9307" y="13448"/>
                      <a:pt x="9209" y="13343"/>
                    </a:cubicBezTo>
                    <a:cubicBezTo>
                      <a:pt x="9160" y="13280"/>
                      <a:pt x="9112" y="13216"/>
                      <a:pt x="9088" y="13154"/>
                    </a:cubicBezTo>
                    <a:lnTo>
                      <a:pt x="9088" y="13132"/>
                    </a:lnTo>
                    <a:lnTo>
                      <a:pt x="8966" y="12816"/>
                    </a:lnTo>
                    <a:lnTo>
                      <a:pt x="8869" y="12479"/>
                    </a:lnTo>
                    <a:lnTo>
                      <a:pt x="8747" y="12121"/>
                    </a:lnTo>
                    <a:cubicBezTo>
                      <a:pt x="8601" y="11659"/>
                      <a:pt x="8430" y="11174"/>
                      <a:pt x="8283" y="10690"/>
                    </a:cubicBezTo>
                    <a:lnTo>
                      <a:pt x="7408" y="7700"/>
                    </a:lnTo>
                    <a:cubicBezTo>
                      <a:pt x="7115" y="6689"/>
                      <a:pt x="6798" y="5679"/>
                      <a:pt x="6482" y="4668"/>
                    </a:cubicBezTo>
                    <a:lnTo>
                      <a:pt x="6238" y="3910"/>
                    </a:lnTo>
                    <a:cubicBezTo>
                      <a:pt x="6141" y="3636"/>
                      <a:pt x="6067" y="3405"/>
                      <a:pt x="5970" y="3153"/>
                    </a:cubicBezTo>
                    <a:lnTo>
                      <a:pt x="5702" y="2394"/>
                    </a:lnTo>
                    <a:cubicBezTo>
                      <a:pt x="5629" y="2141"/>
                      <a:pt x="5532" y="1888"/>
                      <a:pt x="5435" y="1658"/>
                    </a:cubicBezTo>
                    <a:lnTo>
                      <a:pt x="5410" y="1615"/>
                    </a:lnTo>
                    <a:cubicBezTo>
                      <a:pt x="4954" y="505"/>
                      <a:pt x="3883" y="0"/>
                      <a:pt x="281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23" name="Google Shape;314;p38"/>
              <p:cNvSpPr/>
              <p:nvPr/>
            </p:nvSpPr>
            <p:spPr>
              <a:xfrm>
                <a:off x="1825387" y="2308354"/>
                <a:ext cx="259573" cy="84204"/>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20128" y="0"/>
                    </a:moveTo>
                    <a:cubicBezTo>
                      <a:pt x="20055" y="0"/>
                      <a:pt x="19974" y="21"/>
                      <a:pt x="19901" y="85"/>
                    </a:cubicBezTo>
                    <a:cubicBezTo>
                      <a:pt x="13379" y="3046"/>
                      <a:pt x="6850" y="8521"/>
                      <a:pt x="621" y="16104"/>
                    </a:cubicBezTo>
                    <a:cubicBezTo>
                      <a:pt x="-396" y="17382"/>
                      <a:pt x="-103" y="21600"/>
                      <a:pt x="1053" y="21600"/>
                    </a:cubicBezTo>
                    <a:lnTo>
                      <a:pt x="1492" y="21600"/>
                    </a:lnTo>
                    <a:cubicBezTo>
                      <a:pt x="7575" y="14421"/>
                      <a:pt x="13811" y="8947"/>
                      <a:pt x="20333" y="5986"/>
                    </a:cubicBezTo>
                    <a:cubicBezTo>
                      <a:pt x="20911" y="5560"/>
                      <a:pt x="21204" y="3877"/>
                      <a:pt x="21204" y="2194"/>
                    </a:cubicBezTo>
                    <a:cubicBezTo>
                      <a:pt x="21080" y="1086"/>
                      <a:pt x="20626" y="0"/>
                      <a:pt x="2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24" name="Google Shape;315;p38"/>
              <p:cNvSpPr/>
              <p:nvPr/>
            </p:nvSpPr>
            <p:spPr>
              <a:xfrm>
                <a:off x="1899635" y="2285351"/>
                <a:ext cx="139667" cy="53646"/>
              </a:xfrm>
              <a:custGeom>
                <a:avLst/>
                <a:gdLst/>
                <a:ahLst/>
                <a:cxnLst>
                  <a:cxn ang="0">
                    <a:pos x="wd2" y="hd2"/>
                  </a:cxn>
                  <a:cxn ang="5400000">
                    <a:pos x="wd2" y="hd2"/>
                  </a:cxn>
                  <a:cxn ang="10800000">
                    <a:pos x="wd2" y="hd2"/>
                  </a:cxn>
                  <a:cxn ang="16200000">
                    <a:pos x="wd2" y="hd2"/>
                  </a:cxn>
                </a:cxnLst>
                <a:rect l="0" t="0" r="r" b="b"/>
                <a:pathLst>
                  <a:path w="20161" h="21600" fill="norm" stroke="1" extrusionOk="0">
                    <a:moveTo>
                      <a:pt x="1699" y="0"/>
                    </a:moveTo>
                    <a:cubicBezTo>
                      <a:pt x="-242" y="0"/>
                      <a:pt x="-746" y="7490"/>
                      <a:pt x="1388" y="8727"/>
                    </a:cubicBezTo>
                    <a:cubicBezTo>
                      <a:pt x="6769" y="12037"/>
                      <a:pt x="12408" y="16685"/>
                      <a:pt x="17789" y="21299"/>
                    </a:cubicBezTo>
                    <a:cubicBezTo>
                      <a:pt x="17789" y="21299"/>
                      <a:pt x="17905" y="21600"/>
                      <a:pt x="18047" y="21600"/>
                    </a:cubicBezTo>
                    <a:cubicBezTo>
                      <a:pt x="18125" y="21600"/>
                      <a:pt x="18215" y="21533"/>
                      <a:pt x="18293" y="21299"/>
                    </a:cubicBezTo>
                    <a:cubicBezTo>
                      <a:pt x="20350" y="21299"/>
                      <a:pt x="20854" y="14679"/>
                      <a:pt x="19069" y="12706"/>
                    </a:cubicBezTo>
                    <a:cubicBezTo>
                      <a:pt x="13430" y="7423"/>
                      <a:pt x="7803" y="3444"/>
                      <a:pt x="2164" y="134"/>
                    </a:cubicBezTo>
                    <a:cubicBezTo>
                      <a:pt x="1996" y="33"/>
                      <a:pt x="1841" y="0"/>
                      <a:pt x="169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25" name="Google Shape;316;p38"/>
              <p:cNvSpPr/>
              <p:nvPr/>
            </p:nvSpPr>
            <p:spPr>
              <a:xfrm>
                <a:off x="236108" y="6541416"/>
                <a:ext cx="145515" cy="440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1" y="0"/>
                    </a:moveTo>
                    <a:lnTo>
                      <a:pt x="0" y="21600"/>
                    </a:lnTo>
                    <a:lnTo>
                      <a:pt x="16852" y="21034"/>
                    </a:lnTo>
                    <a:lnTo>
                      <a:pt x="2160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26" name="Google Shape;317;p38"/>
              <p:cNvSpPr/>
              <p:nvPr/>
            </p:nvSpPr>
            <p:spPr>
              <a:xfrm>
                <a:off x="147353" y="4799978"/>
                <a:ext cx="516338" cy="972569"/>
              </a:xfrm>
              <a:custGeom>
                <a:avLst/>
                <a:gdLst/>
                <a:ahLst/>
                <a:cxnLst>
                  <a:cxn ang="0">
                    <a:pos x="wd2" y="hd2"/>
                  </a:cxn>
                  <a:cxn ang="5400000">
                    <a:pos x="wd2" y="hd2"/>
                  </a:cxn>
                  <a:cxn ang="10800000">
                    <a:pos x="wd2" y="hd2"/>
                  </a:cxn>
                  <a:cxn ang="16200000">
                    <a:pos x="wd2" y="hd2"/>
                  </a:cxn>
                </a:cxnLst>
                <a:rect l="0" t="0" r="r" b="b"/>
                <a:pathLst>
                  <a:path w="20147" h="21600" fill="norm" stroke="1" extrusionOk="0">
                    <a:moveTo>
                      <a:pt x="3323" y="0"/>
                    </a:moveTo>
                    <a:cubicBezTo>
                      <a:pt x="3117" y="365"/>
                      <a:pt x="2977" y="693"/>
                      <a:pt x="2771" y="1059"/>
                    </a:cubicBezTo>
                    <a:cubicBezTo>
                      <a:pt x="1868" y="2848"/>
                      <a:pt x="1176" y="4673"/>
                      <a:pt x="694" y="6501"/>
                    </a:cubicBezTo>
                    <a:cubicBezTo>
                      <a:pt x="-1453" y="14693"/>
                      <a:pt x="1466" y="21600"/>
                      <a:pt x="8246" y="21600"/>
                    </a:cubicBezTo>
                    <a:cubicBezTo>
                      <a:pt x="8690" y="21600"/>
                      <a:pt x="9148" y="21570"/>
                      <a:pt x="9623" y="21510"/>
                    </a:cubicBezTo>
                    <a:cubicBezTo>
                      <a:pt x="17102" y="20562"/>
                      <a:pt x="19248" y="11468"/>
                      <a:pt x="19871" y="5514"/>
                    </a:cubicBezTo>
                    <a:cubicBezTo>
                      <a:pt x="20011" y="4382"/>
                      <a:pt x="20077" y="3360"/>
                      <a:pt x="20147" y="2519"/>
                    </a:cubicBezTo>
                    <a:cubicBezTo>
                      <a:pt x="20147" y="1167"/>
                      <a:pt x="20147" y="291"/>
                      <a:pt x="20147" y="291"/>
                    </a:cubicBezTo>
                    <a:lnTo>
                      <a:pt x="3323"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27" name="Google Shape;318;p38"/>
              <p:cNvSpPr/>
              <p:nvPr/>
            </p:nvSpPr>
            <p:spPr>
              <a:xfrm>
                <a:off x="81185" y="5460065"/>
                <a:ext cx="506205" cy="1194951"/>
              </a:xfrm>
              <a:custGeom>
                <a:avLst/>
                <a:gdLst/>
                <a:ahLst/>
                <a:cxnLst>
                  <a:cxn ang="0">
                    <a:pos x="wd2" y="hd2"/>
                  </a:cxn>
                  <a:cxn ang="5400000">
                    <a:pos x="wd2" y="hd2"/>
                  </a:cxn>
                  <a:cxn ang="10800000">
                    <a:pos x="wd2" y="hd2"/>
                  </a:cxn>
                  <a:cxn ang="16200000">
                    <a:pos x="wd2" y="hd2"/>
                  </a:cxn>
                </a:cxnLst>
                <a:rect l="0" t="0" r="r" b="b"/>
                <a:pathLst>
                  <a:path w="18200" h="21600" fill="norm" stroke="1" extrusionOk="0">
                    <a:moveTo>
                      <a:pt x="10441" y="0"/>
                    </a:moveTo>
                    <a:cubicBezTo>
                      <a:pt x="-1102" y="0"/>
                      <a:pt x="-661" y="9607"/>
                      <a:pt x="657" y="11075"/>
                    </a:cubicBezTo>
                    <a:cubicBezTo>
                      <a:pt x="6175" y="17330"/>
                      <a:pt x="3308" y="21600"/>
                      <a:pt x="7032" y="21600"/>
                    </a:cubicBezTo>
                    <a:cubicBezTo>
                      <a:pt x="7093" y="21600"/>
                      <a:pt x="7161" y="21600"/>
                      <a:pt x="7229" y="21597"/>
                    </a:cubicBezTo>
                    <a:cubicBezTo>
                      <a:pt x="15137" y="21300"/>
                      <a:pt x="13672" y="14820"/>
                      <a:pt x="17115" y="8280"/>
                    </a:cubicBezTo>
                    <a:cubicBezTo>
                      <a:pt x="20498" y="1771"/>
                      <a:pt x="14883" y="404"/>
                      <a:pt x="14883" y="404"/>
                    </a:cubicBezTo>
                    <a:cubicBezTo>
                      <a:pt x="13234" y="126"/>
                      <a:pt x="11758" y="0"/>
                      <a:pt x="104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28" name="Google Shape;319;p38"/>
              <p:cNvSpPr/>
              <p:nvPr/>
            </p:nvSpPr>
            <p:spPr>
              <a:xfrm>
                <a:off x="131334" y="5467207"/>
                <a:ext cx="472084" cy="436544"/>
              </a:xfrm>
              <a:custGeom>
                <a:avLst/>
                <a:gdLst/>
                <a:ahLst/>
                <a:cxnLst>
                  <a:cxn ang="0">
                    <a:pos x="wd2" y="hd2"/>
                  </a:cxn>
                  <a:cxn ang="5400000">
                    <a:pos x="wd2" y="hd2"/>
                  </a:cxn>
                  <a:cxn ang="10800000">
                    <a:pos x="wd2" y="hd2"/>
                  </a:cxn>
                  <a:cxn ang="16200000">
                    <a:pos x="wd2" y="hd2"/>
                  </a:cxn>
                </a:cxnLst>
                <a:rect l="0" t="0" r="r" b="b"/>
                <a:pathLst>
                  <a:path w="20380" h="21600" fill="norm" stroke="1" extrusionOk="0">
                    <a:moveTo>
                      <a:pt x="10128" y="0"/>
                    </a:moveTo>
                    <a:cubicBezTo>
                      <a:pt x="5157" y="0"/>
                      <a:pt x="783" y="4002"/>
                      <a:pt x="79" y="9376"/>
                    </a:cubicBezTo>
                    <a:cubicBezTo>
                      <a:pt x="-610" y="15314"/>
                      <a:pt x="3297" y="20766"/>
                      <a:pt x="8886" y="21497"/>
                    </a:cubicBezTo>
                    <a:cubicBezTo>
                      <a:pt x="9354" y="21567"/>
                      <a:pt x="9815" y="21600"/>
                      <a:pt x="10271" y="21600"/>
                    </a:cubicBezTo>
                    <a:cubicBezTo>
                      <a:pt x="15238" y="21600"/>
                      <a:pt x="19601" y="17664"/>
                      <a:pt x="20301" y="12224"/>
                    </a:cubicBezTo>
                    <a:cubicBezTo>
                      <a:pt x="20990" y="6282"/>
                      <a:pt x="17083" y="912"/>
                      <a:pt x="11494" y="99"/>
                    </a:cubicBezTo>
                    <a:cubicBezTo>
                      <a:pt x="11033" y="33"/>
                      <a:pt x="10581" y="0"/>
                      <a:pt x="1012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29" name="Google Shape;320;p38"/>
              <p:cNvSpPr/>
              <p:nvPr/>
            </p:nvSpPr>
            <p:spPr>
              <a:xfrm>
                <a:off x="235840" y="5562786"/>
                <a:ext cx="263324" cy="243724"/>
              </a:xfrm>
              <a:custGeom>
                <a:avLst/>
                <a:gdLst/>
                <a:ahLst/>
                <a:cxnLst>
                  <a:cxn ang="0">
                    <a:pos x="wd2" y="hd2"/>
                  </a:cxn>
                  <a:cxn ang="5400000">
                    <a:pos x="wd2" y="hd2"/>
                  </a:cxn>
                  <a:cxn ang="10800000">
                    <a:pos x="wd2" y="hd2"/>
                  </a:cxn>
                  <a:cxn ang="16200000">
                    <a:pos x="wd2" y="hd2"/>
                  </a:cxn>
                </a:cxnLst>
                <a:rect l="0" t="0" r="r" b="b"/>
                <a:pathLst>
                  <a:path w="18230" h="21600" fill="norm" stroke="1" extrusionOk="0">
                    <a:moveTo>
                      <a:pt x="9137" y="0"/>
                    </a:moveTo>
                    <a:cubicBezTo>
                      <a:pt x="4305" y="0"/>
                      <a:pt x="254" y="4423"/>
                      <a:pt x="18" y="10215"/>
                    </a:cubicBezTo>
                    <a:cubicBezTo>
                      <a:pt x="-329" y="16941"/>
                      <a:pt x="4255" y="21600"/>
                      <a:pt x="9100" y="21600"/>
                    </a:cubicBezTo>
                    <a:cubicBezTo>
                      <a:pt x="11184" y="21600"/>
                      <a:pt x="13318" y="20746"/>
                      <a:pt x="15123" y="18818"/>
                    </a:cubicBezTo>
                    <a:cubicBezTo>
                      <a:pt x="21271" y="12548"/>
                      <a:pt x="17704" y="596"/>
                      <a:pt x="9596" y="15"/>
                    </a:cubicBezTo>
                    <a:cubicBezTo>
                      <a:pt x="9441" y="7"/>
                      <a:pt x="9292" y="0"/>
                      <a:pt x="91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30" name="Google Shape;321;p38"/>
              <p:cNvSpPr/>
              <p:nvPr/>
            </p:nvSpPr>
            <p:spPr>
              <a:xfrm>
                <a:off x="301573" y="5623738"/>
                <a:ext cx="132751" cy="124146"/>
              </a:xfrm>
              <a:custGeom>
                <a:avLst/>
                <a:gdLst/>
                <a:ahLst/>
                <a:cxnLst>
                  <a:cxn ang="0">
                    <a:pos x="wd2" y="hd2"/>
                  </a:cxn>
                  <a:cxn ang="5400000">
                    <a:pos x="wd2" y="hd2"/>
                  </a:cxn>
                  <a:cxn ang="10800000">
                    <a:pos x="wd2" y="hd2"/>
                  </a:cxn>
                  <a:cxn ang="16200000">
                    <a:pos x="wd2" y="hd2"/>
                  </a:cxn>
                </a:cxnLst>
                <a:rect l="0" t="0" r="r" b="b"/>
                <a:pathLst>
                  <a:path w="18286" h="21600" fill="norm" stroke="1" extrusionOk="0">
                    <a:moveTo>
                      <a:pt x="9114" y="0"/>
                    </a:moveTo>
                    <a:cubicBezTo>
                      <a:pt x="4411" y="0"/>
                      <a:pt x="264" y="4479"/>
                      <a:pt x="17" y="10027"/>
                    </a:cubicBezTo>
                    <a:cubicBezTo>
                      <a:pt x="-316" y="16875"/>
                      <a:pt x="4300" y="21600"/>
                      <a:pt x="9200" y="21600"/>
                    </a:cubicBezTo>
                    <a:cubicBezTo>
                      <a:pt x="11262" y="21600"/>
                      <a:pt x="13372" y="20762"/>
                      <a:pt x="15174" y="18898"/>
                    </a:cubicBezTo>
                    <a:cubicBezTo>
                      <a:pt x="21284" y="12310"/>
                      <a:pt x="17865" y="578"/>
                      <a:pt x="9558" y="14"/>
                    </a:cubicBezTo>
                    <a:cubicBezTo>
                      <a:pt x="9410" y="0"/>
                      <a:pt x="9262" y="0"/>
                      <a:pt x="91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31" name="Google Shape;322;p38"/>
              <p:cNvSpPr/>
              <p:nvPr/>
            </p:nvSpPr>
            <p:spPr>
              <a:xfrm>
                <a:off x="87010" y="6873578"/>
                <a:ext cx="586895" cy="473579"/>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8353" y="0"/>
                    </a:moveTo>
                    <a:cubicBezTo>
                      <a:pt x="3262" y="0"/>
                      <a:pt x="2808" y="2772"/>
                      <a:pt x="2284" y="4272"/>
                    </a:cubicBezTo>
                    <a:cubicBezTo>
                      <a:pt x="1895" y="5397"/>
                      <a:pt x="1631" y="6598"/>
                      <a:pt x="1437" y="7798"/>
                    </a:cubicBezTo>
                    <a:lnTo>
                      <a:pt x="1045" y="9749"/>
                    </a:lnTo>
                    <a:cubicBezTo>
                      <a:pt x="784" y="11400"/>
                      <a:pt x="458" y="13199"/>
                      <a:pt x="264" y="14623"/>
                    </a:cubicBezTo>
                    <a:cubicBezTo>
                      <a:pt x="66" y="16048"/>
                      <a:pt x="0" y="17475"/>
                      <a:pt x="0" y="18900"/>
                    </a:cubicBezTo>
                    <a:lnTo>
                      <a:pt x="0" y="19199"/>
                    </a:lnTo>
                    <a:cubicBezTo>
                      <a:pt x="0" y="19649"/>
                      <a:pt x="0" y="20024"/>
                      <a:pt x="66" y="20399"/>
                    </a:cubicBezTo>
                    <a:cubicBezTo>
                      <a:pt x="66" y="21149"/>
                      <a:pt x="132" y="21600"/>
                      <a:pt x="132" y="21600"/>
                    </a:cubicBezTo>
                    <a:lnTo>
                      <a:pt x="21534" y="21600"/>
                    </a:lnTo>
                    <a:cubicBezTo>
                      <a:pt x="21600" y="20774"/>
                      <a:pt x="21600" y="20024"/>
                      <a:pt x="21534" y="19199"/>
                    </a:cubicBezTo>
                    <a:cubicBezTo>
                      <a:pt x="21406" y="16726"/>
                      <a:pt x="20687" y="12749"/>
                      <a:pt x="17751" y="10124"/>
                    </a:cubicBezTo>
                    <a:cubicBezTo>
                      <a:pt x="13639" y="6522"/>
                      <a:pt x="15204" y="7272"/>
                      <a:pt x="14423" y="5624"/>
                    </a:cubicBezTo>
                    <a:cubicBezTo>
                      <a:pt x="14291" y="5473"/>
                      <a:pt x="13573" y="2625"/>
                      <a:pt x="13507" y="2473"/>
                    </a:cubicBezTo>
                    <a:cubicBezTo>
                      <a:pt x="12792" y="750"/>
                      <a:pt x="12202" y="0"/>
                      <a:pt x="8353"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32" name="Google Shape;323;p38"/>
              <p:cNvSpPr/>
              <p:nvPr/>
            </p:nvSpPr>
            <p:spPr>
              <a:xfrm>
                <a:off x="87010" y="7042897"/>
                <a:ext cx="73981" cy="277937"/>
              </a:xfrm>
              <a:custGeom>
                <a:avLst/>
                <a:gdLst/>
                <a:ahLst/>
                <a:cxnLst>
                  <a:cxn ang="0">
                    <a:pos x="wd2" y="hd2"/>
                  </a:cxn>
                  <a:cxn ang="5400000">
                    <a:pos x="wd2" y="hd2"/>
                  </a:cxn>
                  <a:cxn ang="10800000">
                    <a:pos x="wd2" y="hd2"/>
                  </a:cxn>
                  <a:cxn ang="16200000">
                    <a:pos x="wd2" y="hd2"/>
                  </a:cxn>
                </a:cxnLst>
                <a:rect l="0" t="0" r="r" b="b"/>
                <a:pathLst>
                  <a:path w="16376" h="21600" fill="norm" stroke="1" extrusionOk="0">
                    <a:moveTo>
                      <a:pt x="8648" y="0"/>
                    </a:moveTo>
                    <a:lnTo>
                      <a:pt x="6288" y="3324"/>
                    </a:lnTo>
                    <a:cubicBezTo>
                      <a:pt x="9045" y="6137"/>
                      <a:pt x="12575" y="10990"/>
                      <a:pt x="7855" y="15082"/>
                    </a:cubicBezTo>
                    <a:cubicBezTo>
                      <a:pt x="6288" y="16618"/>
                      <a:pt x="3550" y="18018"/>
                      <a:pt x="0" y="19044"/>
                    </a:cubicBezTo>
                    <a:lnTo>
                      <a:pt x="0" y="19554"/>
                    </a:lnTo>
                    <a:cubicBezTo>
                      <a:pt x="0" y="20322"/>
                      <a:pt x="0" y="20961"/>
                      <a:pt x="397" y="21600"/>
                    </a:cubicBezTo>
                    <a:cubicBezTo>
                      <a:pt x="6288" y="20193"/>
                      <a:pt x="11008" y="18147"/>
                      <a:pt x="13745" y="15979"/>
                    </a:cubicBezTo>
                    <a:cubicBezTo>
                      <a:pt x="21600" y="8822"/>
                      <a:pt x="9441" y="387"/>
                      <a:pt x="864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33" name="Google Shape;324;p38"/>
              <p:cNvSpPr/>
              <p:nvPr/>
            </p:nvSpPr>
            <p:spPr>
              <a:xfrm>
                <a:off x="87010" y="7294509"/>
                <a:ext cx="586895" cy="52648"/>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0" y="0"/>
                    </a:moveTo>
                    <a:cubicBezTo>
                      <a:pt x="0" y="12810"/>
                      <a:pt x="132" y="21600"/>
                      <a:pt x="132" y="21600"/>
                    </a:cubicBezTo>
                    <a:lnTo>
                      <a:pt x="21534" y="21600"/>
                    </a:lnTo>
                    <a:cubicBezTo>
                      <a:pt x="21600" y="14173"/>
                      <a:pt x="21600" y="6746"/>
                      <a:pt x="215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34" name="Google Shape;325;p38"/>
              <p:cNvSpPr/>
              <p:nvPr/>
            </p:nvSpPr>
            <p:spPr>
              <a:xfrm>
                <a:off x="278326" y="7001376"/>
                <a:ext cx="178351" cy="39860"/>
              </a:xfrm>
              <a:custGeom>
                <a:avLst/>
                <a:gdLst/>
                <a:ahLst/>
                <a:cxnLst>
                  <a:cxn ang="0">
                    <a:pos x="wd2" y="hd2"/>
                  </a:cxn>
                  <a:cxn ang="5400000">
                    <a:pos x="wd2" y="hd2"/>
                  </a:cxn>
                  <a:cxn ang="10800000">
                    <a:pos x="wd2" y="hd2"/>
                  </a:cxn>
                  <a:cxn ang="16200000">
                    <a:pos x="wd2" y="hd2"/>
                  </a:cxn>
                </a:cxnLst>
                <a:rect l="0" t="0" r="r" b="b"/>
                <a:pathLst>
                  <a:path w="20561" h="21600" fill="norm" stroke="1" extrusionOk="0">
                    <a:moveTo>
                      <a:pt x="10824" y="0"/>
                    </a:moveTo>
                    <a:cubicBezTo>
                      <a:pt x="7673" y="0"/>
                      <a:pt x="4543" y="1755"/>
                      <a:pt x="1475" y="5580"/>
                    </a:cubicBezTo>
                    <a:cubicBezTo>
                      <a:pt x="453" y="6480"/>
                      <a:pt x="-167" y="10935"/>
                      <a:pt x="40" y="15390"/>
                    </a:cubicBezTo>
                    <a:cubicBezTo>
                      <a:pt x="246" y="18945"/>
                      <a:pt x="1062" y="21600"/>
                      <a:pt x="1878" y="21600"/>
                    </a:cubicBezTo>
                    <a:lnTo>
                      <a:pt x="2498" y="21600"/>
                    </a:lnTo>
                    <a:cubicBezTo>
                      <a:pt x="5153" y="18225"/>
                      <a:pt x="7994" y="16695"/>
                      <a:pt x="10855" y="16695"/>
                    </a:cubicBezTo>
                    <a:cubicBezTo>
                      <a:pt x="13272" y="16695"/>
                      <a:pt x="15700" y="17820"/>
                      <a:pt x="18045" y="19845"/>
                    </a:cubicBezTo>
                    <a:cubicBezTo>
                      <a:pt x="18313" y="20340"/>
                      <a:pt x="18572" y="20565"/>
                      <a:pt x="18799" y="20565"/>
                    </a:cubicBezTo>
                    <a:cubicBezTo>
                      <a:pt x="20720" y="20565"/>
                      <a:pt x="21433" y="6165"/>
                      <a:pt x="19067" y="3780"/>
                    </a:cubicBezTo>
                    <a:cubicBezTo>
                      <a:pt x="16309" y="1305"/>
                      <a:pt x="13562" y="0"/>
                      <a:pt x="108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35" name="Google Shape;326;p38"/>
              <p:cNvSpPr/>
              <p:nvPr/>
            </p:nvSpPr>
            <p:spPr>
              <a:xfrm>
                <a:off x="269234" y="6938847"/>
                <a:ext cx="178057" cy="39944"/>
              </a:xfrm>
              <a:custGeom>
                <a:avLst/>
                <a:gdLst/>
                <a:ahLst/>
                <a:cxnLst>
                  <a:cxn ang="0">
                    <a:pos x="wd2" y="hd2"/>
                  </a:cxn>
                  <a:cxn ang="5400000">
                    <a:pos x="wd2" y="hd2"/>
                  </a:cxn>
                  <a:cxn ang="10800000">
                    <a:pos x="wd2" y="hd2"/>
                  </a:cxn>
                  <a:cxn ang="16200000">
                    <a:pos x="wd2" y="hd2"/>
                  </a:cxn>
                </a:cxnLst>
                <a:rect l="0" t="0" r="r" b="b"/>
                <a:pathLst>
                  <a:path w="19992" h="21600" fill="norm" stroke="1" extrusionOk="0">
                    <a:moveTo>
                      <a:pt x="10537" y="0"/>
                    </a:moveTo>
                    <a:cubicBezTo>
                      <a:pt x="7499" y="0"/>
                      <a:pt x="4450" y="1796"/>
                      <a:pt x="1462" y="5613"/>
                    </a:cubicBezTo>
                    <a:cubicBezTo>
                      <a:pt x="-731" y="8263"/>
                      <a:pt x="-339" y="21600"/>
                      <a:pt x="1855" y="21600"/>
                    </a:cubicBezTo>
                    <a:lnTo>
                      <a:pt x="2257" y="21600"/>
                    </a:lnTo>
                    <a:cubicBezTo>
                      <a:pt x="4953" y="18232"/>
                      <a:pt x="7710" y="16660"/>
                      <a:pt x="10466" y="16660"/>
                    </a:cubicBezTo>
                    <a:cubicBezTo>
                      <a:pt x="12790" y="16660"/>
                      <a:pt x="15114" y="17783"/>
                      <a:pt x="17398" y="19804"/>
                    </a:cubicBezTo>
                    <a:cubicBezTo>
                      <a:pt x="17680" y="20298"/>
                      <a:pt x="17951" y="20522"/>
                      <a:pt x="18203" y="20522"/>
                    </a:cubicBezTo>
                    <a:cubicBezTo>
                      <a:pt x="20205" y="20522"/>
                      <a:pt x="20869" y="6197"/>
                      <a:pt x="18394" y="3817"/>
                    </a:cubicBezTo>
                    <a:cubicBezTo>
                      <a:pt x="15798" y="1347"/>
                      <a:pt x="13173" y="0"/>
                      <a:pt x="1053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36" name="Google Shape;327;p38"/>
              <p:cNvSpPr/>
              <p:nvPr/>
            </p:nvSpPr>
            <p:spPr>
              <a:xfrm>
                <a:off x="304257" y="7049623"/>
                <a:ext cx="177247" cy="39362"/>
              </a:xfrm>
              <a:custGeom>
                <a:avLst/>
                <a:gdLst/>
                <a:ahLst/>
                <a:cxnLst>
                  <a:cxn ang="0">
                    <a:pos x="wd2" y="hd2"/>
                  </a:cxn>
                  <a:cxn ang="5400000">
                    <a:pos x="wd2" y="hd2"/>
                  </a:cxn>
                  <a:cxn ang="10800000">
                    <a:pos x="wd2" y="hd2"/>
                  </a:cxn>
                  <a:cxn ang="16200000">
                    <a:pos x="wd2" y="hd2"/>
                  </a:cxn>
                </a:cxnLst>
                <a:rect l="0" t="0" r="r" b="b"/>
                <a:pathLst>
                  <a:path w="20060" h="21600" fill="norm" stroke="1" extrusionOk="0">
                    <a:moveTo>
                      <a:pt x="10876" y="0"/>
                    </a:moveTo>
                    <a:cubicBezTo>
                      <a:pt x="7651" y="0"/>
                      <a:pt x="4456" y="1823"/>
                      <a:pt x="1323" y="5332"/>
                    </a:cubicBezTo>
                    <a:cubicBezTo>
                      <a:pt x="-685" y="8066"/>
                      <a:pt x="-290" y="21600"/>
                      <a:pt x="1718" y="21600"/>
                    </a:cubicBezTo>
                    <a:lnTo>
                      <a:pt x="2327" y="21600"/>
                    </a:lnTo>
                    <a:cubicBezTo>
                      <a:pt x="5065" y="18501"/>
                      <a:pt x="7996" y="16906"/>
                      <a:pt x="10936" y="16906"/>
                    </a:cubicBezTo>
                    <a:cubicBezTo>
                      <a:pt x="13167" y="16906"/>
                      <a:pt x="15419" y="17818"/>
                      <a:pt x="17589" y="19777"/>
                    </a:cubicBezTo>
                    <a:cubicBezTo>
                      <a:pt x="17852" y="20278"/>
                      <a:pt x="18106" y="20506"/>
                      <a:pt x="18339" y="20506"/>
                    </a:cubicBezTo>
                    <a:cubicBezTo>
                      <a:pt x="20215" y="20506"/>
                      <a:pt x="20915" y="5970"/>
                      <a:pt x="18593" y="3554"/>
                    </a:cubicBezTo>
                    <a:cubicBezTo>
                      <a:pt x="16017" y="1139"/>
                      <a:pt x="13441" y="0"/>
                      <a:pt x="10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37" name="Google Shape;328;p38"/>
              <p:cNvSpPr/>
              <p:nvPr/>
            </p:nvSpPr>
            <p:spPr>
              <a:xfrm>
                <a:off x="331484" y="7105177"/>
                <a:ext cx="178170" cy="39777"/>
              </a:xfrm>
              <a:custGeom>
                <a:avLst/>
                <a:gdLst/>
                <a:ahLst/>
                <a:cxnLst>
                  <a:cxn ang="0">
                    <a:pos x="wd2" y="hd2"/>
                  </a:cxn>
                  <a:cxn ang="5400000">
                    <a:pos x="wd2" y="hd2"/>
                  </a:cxn>
                  <a:cxn ang="10800000">
                    <a:pos x="wd2" y="hd2"/>
                  </a:cxn>
                  <a:cxn ang="16200000">
                    <a:pos x="wd2" y="hd2"/>
                  </a:cxn>
                </a:cxnLst>
                <a:rect l="0" t="0" r="r" b="b"/>
                <a:pathLst>
                  <a:path w="20719" h="21600" fill="norm" stroke="1" extrusionOk="0">
                    <a:moveTo>
                      <a:pt x="10665" y="0"/>
                    </a:moveTo>
                    <a:cubicBezTo>
                      <a:pt x="7571" y="0"/>
                      <a:pt x="4476" y="1804"/>
                      <a:pt x="1496" y="5501"/>
                    </a:cubicBezTo>
                    <a:cubicBezTo>
                      <a:pt x="-713" y="7215"/>
                      <a:pt x="-390" y="21600"/>
                      <a:pt x="1902" y="21600"/>
                    </a:cubicBezTo>
                    <a:cubicBezTo>
                      <a:pt x="1975" y="21600"/>
                      <a:pt x="2038" y="21600"/>
                      <a:pt x="2111" y="21555"/>
                    </a:cubicBezTo>
                    <a:lnTo>
                      <a:pt x="2528" y="21555"/>
                    </a:lnTo>
                    <a:cubicBezTo>
                      <a:pt x="5205" y="18308"/>
                      <a:pt x="7935" y="16730"/>
                      <a:pt x="10665" y="16730"/>
                    </a:cubicBezTo>
                    <a:cubicBezTo>
                      <a:pt x="13197" y="16730"/>
                      <a:pt x="15729" y="18083"/>
                      <a:pt x="18209" y="20653"/>
                    </a:cubicBezTo>
                    <a:cubicBezTo>
                      <a:pt x="18334" y="20788"/>
                      <a:pt x="18470" y="20833"/>
                      <a:pt x="18605" y="20833"/>
                    </a:cubicBezTo>
                    <a:cubicBezTo>
                      <a:pt x="19491" y="20833"/>
                      <a:pt x="20324" y="18308"/>
                      <a:pt x="20679" y="14430"/>
                    </a:cubicBezTo>
                    <a:cubicBezTo>
                      <a:pt x="20887" y="9966"/>
                      <a:pt x="20272" y="5501"/>
                      <a:pt x="19241" y="4600"/>
                    </a:cubicBezTo>
                    <a:cubicBezTo>
                      <a:pt x="16448" y="1578"/>
                      <a:pt x="13552" y="0"/>
                      <a:pt x="1066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38" name="Google Shape;329;p38"/>
              <p:cNvSpPr/>
              <p:nvPr/>
            </p:nvSpPr>
            <p:spPr>
              <a:xfrm>
                <a:off x="1348609" y="6559436"/>
                <a:ext cx="347747" cy="386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290"/>
                    </a:lnTo>
                    <a:lnTo>
                      <a:pt x="0" y="20495"/>
                    </a:lnTo>
                    <a:lnTo>
                      <a:pt x="17966" y="21600"/>
                    </a:lnTo>
                    <a:lnTo>
                      <a:pt x="2160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39" name="Google Shape;330;p38"/>
              <p:cNvSpPr/>
              <p:nvPr/>
            </p:nvSpPr>
            <p:spPr>
              <a:xfrm>
                <a:off x="1264072" y="6874989"/>
                <a:ext cx="1058237" cy="472168"/>
              </a:xfrm>
              <a:custGeom>
                <a:avLst/>
                <a:gdLst/>
                <a:ahLst/>
                <a:cxnLst>
                  <a:cxn ang="0">
                    <a:pos x="wd2" y="hd2"/>
                  </a:cxn>
                  <a:cxn ang="5400000">
                    <a:pos x="wd2" y="hd2"/>
                  </a:cxn>
                  <a:cxn ang="10800000">
                    <a:pos x="wd2" y="hd2"/>
                  </a:cxn>
                  <a:cxn ang="16200000">
                    <a:pos x="wd2" y="hd2"/>
                  </a:cxn>
                </a:cxnLst>
                <a:rect l="0" t="0" r="r" b="b"/>
                <a:pathLst>
                  <a:path w="21436" h="21600" fill="norm" stroke="1" extrusionOk="0">
                    <a:moveTo>
                      <a:pt x="7377" y="0"/>
                    </a:moveTo>
                    <a:cubicBezTo>
                      <a:pt x="6393" y="0"/>
                      <a:pt x="5130" y="1998"/>
                      <a:pt x="3857" y="1998"/>
                    </a:cubicBezTo>
                    <a:cubicBezTo>
                      <a:pt x="3291" y="1998"/>
                      <a:pt x="2725" y="1603"/>
                      <a:pt x="2179" y="460"/>
                    </a:cubicBezTo>
                    <a:cubicBezTo>
                      <a:pt x="2179" y="460"/>
                      <a:pt x="2095" y="425"/>
                      <a:pt x="1970" y="425"/>
                    </a:cubicBezTo>
                    <a:cubicBezTo>
                      <a:pt x="1605" y="425"/>
                      <a:pt x="884" y="718"/>
                      <a:pt x="884" y="3020"/>
                    </a:cubicBezTo>
                    <a:cubicBezTo>
                      <a:pt x="850" y="3468"/>
                      <a:pt x="850" y="3996"/>
                      <a:pt x="814" y="4524"/>
                    </a:cubicBezTo>
                    <a:cubicBezTo>
                      <a:pt x="777" y="4900"/>
                      <a:pt x="741" y="5277"/>
                      <a:pt x="705" y="5725"/>
                    </a:cubicBezTo>
                    <a:cubicBezTo>
                      <a:pt x="454" y="9489"/>
                      <a:pt x="-121" y="15355"/>
                      <a:pt x="22" y="19116"/>
                    </a:cubicBezTo>
                    <a:cubicBezTo>
                      <a:pt x="22" y="19944"/>
                      <a:pt x="95" y="20772"/>
                      <a:pt x="275" y="21600"/>
                    </a:cubicBezTo>
                    <a:lnTo>
                      <a:pt x="21229" y="21600"/>
                    </a:lnTo>
                    <a:cubicBezTo>
                      <a:pt x="21408" y="20848"/>
                      <a:pt x="21479" y="19944"/>
                      <a:pt x="21408" y="19116"/>
                    </a:cubicBezTo>
                    <a:cubicBezTo>
                      <a:pt x="21229" y="17311"/>
                      <a:pt x="20365" y="14527"/>
                      <a:pt x="17239" y="11818"/>
                    </a:cubicBezTo>
                    <a:cubicBezTo>
                      <a:pt x="14831" y="9714"/>
                      <a:pt x="11990" y="7605"/>
                      <a:pt x="10337" y="4524"/>
                    </a:cubicBezTo>
                    <a:cubicBezTo>
                      <a:pt x="8685" y="1440"/>
                      <a:pt x="8074" y="460"/>
                      <a:pt x="8074" y="460"/>
                    </a:cubicBezTo>
                    <a:cubicBezTo>
                      <a:pt x="7863" y="133"/>
                      <a:pt x="7629" y="0"/>
                      <a:pt x="7377" y="0"/>
                    </a:cubicBez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40" name="Google Shape;331;p38"/>
              <p:cNvSpPr/>
              <p:nvPr/>
            </p:nvSpPr>
            <p:spPr>
              <a:xfrm>
                <a:off x="1265189" y="7292847"/>
                <a:ext cx="1058198" cy="54310"/>
              </a:xfrm>
              <a:custGeom>
                <a:avLst/>
                <a:gdLst/>
                <a:ahLst/>
                <a:cxnLst>
                  <a:cxn ang="0">
                    <a:pos x="wd2" y="hd2"/>
                  </a:cxn>
                  <a:cxn ang="5400000">
                    <a:pos x="wd2" y="hd2"/>
                  </a:cxn>
                  <a:cxn ang="10800000">
                    <a:pos x="wd2" y="hd2"/>
                  </a:cxn>
                  <a:cxn ang="16200000">
                    <a:pos x="wd2" y="hd2"/>
                  </a:cxn>
                </a:cxnLst>
                <a:rect l="0" t="0" r="r" b="b"/>
                <a:pathLst>
                  <a:path w="21542" h="21600" fill="norm" stroke="1" extrusionOk="0">
                    <a:moveTo>
                      <a:pt x="0" y="0"/>
                    </a:moveTo>
                    <a:cubicBezTo>
                      <a:pt x="0" y="7200"/>
                      <a:pt x="73" y="14400"/>
                      <a:pt x="254" y="21600"/>
                    </a:cubicBezTo>
                    <a:lnTo>
                      <a:pt x="21312" y="21600"/>
                    </a:lnTo>
                    <a:cubicBezTo>
                      <a:pt x="21527" y="15061"/>
                      <a:pt x="21600" y="7200"/>
                      <a:pt x="2149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41" name="Google Shape;332;p38"/>
              <p:cNvSpPr/>
              <p:nvPr/>
            </p:nvSpPr>
            <p:spPr>
              <a:xfrm>
                <a:off x="1298879" y="6973890"/>
                <a:ext cx="133583" cy="371606"/>
              </a:xfrm>
              <a:custGeom>
                <a:avLst/>
                <a:gdLst/>
                <a:ahLst/>
                <a:cxnLst>
                  <a:cxn ang="0">
                    <a:pos x="wd2" y="hd2"/>
                  </a:cxn>
                  <a:cxn ang="5400000">
                    <a:pos x="wd2" y="hd2"/>
                  </a:cxn>
                  <a:cxn ang="10800000">
                    <a:pos x="wd2" y="hd2"/>
                  </a:cxn>
                  <a:cxn ang="16200000">
                    <a:pos x="wd2" y="hd2"/>
                  </a:cxn>
                </a:cxnLst>
                <a:rect l="0" t="0" r="r" b="b"/>
                <a:pathLst>
                  <a:path w="21116" h="21600" fill="norm" stroke="1" extrusionOk="0">
                    <a:moveTo>
                      <a:pt x="567" y="0"/>
                    </a:moveTo>
                    <a:cubicBezTo>
                      <a:pt x="567" y="478"/>
                      <a:pt x="283" y="956"/>
                      <a:pt x="0" y="1525"/>
                    </a:cubicBezTo>
                    <a:cubicBezTo>
                      <a:pt x="10099" y="4204"/>
                      <a:pt x="16274" y="8312"/>
                      <a:pt x="17110" y="12709"/>
                    </a:cubicBezTo>
                    <a:cubicBezTo>
                      <a:pt x="17960" y="15962"/>
                      <a:pt x="14589" y="19114"/>
                      <a:pt x="8413" y="21600"/>
                    </a:cubicBezTo>
                    <a:lnTo>
                      <a:pt x="13187" y="21600"/>
                    </a:lnTo>
                    <a:cubicBezTo>
                      <a:pt x="18796" y="19018"/>
                      <a:pt x="21600" y="15866"/>
                      <a:pt x="21048" y="12709"/>
                    </a:cubicBezTo>
                    <a:cubicBezTo>
                      <a:pt x="20198" y="7646"/>
                      <a:pt x="12634" y="2959"/>
                      <a:pt x="56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42" name="Google Shape;333;p38"/>
              <p:cNvSpPr/>
              <p:nvPr/>
            </p:nvSpPr>
            <p:spPr>
              <a:xfrm>
                <a:off x="1740173" y="6982859"/>
                <a:ext cx="99212" cy="46918"/>
              </a:xfrm>
              <a:custGeom>
                <a:avLst/>
                <a:gdLst/>
                <a:ahLst/>
                <a:cxnLst>
                  <a:cxn ang="0">
                    <a:pos x="wd2" y="hd2"/>
                  </a:cxn>
                  <a:cxn ang="5400000">
                    <a:pos x="wd2" y="hd2"/>
                  </a:cxn>
                  <a:cxn ang="10800000">
                    <a:pos x="wd2" y="hd2"/>
                  </a:cxn>
                  <a:cxn ang="16200000">
                    <a:pos x="wd2" y="hd2"/>
                  </a:cxn>
                </a:cxnLst>
                <a:rect l="0" t="0" r="r" b="b"/>
                <a:pathLst>
                  <a:path w="18921" h="21600" fill="norm" stroke="1" extrusionOk="0">
                    <a:moveTo>
                      <a:pt x="15772" y="0"/>
                    </a:moveTo>
                    <a:cubicBezTo>
                      <a:pt x="15430" y="0"/>
                      <a:pt x="15055" y="115"/>
                      <a:pt x="14661" y="382"/>
                    </a:cubicBezTo>
                    <a:lnTo>
                      <a:pt x="2477" y="7225"/>
                    </a:lnTo>
                    <a:cubicBezTo>
                      <a:pt x="-1248" y="9481"/>
                      <a:pt x="-564" y="21600"/>
                      <a:pt x="3144" y="21600"/>
                    </a:cubicBezTo>
                    <a:lnTo>
                      <a:pt x="3827" y="21600"/>
                    </a:lnTo>
                    <a:lnTo>
                      <a:pt x="16353" y="14795"/>
                    </a:lnTo>
                    <a:cubicBezTo>
                      <a:pt x="20352" y="12731"/>
                      <a:pt x="19310" y="0"/>
                      <a:pt x="1577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43" name="Google Shape;334;p38"/>
              <p:cNvSpPr/>
              <p:nvPr/>
            </p:nvSpPr>
            <p:spPr>
              <a:xfrm>
                <a:off x="1681618" y="6936439"/>
                <a:ext cx="99202" cy="47251"/>
              </a:xfrm>
              <a:custGeom>
                <a:avLst/>
                <a:gdLst/>
                <a:ahLst/>
                <a:cxnLst>
                  <a:cxn ang="0">
                    <a:pos x="wd2" y="hd2"/>
                  </a:cxn>
                  <a:cxn ang="5400000">
                    <a:pos x="wd2" y="hd2"/>
                  </a:cxn>
                  <a:cxn ang="10800000">
                    <a:pos x="wd2" y="hd2"/>
                  </a:cxn>
                  <a:cxn ang="16200000">
                    <a:pos x="wd2" y="hd2"/>
                  </a:cxn>
                </a:cxnLst>
                <a:rect l="0" t="0" r="r" b="b"/>
                <a:pathLst>
                  <a:path w="18994" h="21600" fill="norm" stroke="1" extrusionOk="0">
                    <a:moveTo>
                      <a:pt x="16015" y="0"/>
                    </a:moveTo>
                    <a:cubicBezTo>
                      <a:pt x="15621" y="0"/>
                      <a:pt x="15192" y="152"/>
                      <a:pt x="14712" y="569"/>
                    </a:cubicBezTo>
                    <a:lnTo>
                      <a:pt x="2479" y="7327"/>
                    </a:lnTo>
                    <a:cubicBezTo>
                      <a:pt x="-1244" y="9604"/>
                      <a:pt x="-575" y="20879"/>
                      <a:pt x="3165" y="21600"/>
                    </a:cubicBezTo>
                    <a:cubicBezTo>
                      <a:pt x="3508" y="21600"/>
                      <a:pt x="3508" y="21600"/>
                      <a:pt x="3851" y="20879"/>
                    </a:cubicBezTo>
                    <a:lnTo>
                      <a:pt x="16410" y="14084"/>
                    </a:lnTo>
                    <a:cubicBezTo>
                      <a:pt x="20356" y="12755"/>
                      <a:pt x="19430" y="0"/>
                      <a:pt x="160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44" name="Google Shape;335;p38"/>
              <p:cNvSpPr/>
              <p:nvPr/>
            </p:nvSpPr>
            <p:spPr>
              <a:xfrm>
                <a:off x="1804781" y="7017735"/>
                <a:ext cx="98610" cy="46587"/>
              </a:xfrm>
              <a:custGeom>
                <a:avLst/>
                <a:gdLst/>
                <a:ahLst/>
                <a:cxnLst>
                  <a:cxn ang="0">
                    <a:pos x="wd2" y="hd2"/>
                  </a:cxn>
                  <a:cxn ang="5400000">
                    <a:pos x="wd2" y="hd2"/>
                  </a:cxn>
                  <a:cxn ang="10800000">
                    <a:pos x="wd2" y="hd2"/>
                  </a:cxn>
                  <a:cxn ang="16200000">
                    <a:pos x="wd2" y="hd2"/>
                  </a:cxn>
                </a:cxnLst>
                <a:rect l="0" t="0" r="r" b="b"/>
                <a:pathLst>
                  <a:path w="19047" h="21600" fill="norm" stroke="1" extrusionOk="0">
                    <a:moveTo>
                      <a:pt x="15905" y="0"/>
                    </a:moveTo>
                    <a:cubicBezTo>
                      <a:pt x="15628" y="0"/>
                      <a:pt x="15351" y="77"/>
                      <a:pt x="15039" y="231"/>
                    </a:cubicBezTo>
                    <a:lnTo>
                      <a:pt x="2370" y="7084"/>
                    </a:lnTo>
                    <a:cubicBezTo>
                      <a:pt x="-1057" y="9395"/>
                      <a:pt x="-711" y="21600"/>
                      <a:pt x="3045" y="21600"/>
                    </a:cubicBezTo>
                    <a:lnTo>
                      <a:pt x="4083" y="21600"/>
                    </a:lnTo>
                    <a:lnTo>
                      <a:pt x="16424" y="14747"/>
                    </a:lnTo>
                    <a:cubicBezTo>
                      <a:pt x="20543" y="12590"/>
                      <a:pt x="19383" y="0"/>
                      <a:pt x="1590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45" name="Google Shape;336;p38"/>
              <p:cNvSpPr/>
              <p:nvPr/>
            </p:nvSpPr>
            <p:spPr>
              <a:xfrm>
                <a:off x="1869407" y="7051781"/>
                <a:ext cx="97602" cy="47085"/>
              </a:xfrm>
              <a:custGeom>
                <a:avLst/>
                <a:gdLst/>
                <a:ahLst/>
                <a:cxnLst>
                  <a:cxn ang="0">
                    <a:pos x="wd2" y="hd2"/>
                  </a:cxn>
                  <a:cxn ang="5400000">
                    <a:pos x="wd2" y="hd2"/>
                  </a:cxn>
                  <a:cxn ang="10800000">
                    <a:pos x="wd2" y="hd2"/>
                  </a:cxn>
                  <a:cxn ang="16200000">
                    <a:pos x="wd2" y="hd2"/>
                  </a:cxn>
                </a:cxnLst>
                <a:rect l="0" t="0" r="r" b="b"/>
                <a:pathLst>
                  <a:path w="19805" h="21600" fill="norm" stroke="1" extrusionOk="0">
                    <a:moveTo>
                      <a:pt x="16775" y="0"/>
                    </a:moveTo>
                    <a:cubicBezTo>
                      <a:pt x="16412" y="0"/>
                      <a:pt x="16030" y="152"/>
                      <a:pt x="15648" y="457"/>
                    </a:cubicBezTo>
                    <a:lnTo>
                      <a:pt x="2339" y="7238"/>
                    </a:lnTo>
                    <a:cubicBezTo>
                      <a:pt x="-1261" y="9524"/>
                      <a:pt x="-552" y="20838"/>
                      <a:pt x="3412" y="21600"/>
                    </a:cubicBezTo>
                    <a:cubicBezTo>
                      <a:pt x="3412" y="21600"/>
                      <a:pt x="3775" y="20838"/>
                      <a:pt x="4139" y="20838"/>
                    </a:cubicBezTo>
                    <a:lnTo>
                      <a:pt x="17103" y="14057"/>
                    </a:lnTo>
                    <a:cubicBezTo>
                      <a:pt x="18903" y="13295"/>
                      <a:pt x="20339" y="9524"/>
                      <a:pt x="19612" y="5752"/>
                    </a:cubicBezTo>
                    <a:cubicBezTo>
                      <a:pt x="19321" y="2171"/>
                      <a:pt x="18139" y="0"/>
                      <a:pt x="1677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46" name="Google Shape;337;p38"/>
              <p:cNvSpPr/>
              <p:nvPr/>
            </p:nvSpPr>
            <p:spPr>
              <a:xfrm>
                <a:off x="1940372" y="7083752"/>
                <a:ext cx="97758" cy="46338"/>
              </a:xfrm>
              <a:custGeom>
                <a:avLst/>
                <a:gdLst/>
                <a:ahLst/>
                <a:cxnLst>
                  <a:cxn ang="0">
                    <a:pos x="wd2" y="hd2"/>
                  </a:cxn>
                  <a:cxn ang="5400000">
                    <a:pos x="wd2" y="hd2"/>
                  </a:cxn>
                  <a:cxn ang="10800000">
                    <a:pos x="wd2" y="hd2"/>
                  </a:cxn>
                  <a:cxn ang="16200000">
                    <a:pos x="wd2" y="hd2"/>
                  </a:cxn>
                </a:cxnLst>
                <a:rect l="0" t="0" r="r" b="b"/>
                <a:pathLst>
                  <a:path w="19837" h="21600" fill="norm" stroke="1" extrusionOk="0">
                    <a:moveTo>
                      <a:pt x="16357" y="0"/>
                    </a:moveTo>
                    <a:cubicBezTo>
                      <a:pt x="16121" y="0"/>
                      <a:pt x="15884" y="39"/>
                      <a:pt x="15648" y="116"/>
                    </a:cubicBezTo>
                    <a:lnTo>
                      <a:pt x="2339" y="7045"/>
                    </a:lnTo>
                    <a:cubicBezTo>
                      <a:pt x="-1261" y="9329"/>
                      <a:pt x="-552" y="21600"/>
                      <a:pt x="3412" y="21600"/>
                    </a:cubicBezTo>
                    <a:lnTo>
                      <a:pt x="4139" y="21600"/>
                    </a:lnTo>
                    <a:lnTo>
                      <a:pt x="17103" y="14710"/>
                    </a:lnTo>
                    <a:cubicBezTo>
                      <a:pt x="19248" y="13161"/>
                      <a:pt x="20339" y="9329"/>
                      <a:pt x="19612" y="5497"/>
                    </a:cubicBezTo>
                    <a:cubicBezTo>
                      <a:pt x="19303" y="2168"/>
                      <a:pt x="17903" y="0"/>
                      <a:pt x="163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47" name="Google Shape;338;p38"/>
              <p:cNvSpPr/>
              <p:nvPr/>
            </p:nvSpPr>
            <p:spPr>
              <a:xfrm>
                <a:off x="2015438" y="7108166"/>
                <a:ext cx="99100" cy="48248"/>
              </a:xfrm>
              <a:custGeom>
                <a:avLst/>
                <a:gdLst/>
                <a:ahLst/>
                <a:cxnLst>
                  <a:cxn ang="0">
                    <a:pos x="wd2" y="hd2"/>
                  </a:cxn>
                  <a:cxn ang="5400000">
                    <a:pos x="wd2" y="hd2"/>
                  </a:cxn>
                  <a:cxn ang="10800000">
                    <a:pos x="wd2" y="hd2"/>
                  </a:cxn>
                  <a:cxn ang="16200000">
                    <a:pos x="wd2" y="hd2"/>
                  </a:cxn>
                </a:cxnLst>
                <a:rect l="0" t="0" r="r" b="b"/>
                <a:pathLst>
                  <a:path w="19760" h="21600" fill="norm" stroke="1" extrusionOk="0">
                    <a:moveTo>
                      <a:pt x="16524" y="0"/>
                    </a:moveTo>
                    <a:cubicBezTo>
                      <a:pt x="16238" y="0"/>
                      <a:pt x="15934" y="74"/>
                      <a:pt x="15631" y="223"/>
                    </a:cubicBezTo>
                    <a:lnTo>
                      <a:pt x="2535" y="6878"/>
                    </a:lnTo>
                    <a:cubicBezTo>
                      <a:pt x="766" y="8328"/>
                      <a:pt x="-288" y="12008"/>
                      <a:pt x="69" y="15689"/>
                    </a:cubicBezTo>
                    <a:cubicBezTo>
                      <a:pt x="409" y="19369"/>
                      <a:pt x="1838" y="21600"/>
                      <a:pt x="3607" y="21600"/>
                    </a:cubicBezTo>
                    <a:lnTo>
                      <a:pt x="4304" y="20856"/>
                    </a:lnTo>
                    <a:lnTo>
                      <a:pt x="17042" y="14239"/>
                    </a:lnTo>
                    <a:cubicBezTo>
                      <a:pt x="21312" y="12194"/>
                      <a:pt x="20097" y="0"/>
                      <a:pt x="1652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48" name="Google Shape;339;p38"/>
              <p:cNvSpPr/>
              <p:nvPr/>
            </p:nvSpPr>
            <p:spPr>
              <a:xfrm>
                <a:off x="752396" y="3423585"/>
                <a:ext cx="1346721" cy="3231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26" y="0"/>
                    </a:moveTo>
                    <a:lnTo>
                      <a:pt x="0" y="2023"/>
                    </a:lnTo>
                    <a:lnTo>
                      <a:pt x="11839" y="10982"/>
                    </a:lnTo>
                    <a:lnTo>
                      <a:pt x="11897" y="10982"/>
                    </a:lnTo>
                    <a:cubicBezTo>
                      <a:pt x="11043" y="11685"/>
                      <a:pt x="10074" y="12817"/>
                      <a:pt x="9818" y="14422"/>
                    </a:cubicBezTo>
                    <a:cubicBezTo>
                      <a:pt x="9334" y="17489"/>
                      <a:pt x="8765" y="21600"/>
                      <a:pt x="8765" y="21600"/>
                    </a:cubicBezTo>
                    <a:lnTo>
                      <a:pt x="16136" y="21556"/>
                    </a:lnTo>
                    <a:cubicBezTo>
                      <a:pt x="18583" y="17643"/>
                      <a:pt x="20406" y="13674"/>
                      <a:pt x="21600" y="9673"/>
                    </a:cubicBezTo>
                    <a:lnTo>
                      <a:pt x="1152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49" name="Google Shape;340;p38"/>
              <p:cNvSpPr/>
              <p:nvPr/>
            </p:nvSpPr>
            <p:spPr>
              <a:xfrm>
                <a:off x="1306899" y="6480547"/>
                <a:ext cx="482150" cy="29564"/>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585" y="0"/>
                    </a:moveTo>
                    <a:cubicBezTo>
                      <a:pt x="-195" y="1213"/>
                      <a:pt x="-195" y="19234"/>
                      <a:pt x="585" y="21600"/>
                    </a:cubicBezTo>
                    <a:lnTo>
                      <a:pt x="20547" y="21600"/>
                    </a:lnTo>
                    <a:cubicBezTo>
                      <a:pt x="21405" y="19234"/>
                      <a:pt x="21405" y="1213"/>
                      <a:pt x="2054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50" name="Google Shape;341;p38"/>
              <p:cNvSpPr/>
              <p:nvPr/>
            </p:nvSpPr>
            <p:spPr>
              <a:xfrm>
                <a:off x="897173" y="3779163"/>
                <a:ext cx="701158" cy="2730948"/>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487" y="0"/>
                    </a:moveTo>
                    <a:cubicBezTo>
                      <a:pt x="419" y="0"/>
                      <a:pt x="353" y="3"/>
                      <a:pt x="295" y="10"/>
                    </a:cubicBezTo>
                    <a:cubicBezTo>
                      <a:pt x="23" y="36"/>
                      <a:pt x="-87" y="114"/>
                      <a:pt x="78" y="179"/>
                    </a:cubicBezTo>
                    <a:cubicBezTo>
                      <a:pt x="185" y="257"/>
                      <a:pt x="15364" y="7554"/>
                      <a:pt x="20480" y="9895"/>
                    </a:cubicBezTo>
                    <a:cubicBezTo>
                      <a:pt x="19991" y="10259"/>
                      <a:pt x="16672" y="12561"/>
                      <a:pt x="16400" y="14265"/>
                    </a:cubicBezTo>
                    <a:cubicBezTo>
                      <a:pt x="16128" y="16072"/>
                      <a:pt x="14386" y="21431"/>
                      <a:pt x="14331" y="21483"/>
                    </a:cubicBezTo>
                    <a:cubicBezTo>
                      <a:pt x="14331" y="21548"/>
                      <a:pt x="14496" y="21600"/>
                      <a:pt x="14768" y="21600"/>
                    </a:cubicBezTo>
                    <a:lnTo>
                      <a:pt x="14820" y="21600"/>
                    </a:lnTo>
                    <a:cubicBezTo>
                      <a:pt x="15092" y="21600"/>
                      <a:pt x="15312" y="21548"/>
                      <a:pt x="15312" y="21483"/>
                    </a:cubicBezTo>
                    <a:cubicBezTo>
                      <a:pt x="15312" y="21431"/>
                      <a:pt x="17106" y="16086"/>
                      <a:pt x="17378" y="14265"/>
                    </a:cubicBezTo>
                    <a:cubicBezTo>
                      <a:pt x="17705" y="12444"/>
                      <a:pt x="21458" y="9933"/>
                      <a:pt x="21458" y="9908"/>
                    </a:cubicBezTo>
                    <a:cubicBezTo>
                      <a:pt x="21513" y="9881"/>
                      <a:pt x="21513" y="9856"/>
                      <a:pt x="21458" y="9816"/>
                    </a:cubicBezTo>
                    <a:cubicBezTo>
                      <a:pt x="16452" y="7541"/>
                      <a:pt x="1056" y="140"/>
                      <a:pt x="949" y="62"/>
                    </a:cubicBezTo>
                    <a:cubicBezTo>
                      <a:pt x="869" y="24"/>
                      <a:pt x="671" y="0"/>
                      <a:pt x="48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51" name="Google Shape;342;p38"/>
              <p:cNvSpPr/>
              <p:nvPr/>
            </p:nvSpPr>
            <p:spPr>
              <a:xfrm>
                <a:off x="51528" y="3347935"/>
                <a:ext cx="752621" cy="1677332"/>
              </a:xfrm>
              <a:custGeom>
                <a:avLst/>
                <a:gdLst/>
                <a:ahLst/>
                <a:cxnLst>
                  <a:cxn ang="0">
                    <a:pos x="wd2" y="hd2"/>
                  </a:cxn>
                  <a:cxn ang="5400000">
                    <a:pos x="wd2" y="hd2"/>
                  </a:cxn>
                  <a:cxn ang="10800000">
                    <a:pos x="wd2" y="hd2"/>
                  </a:cxn>
                  <a:cxn ang="16200000">
                    <a:pos x="wd2" y="hd2"/>
                  </a:cxn>
                </a:cxnLst>
                <a:rect l="0" t="0" r="r" b="b"/>
                <a:pathLst>
                  <a:path w="20869" h="21600" fill="norm" stroke="1" extrusionOk="0">
                    <a:moveTo>
                      <a:pt x="0" y="0"/>
                    </a:moveTo>
                    <a:cubicBezTo>
                      <a:pt x="0" y="0"/>
                      <a:pt x="149" y="2076"/>
                      <a:pt x="887" y="7962"/>
                    </a:cubicBezTo>
                    <a:cubicBezTo>
                      <a:pt x="1183" y="10631"/>
                      <a:pt x="1722" y="14929"/>
                      <a:pt x="2166" y="18466"/>
                    </a:cubicBezTo>
                    <a:cubicBezTo>
                      <a:pt x="2363" y="20223"/>
                      <a:pt x="5757" y="21600"/>
                      <a:pt x="9841" y="21600"/>
                    </a:cubicBezTo>
                    <a:lnTo>
                      <a:pt x="12793" y="21600"/>
                    </a:lnTo>
                    <a:cubicBezTo>
                      <a:pt x="16827" y="21600"/>
                      <a:pt x="20171" y="20265"/>
                      <a:pt x="20467" y="18529"/>
                    </a:cubicBezTo>
                    <a:cubicBezTo>
                      <a:pt x="21600" y="11583"/>
                      <a:pt x="19975" y="762"/>
                      <a:pt x="19975" y="762"/>
                    </a:cubicBezTo>
                    <a:lnTo>
                      <a:pt x="0"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52" name="Google Shape;343;p38"/>
              <p:cNvSpPr/>
              <p:nvPr/>
            </p:nvSpPr>
            <p:spPr>
              <a:xfrm>
                <a:off x="679" y="3007553"/>
                <a:ext cx="1503655" cy="761896"/>
              </a:xfrm>
              <a:custGeom>
                <a:avLst/>
                <a:gdLst/>
                <a:ahLst/>
                <a:cxnLst>
                  <a:cxn ang="0">
                    <a:pos x="wd2" y="hd2"/>
                  </a:cxn>
                  <a:cxn ang="5400000">
                    <a:pos x="wd2" y="hd2"/>
                  </a:cxn>
                  <a:cxn ang="10800000">
                    <a:pos x="wd2" y="hd2"/>
                  </a:cxn>
                  <a:cxn ang="16200000">
                    <a:pos x="wd2" y="hd2"/>
                  </a:cxn>
                </a:cxnLst>
                <a:rect l="0" t="0" r="r" b="b"/>
                <a:pathLst>
                  <a:path w="19683" h="21600" fill="norm" stroke="1" extrusionOk="0">
                    <a:moveTo>
                      <a:pt x="1177" y="0"/>
                    </a:moveTo>
                    <a:cubicBezTo>
                      <a:pt x="1177" y="0"/>
                      <a:pt x="-1424" y="14078"/>
                      <a:pt x="1108" y="17249"/>
                    </a:cubicBezTo>
                    <a:cubicBezTo>
                      <a:pt x="3677" y="20484"/>
                      <a:pt x="8515" y="21600"/>
                      <a:pt x="12185" y="21600"/>
                    </a:cubicBezTo>
                    <a:cubicBezTo>
                      <a:pt x="13590" y="21600"/>
                      <a:pt x="14825" y="21438"/>
                      <a:pt x="15693" y="21164"/>
                    </a:cubicBezTo>
                    <a:cubicBezTo>
                      <a:pt x="20176" y="19813"/>
                      <a:pt x="19666" y="5455"/>
                      <a:pt x="19666" y="5455"/>
                    </a:cubicBezTo>
                    <a:lnTo>
                      <a:pt x="1177"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53" name="Google Shape;344;p38"/>
              <p:cNvSpPr/>
              <p:nvPr/>
            </p:nvSpPr>
            <p:spPr>
              <a:xfrm>
                <a:off x="1370489" y="3319369"/>
                <a:ext cx="168974" cy="276858"/>
              </a:xfrm>
              <a:custGeom>
                <a:avLst/>
                <a:gdLst/>
                <a:ahLst/>
                <a:cxnLst>
                  <a:cxn ang="0">
                    <a:pos x="wd2" y="hd2"/>
                  </a:cxn>
                  <a:cxn ang="5400000">
                    <a:pos x="wd2" y="hd2"/>
                  </a:cxn>
                  <a:cxn ang="10800000">
                    <a:pos x="wd2" y="hd2"/>
                  </a:cxn>
                  <a:cxn ang="16200000">
                    <a:pos x="wd2" y="hd2"/>
                  </a:cxn>
                </a:cxnLst>
                <a:rect l="0" t="0" r="r" b="b"/>
                <a:pathLst>
                  <a:path w="19967" h="21600" fill="norm" stroke="1" extrusionOk="0">
                    <a:moveTo>
                      <a:pt x="3989" y="0"/>
                    </a:moveTo>
                    <a:cubicBezTo>
                      <a:pt x="3322" y="0"/>
                      <a:pt x="2634" y="207"/>
                      <a:pt x="2232" y="687"/>
                    </a:cubicBezTo>
                    <a:cubicBezTo>
                      <a:pt x="-913" y="5947"/>
                      <a:pt x="-701" y="10696"/>
                      <a:pt x="2655" y="14415"/>
                    </a:cubicBezTo>
                    <a:cubicBezTo>
                      <a:pt x="6012" y="17881"/>
                      <a:pt x="11465" y="20447"/>
                      <a:pt x="17754" y="21470"/>
                    </a:cubicBezTo>
                    <a:lnTo>
                      <a:pt x="18167" y="21600"/>
                    </a:lnTo>
                    <a:cubicBezTo>
                      <a:pt x="20263" y="21470"/>
                      <a:pt x="20687" y="19676"/>
                      <a:pt x="18591" y="19294"/>
                    </a:cubicBezTo>
                    <a:cubicBezTo>
                      <a:pt x="13349" y="18393"/>
                      <a:pt x="8733" y="16216"/>
                      <a:pt x="5800" y="13262"/>
                    </a:cubicBezTo>
                    <a:cubicBezTo>
                      <a:pt x="3079" y="10055"/>
                      <a:pt x="3079" y="6077"/>
                      <a:pt x="5800" y="1458"/>
                    </a:cubicBezTo>
                    <a:cubicBezTo>
                      <a:pt x="6192" y="577"/>
                      <a:pt x="5112" y="0"/>
                      <a:pt x="398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54" name="Google Shape;345;p38"/>
              <p:cNvSpPr/>
              <p:nvPr/>
            </p:nvSpPr>
            <p:spPr>
              <a:xfrm>
                <a:off x="52454" y="3233589"/>
                <a:ext cx="451655" cy="311651"/>
              </a:xfrm>
              <a:custGeom>
                <a:avLst/>
                <a:gdLst/>
                <a:ahLst/>
                <a:cxnLst>
                  <a:cxn ang="0">
                    <a:pos x="wd2" y="hd2"/>
                  </a:cxn>
                  <a:cxn ang="5400000">
                    <a:pos x="wd2" y="hd2"/>
                  </a:cxn>
                  <a:cxn ang="10800000">
                    <a:pos x="wd2" y="hd2"/>
                  </a:cxn>
                  <a:cxn ang="16200000">
                    <a:pos x="wd2" y="hd2"/>
                  </a:cxn>
                </a:cxnLst>
                <a:rect l="0" t="0" r="r" b="b"/>
                <a:pathLst>
                  <a:path w="21286" h="21600" fill="norm" stroke="1" extrusionOk="0">
                    <a:moveTo>
                      <a:pt x="20501" y="0"/>
                    </a:moveTo>
                    <a:cubicBezTo>
                      <a:pt x="20210" y="0"/>
                      <a:pt x="19914" y="230"/>
                      <a:pt x="19775" y="748"/>
                    </a:cubicBezTo>
                    <a:cubicBezTo>
                      <a:pt x="19023" y="4506"/>
                      <a:pt x="17769" y="8155"/>
                      <a:pt x="16012" y="11344"/>
                    </a:cubicBezTo>
                    <a:cubicBezTo>
                      <a:pt x="12896" y="16823"/>
                      <a:pt x="8859" y="19563"/>
                      <a:pt x="3952" y="19563"/>
                    </a:cubicBezTo>
                    <a:cubicBezTo>
                      <a:pt x="2938" y="19563"/>
                      <a:pt x="1882" y="19442"/>
                      <a:pt x="793" y="19212"/>
                    </a:cubicBezTo>
                    <a:cubicBezTo>
                      <a:pt x="763" y="19206"/>
                      <a:pt x="734" y="19206"/>
                      <a:pt x="708" y="19206"/>
                    </a:cubicBezTo>
                    <a:cubicBezTo>
                      <a:pt x="-136" y="19206"/>
                      <a:pt x="-267" y="20817"/>
                      <a:pt x="544" y="21145"/>
                    </a:cubicBezTo>
                    <a:cubicBezTo>
                      <a:pt x="1714" y="21491"/>
                      <a:pt x="2883" y="21600"/>
                      <a:pt x="3973" y="21600"/>
                    </a:cubicBezTo>
                    <a:cubicBezTo>
                      <a:pt x="9239" y="21600"/>
                      <a:pt x="14175" y="18296"/>
                      <a:pt x="17186" y="12599"/>
                    </a:cubicBezTo>
                    <a:cubicBezTo>
                      <a:pt x="19108" y="9180"/>
                      <a:pt x="20446" y="5306"/>
                      <a:pt x="21282" y="1203"/>
                    </a:cubicBezTo>
                    <a:cubicBezTo>
                      <a:pt x="21333" y="466"/>
                      <a:pt x="20919" y="0"/>
                      <a:pt x="2050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55" name="Google Shape;346;p38"/>
              <p:cNvSpPr/>
              <p:nvPr/>
            </p:nvSpPr>
            <p:spPr>
              <a:xfrm>
                <a:off x="-1" y="3006556"/>
                <a:ext cx="577117" cy="675202"/>
              </a:xfrm>
              <a:custGeom>
                <a:avLst/>
                <a:gdLst/>
                <a:ahLst/>
                <a:cxnLst>
                  <a:cxn ang="0">
                    <a:pos x="wd2" y="hd2"/>
                  </a:cxn>
                  <a:cxn ang="5400000">
                    <a:pos x="wd2" y="hd2"/>
                  </a:cxn>
                  <a:cxn ang="10800000">
                    <a:pos x="wd2" y="hd2"/>
                  </a:cxn>
                  <a:cxn ang="16200000">
                    <a:pos x="wd2" y="hd2"/>
                  </a:cxn>
                </a:cxnLst>
                <a:rect l="0" t="0" r="r" b="b"/>
                <a:pathLst>
                  <a:path w="19301" h="21600" fill="norm" stroke="1" extrusionOk="0">
                    <a:moveTo>
                      <a:pt x="4496" y="0"/>
                    </a:moveTo>
                    <a:cubicBezTo>
                      <a:pt x="4253" y="0"/>
                      <a:pt x="4013" y="141"/>
                      <a:pt x="3920" y="348"/>
                    </a:cubicBezTo>
                    <a:cubicBezTo>
                      <a:pt x="3623" y="927"/>
                      <a:pt x="-2250" y="13920"/>
                      <a:pt x="953" y="19286"/>
                    </a:cubicBezTo>
                    <a:cubicBezTo>
                      <a:pt x="1664" y="20442"/>
                      <a:pt x="2910" y="21284"/>
                      <a:pt x="4337" y="21494"/>
                    </a:cubicBezTo>
                    <a:cubicBezTo>
                      <a:pt x="4690" y="21600"/>
                      <a:pt x="5107" y="21600"/>
                      <a:pt x="5463" y="21600"/>
                    </a:cubicBezTo>
                    <a:cubicBezTo>
                      <a:pt x="13950" y="21600"/>
                      <a:pt x="19110" y="4136"/>
                      <a:pt x="19290" y="3347"/>
                    </a:cubicBezTo>
                    <a:cubicBezTo>
                      <a:pt x="19350" y="3031"/>
                      <a:pt x="19170" y="2768"/>
                      <a:pt x="18814" y="2662"/>
                    </a:cubicBezTo>
                    <a:cubicBezTo>
                      <a:pt x="18778" y="2656"/>
                      <a:pt x="18739" y="2651"/>
                      <a:pt x="18700" y="2651"/>
                    </a:cubicBezTo>
                    <a:cubicBezTo>
                      <a:pt x="18433" y="2651"/>
                      <a:pt x="18154" y="2808"/>
                      <a:pt x="18103" y="3084"/>
                    </a:cubicBezTo>
                    <a:cubicBezTo>
                      <a:pt x="17094" y="6291"/>
                      <a:pt x="15787" y="9396"/>
                      <a:pt x="14247" y="12446"/>
                    </a:cubicBezTo>
                    <a:cubicBezTo>
                      <a:pt x="12260" y="16210"/>
                      <a:pt x="9149" y="20519"/>
                      <a:pt x="5430" y="20519"/>
                    </a:cubicBezTo>
                    <a:cubicBezTo>
                      <a:pt x="5149" y="20519"/>
                      <a:pt x="4861" y="20495"/>
                      <a:pt x="4573" y="20442"/>
                    </a:cubicBezTo>
                    <a:cubicBezTo>
                      <a:pt x="3504" y="20232"/>
                      <a:pt x="2557" y="19653"/>
                      <a:pt x="2080" y="18760"/>
                    </a:cubicBezTo>
                    <a:cubicBezTo>
                      <a:pt x="-887" y="13867"/>
                      <a:pt x="4987" y="927"/>
                      <a:pt x="5047" y="768"/>
                    </a:cubicBezTo>
                    <a:cubicBezTo>
                      <a:pt x="5167" y="505"/>
                      <a:pt x="5047" y="189"/>
                      <a:pt x="4690" y="32"/>
                    </a:cubicBezTo>
                    <a:cubicBezTo>
                      <a:pt x="4627" y="11"/>
                      <a:pt x="4561" y="0"/>
                      <a:pt x="4496"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56" name="Google Shape;347;p38"/>
              <p:cNvSpPr/>
              <p:nvPr/>
            </p:nvSpPr>
            <p:spPr>
              <a:xfrm>
                <a:off x="782050" y="3478724"/>
                <a:ext cx="307135" cy="301686"/>
              </a:xfrm>
              <a:custGeom>
                <a:avLst/>
                <a:gdLst/>
                <a:ahLst/>
                <a:cxnLst>
                  <a:cxn ang="0">
                    <a:pos x="wd2" y="hd2"/>
                  </a:cxn>
                  <a:cxn ang="5400000">
                    <a:pos x="wd2" y="hd2"/>
                  </a:cxn>
                  <a:cxn ang="10800000">
                    <a:pos x="wd2" y="hd2"/>
                  </a:cxn>
                  <a:cxn ang="16200000">
                    <a:pos x="wd2" y="hd2"/>
                  </a:cxn>
                </a:cxnLst>
                <a:rect l="0" t="0" r="r" b="b"/>
                <a:pathLst>
                  <a:path w="21004" h="21600" fill="norm" stroke="1" extrusionOk="0">
                    <a:moveTo>
                      <a:pt x="19823" y="0"/>
                    </a:moveTo>
                    <a:cubicBezTo>
                      <a:pt x="19437" y="0"/>
                      <a:pt x="19088" y="214"/>
                      <a:pt x="18843" y="529"/>
                    </a:cubicBezTo>
                    <a:cubicBezTo>
                      <a:pt x="14474" y="8294"/>
                      <a:pt x="8168" y="14888"/>
                      <a:pt x="521" y="19602"/>
                    </a:cubicBezTo>
                    <a:cubicBezTo>
                      <a:pt x="-447" y="20191"/>
                      <a:pt x="37" y="21600"/>
                      <a:pt x="1128" y="21600"/>
                    </a:cubicBezTo>
                    <a:cubicBezTo>
                      <a:pt x="1373" y="21600"/>
                      <a:pt x="1495" y="21481"/>
                      <a:pt x="1612" y="21368"/>
                    </a:cubicBezTo>
                    <a:cubicBezTo>
                      <a:pt x="9621" y="16421"/>
                      <a:pt x="16294" y="9709"/>
                      <a:pt x="20908" y="1587"/>
                    </a:cubicBezTo>
                    <a:cubicBezTo>
                      <a:pt x="21153" y="1118"/>
                      <a:pt x="20908" y="410"/>
                      <a:pt x="20424" y="172"/>
                    </a:cubicBezTo>
                    <a:cubicBezTo>
                      <a:pt x="20222" y="54"/>
                      <a:pt x="20019" y="0"/>
                      <a:pt x="19823"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57" name="Google Shape;348;p38"/>
              <p:cNvSpPr/>
              <p:nvPr/>
            </p:nvSpPr>
            <p:spPr>
              <a:xfrm>
                <a:off x="622015" y="647631"/>
                <a:ext cx="972854" cy="597061"/>
              </a:xfrm>
              <a:custGeom>
                <a:avLst/>
                <a:gdLst/>
                <a:ahLst/>
                <a:cxnLst>
                  <a:cxn ang="0">
                    <a:pos x="wd2" y="hd2"/>
                  </a:cxn>
                  <a:cxn ang="5400000">
                    <a:pos x="wd2" y="hd2"/>
                  </a:cxn>
                  <a:cxn ang="10800000">
                    <a:pos x="wd2" y="hd2"/>
                  </a:cxn>
                  <a:cxn ang="16200000">
                    <a:pos x="wd2" y="hd2"/>
                  </a:cxn>
                </a:cxnLst>
                <a:rect l="0" t="0" r="r" b="b"/>
                <a:pathLst>
                  <a:path w="17380" h="21600" fill="norm" stroke="1" extrusionOk="0">
                    <a:moveTo>
                      <a:pt x="6814" y="0"/>
                    </a:moveTo>
                    <a:cubicBezTo>
                      <a:pt x="-139" y="0"/>
                      <a:pt x="-600" y="10433"/>
                      <a:pt x="396" y="15297"/>
                    </a:cubicBezTo>
                    <a:cubicBezTo>
                      <a:pt x="1148" y="18899"/>
                      <a:pt x="6115" y="21600"/>
                      <a:pt x="10597" y="21600"/>
                    </a:cubicBezTo>
                    <a:cubicBezTo>
                      <a:pt x="12924" y="21600"/>
                      <a:pt x="15122" y="20870"/>
                      <a:pt x="16531" y="19164"/>
                    </a:cubicBezTo>
                    <a:cubicBezTo>
                      <a:pt x="16531" y="19164"/>
                      <a:pt x="21000" y="3993"/>
                      <a:pt x="9430" y="424"/>
                    </a:cubicBezTo>
                    <a:cubicBezTo>
                      <a:pt x="8470" y="132"/>
                      <a:pt x="7600" y="0"/>
                      <a:pt x="6814"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58" name="Google Shape;349;p38"/>
              <p:cNvSpPr/>
              <p:nvPr/>
            </p:nvSpPr>
            <p:spPr>
              <a:xfrm>
                <a:off x="904" y="950396"/>
                <a:ext cx="1869280" cy="2407754"/>
              </a:xfrm>
              <a:custGeom>
                <a:avLst/>
                <a:gdLst/>
                <a:ahLst/>
                <a:cxnLst>
                  <a:cxn ang="0">
                    <a:pos x="wd2" y="hd2"/>
                  </a:cxn>
                  <a:cxn ang="5400000">
                    <a:pos x="wd2" y="hd2"/>
                  </a:cxn>
                  <a:cxn ang="10800000">
                    <a:pos x="wd2" y="hd2"/>
                  </a:cxn>
                  <a:cxn ang="16200000">
                    <a:pos x="wd2" y="hd2"/>
                  </a:cxn>
                </a:cxnLst>
                <a:rect l="0" t="0" r="r" b="b"/>
                <a:pathLst>
                  <a:path w="21089" h="21600" fill="norm" stroke="1" extrusionOk="0">
                    <a:moveTo>
                      <a:pt x="12221" y="0"/>
                    </a:moveTo>
                    <a:cubicBezTo>
                      <a:pt x="12221" y="0"/>
                      <a:pt x="7657" y="236"/>
                      <a:pt x="5856" y="989"/>
                    </a:cubicBezTo>
                    <a:cubicBezTo>
                      <a:pt x="3413" y="1991"/>
                      <a:pt x="3233" y="8276"/>
                      <a:pt x="2372" y="10990"/>
                    </a:cubicBezTo>
                    <a:cubicBezTo>
                      <a:pt x="1532" y="13705"/>
                      <a:pt x="-330" y="18322"/>
                      <a:pt x="50" y="19576"/>
                    </a:cubicBezTo>
                    <a:cubicBezTo>
                      <a:pt x="338" y="20579"/>
                      <a:pt x="9122" y="21600"/>
                      <a:pt x="14045" y="21600"/>
                    </a:cubicBezTo>
                    <a:cubicBezTo>
                      <a:pt x="15279" y="21600"/>
                      <a:pt x="16272" y="21535"/>
                      <a:pt x="16826" y="21391"/>
                    </a:cubicBezTo>
                    <a:cubicBezTo>
                      <a:pt x="18287" y="21007"/>
                      <a:pt x="17326" y="13690"/>
                      <a:pt x="18607" y="10651"/>
                    </a:cubicBezTo>
                    <a:cubicBezTo>
                      <a:pt x="19869" y="7597"/>
                      <a:pt x="21270" y="5562"/>
                      <a:pt x="21070" y="4205"/>
                    </a:cubicBezTo>
                    <a:cubicBezTo>
                      <a:pt x="20910" y="3098"/>
                      <a:pt x="16646" y="1431"/>
                      <a:pt x="16646" y="1431"/>
                    </a:cubicBezTo>
                    <a:lnTo>
                      <a:pt x="12221"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59" name="Google Shape;350;p38"/>
              <p:cNvSpPr/>
              <p:nvPr/>
            </p:nvSpPr>
            <p:spPr>
              <a:xfrm>
                <a:off x="828737" y="1539068"/>
                <a:ext cx="640477" cy="307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6" y="0"/>
                    </a:moveTo>
                    <a:lnTo>
                      <a:pt x="0" y="16059"/>
                    </a:lnTo>
                    <a:cubicBezTo>
                      <a:pt x="0" y="16059"/>
                      <a:pt x="14958" y="20334"/>
                      <a:pt x="20403" y="21600"/>
                    </a:cubicBezTo>
                    <a:lnTo>
                      <a:pt x="21600" y="5664"/>
                    </a:lnTo>
                    <a:lnTo>
                      <a:pt x="1556" y="0"/>
                    </a:ln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60" name="Google Shape;351;p38"/>
              <p:cNvSpPr/>
              <p:nvPr/>
            </p:nvSpPr>
            <p:spPr>
              <a:xfrm>
                <a:off x="1442167" y="1147201"/>
                <a:ext cx="122934" cy="105795"/>
              </a:xfrm>
              <a:custGeom>
                <a:avLst/>
                <a:gdLst/>
                <a:ahLst/>
                <a:cxnLst>
                  <a:cxn ang="0">
                    <a:pos x="wd2" y="hd2"/>
                  </a:cxn>
                  <a:cxn ang="5400000">
                    <a:pos x="wd2" y="hd2"/>
                  </a:cxn>
                  <a:cxn ang="10800000">
                    <a:pos x="wd2" y="hd2"/>
                  </a:cxn>
                  <a:cxn ang="16200000">
                    <a:pos x="wd2" y="hd2"/>
                  </a:cxn>
                </a:cxnLst>
                <a:rect l="0" t="0" r="r" b="b"/>
                <a:pathLst>
                  <a:path w="20637" h="21600" fill="norm" stroke="1" extrusionOk="0">
                    <a:moveTo>
                      <a:pt x="17957" y="0"/>
                    </a:moveTo>
                    <a:cubicBezTo>
                      <a:pt x="17311" y="0"/>
                      <a:pt x="16724" y="322"/>
                      <a:pt x="16468" y="1119"/>
                    </a:cubicBezTo>
                    <a:cubicBezTo>
                      <a:pt x="13189" y="8172"/>
                      <a:pt x="7819" y="13869"/>
                      <a:pt x="1276" y="17226"/>
                    </a:cubicBezTo>
                    <a:cubicBezTo>
                      <a:pt x="374" y="17565"/>
                      <a:pt x="-213" y="18904"/>
                      <a:pt x="73" y="20261"/>
                    </a:cubicBezTo>
                    <a:cubicBezTo>
                      <a:pt x="374" y="20922"/>
                      <a:pt x="1276" y="21600"/>
                      <a:pt x="2164" y="21600"/>
                    </a:cubicBezTo>
                    <a:lnTo>
                      <a:pt x="2765" y="21600"/>
                    </a:lnTo>
                    <a:cubicBezTo>
                      <a:pt x="10211" y="17904"/>
                      <a:pt x="16468" y="11529"/>
                      <a:pt x="20334" y="3459"/>
                    </a:cubicBezTo>
                    <a:cubicBezTo>
                      <a:pt x="21387" y="1814"/>
                      <a:pt x="19477" y="0"/>
                      <a:pt x="17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61" name="Google Shape;352;p38"/>
              <p:cNvSpPr/>
              <p:nvPr/>
            </p:nvSpPr>
            <p:spPr>
              <a:xfrm>
                <a:off x="775162" y="1887090"/>
                <a:ext cx="843375" cy="280179"/>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089" y="0"/>
                    </a:moveTo>
                    <a:cubicBezTo>
                      <a:pt x="21001" y="0"/>
                      <a:pt x="20907" y="122"/>
                      <a:pt x="20835" y="429"/>
                    </a:cubicBezTo>
                    <a:cubicBezTo>
                      <a:pt x="19302" y="4865"/>
                      <a:pt x="17545" y="8668"/>
                      <a:pt x="15562" y="11459"/>
                    </a:cubicBezTo>
                    <a:cubicBezTo>
                      <a:pt x="11908" y="16939"/>
                      <a:pt x="7840" y="19839"/>
                      <a:pt x="3701" y="19839"/>
                    </a:cubicBezTo>
                    <a:cubicBezTo>
                      <a:pt x="2579" y="19839"/>
                      <a:pt x="1450" y="19622"/>
                      <a:pt x="323" y="19193"/>
                    </a:cubicBezTo>
                    <a:cubicBezTo>
                      <a:pt x="188" y="19193"/>
                      <a:pt x="9" y="19443"/>
                      <a:pt x="9" y="19948"/>
                    </a:cubicBezTo>
                    <a:cubicBezTo>
                      <a:pt x="-37" y="20460"/>
                      <a:pt x="97" y="20966"/>
                      <a:pt x="279" y="20966"/>
                    </a:cubicBezTo>
                    <a:cubicBezTo>
                      <a:pt x="1406" y="21344"/>
                      <a:pt x="2533" y="21600"/>
                      <a:pt x="3660" y="21600"/>
                    </a:cubicBezTo>
                    <a:cubicBezTo>
                      <a:pt x="7942" y="21600"/>
                      <a:pt x="12136" y="18681"/>
                      <a:pt x="15922" y="12977"/>
                    </a:cubicBezTo>
                    <a:cubicBezTo>
                      <a:pt x="17950" y="10064"/>
                      <a:pt x="19753" y="6261"/>
                      <a:pt x="21331" y="1568"/>
                    </a:cubicBezTo>
                    <a:cubicBezTo>
                      <a:pt x="21563" y="922"/>
                      <a:pt x="21335" y="0"/>
                      <a:pt x="2108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62" name="Google Shape;353;p38"/>
              <p:cNvSpPr/>
              <p:nvPr/>
            </p:nvSpPr>
            <p:spPr>
              <a:xfrm>
                <a:off x="1616167" y="1593709"/>
                <a:ext cx="237734" cy="627786"/>
              </a:xfrm>
              <a:custGeom>
                <a:avLst/>
                <a:gdLst/>
                <a:ahLst/>
                <a:cxnLst>
                  <a:cxn ang="0">
                    <a:pos x="wd2" y="hd2"/>
                  </a:cxn>
                  <a:cxn ang="5400000">
                    <a:pos x="wd2" y="hd2"/>
                  </a:cxn>
                  <a:cxn ang="10800000">
                    <a:pos x="wd2" y="hd2"/>
                  </a:cxn>
                  <a:cxn ang="16200000">
                    <a:pos x="wd2" y="hd2"/>
                  </a:cxn>
                </a:cxnLst>
                <a:rect l="0" t="0" r="r" b="b"/>
                <a:pathLst>
                  <a:path w="21281" h="21600" fill="norm" stroke="1" extrusionOk="0">
                    <a:moveTo>
                      <a:pt x="20115" y="0"/>
                    </a:moveTo>
                    <a:cubicBezTo>
                      <a:pt x="19730" y="0"/>
                      <a:pt x="19321" y="106"/>
                      <a:pt x="19089" y="271"/>
                    </a:cubicBezTo>
                    <a:cubicBezTo>
                      <a:pt x="12424" y="6211"/>
                      <a:pt x="192" y="20980"/>
                      <a:pt x="31" y="21091"/>
                    </a:cubicBezTo>
                    <a:cubicBezTo>
                      <a:pt x="-129" y="21317"/>
                      <a:pt x="352" y="21546"/>
                      <a:pt x="825" y="21600"/>
                    </a:cubicBezTo>
                    <a:lnTo>
                      <a:pt x="1146" y="21600"/>
                    </a:lnTo>
                    <a:cubicBezTo>
                      <a:pt x="1620" y="21600"/>
                      <a:pt x="2093" y="21489"/>
                      <a:pt x="2253" y="21317"/>
                    </a:cubicBezTo>
                    <a:cubicBezTo>
                      <a:pt x="2414" y="21206"/>
                      <a:pt x="14485" y="6494"/>
                      <a:pt x="21158" y="554"/>
                    </a:cubicBezTo>
                    <a:cubicBezTo>
                      <a:pt x="21471" y="329"/>
                      <a:pt x="21158" y="100"/>
                      <a:pt x="20525" y="46"/>
                    </a:cubicBezTo>
                    <a:cubicBezTo>
                      <a:pt x="20396" y="14"/>
                      <a:pt x="20252" y="0"/>
                      <a:pt x="201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63" name="Google Shape;354;p38"/>
              <p:cNvSpPr/>
              <p:nvPr/>
            </p:nvSpPr>
            <p:spPr>
              <a:xfrm>
                <a:off x="136739" y="1429538"/>
                <a:ext cx="328214" cy="1637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33" y="0"/>
                    </a:moveTo>
                    <a:cubicBezTo>
                      <a:pt x="20326" y="0"/>
                      <a:pt x="19908" y="48"/>
                      <a:pt x="19849" y="144"/>
                    </a:cubicBezTo>
                    <a:cubicBezTo>
                      <a:pt x="19849" y="209"/>
                      <a:pt x="17749" y="6956"/>
                      <a:pt x="9806" y="11404"/>
                    </a:cubicBezTo>
                    <a:cubicBezTo>
                      <a:pt x="3733" y="14679"/>
                      <a:pt x="348" y="18128"/>
                      <a:pt x="0" y="21600"/>
                    </a:cubicBezTo>
                    <a:lnTo>
                      <a:pt x="1515" y="21600"/>
                    </a:lnTo>
                    <a:cubicBezTo>
                      <a:pt x="1981" y="18150"/>
                      <a:pt x="5372" y="14766"/>
                      <a:pt x="11328" y="11512"/>
                    </a:cubicBezTo>
                    <a:cubicBezTo>
                      <a:pt x="19501" y="7021"/>
                      <a:pt x="21600" y="230"/>
                      <a:pt x="21600" y="165"/>
                    </a:cubicBezTo>
                    <a:cubicBezTo>
                      <a:pt x="21600" y="54"/>
                      <a:pt x="21170" y="0"/>
                      <a:pt x="2073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64" name="Google Shape;355;p38"/>
              <p:cNvSpPr/>
              <p:nvPr/>
            </p:nvSpPr>
            <p:spPr>
              <a:xfrm>
                <a:off x="6639" y="3021587"/>
                <a:ext cx="1534055" cy="227697"/>
              </a:xfrm>
              <a:custGeom>
                <a:avLst/>
                <a:gdLst/>
                <a:ahLst/>
                <a:cxnLst>
                  <a:cxn ang="0">
                    <a:pos x="wd2" y="hd2"/>
                  </a:cxn>
                  <a:cxn ang="5400000">
                    <a:pos x="wd2" y="hd2"/>
                  </a:cxn>
                  <a:cxn ang="10800000">
                    <a:pos x="wd2" y="hd2"/>
                  </a:cxn>
                  <a:cxn ang="16200000">
                    <a:pos x="wd2" y="hd2"/>
                  </a:cxn>
                </a:cxnLst>
                <a:rect l="0" t="0" r="r" b="b"/>
                <a:pathLst>
                  <a:path w="21512" h="21600" fill="norm" stroke="1" extrusionOk="0">
                    <a:moveTo>
                      <a:pt x="164" y="0"/>
                    </a:moveTo>
                    <a:cubicBezTo>
                      <a:pt x="-10" y="0"/>
                      <a:pt x="-70" y="1544"/>
                      <a:pt x="107" y="2103"/>
                    </a:cubicBezTo>
                    <a:cubicBezTo>
                      <a:pt x="6950" y="17543"/>
                      <a:pt x="12349" y="21135"/>
                      <a:pt x="15684" y="21600"/>
                    </a:cubicBezTo>
                    <a:lnTo>
                      <a:pt x="16355" y="21600"/>
                    </a:lnTo>
                    <a:cubicBezTo>
                      <a:pt x="19565" y="21600"/>
                      <a:pt x="21306" y="18788"/>
                      <a:pt x="21382" y="18638"/>
                    </a:cubicBezTo>
                    <a:cubicBezTo>
                      <a:pt x="21481" y="18481"/>
                      <a:pt x="21530" y="17858"/>
                      <a:pt x="21506" y="17386"/>
                    </a:cubicBezTo>
                    <a:cubicBezTo>
                      <a:pt x="21485" y="16874"/>
                      <a:pt x="21413" y="16566"/>
                      <a:pt x="21333" y="16566"/>
                    </a:cubicBezTo>
                    <a:cubicBezTo>
                      <a:pt x="21316" y="16566"/>
                      <a:pt x="21299" y="16582"/>
                      <a:pt x="21281" y="16606"/>
                    </a:cubicBezTo>
                    <a:cubicBezTo>
                      <a:pt x="21281" y="16606"/>
                      <a:pt x="19526" y="19465"/>
                      <a:pt x="16378" y="19465"/>
                    </a:cubicBezTo>
                    <a:cubicBezTo>
                      <a:pt x="16154" y="19465"/>
                      <a:pt x="15922" y="19449"/>
                      <a:pt x="15684" y="19418"/>
                    </a:cubicBezTo>
                    <a:cubicBezTo>
                      <a:pt x="12349" y="18945"/>
                      <a:pt x="7000" y="15361"/>
                      <a:pt x="232" y="71"/>
                    </a:cubicBezTo>
                    <a:cubicBezTo>
                      <a:pt x="208" y="24"/>
                      <a:pt x="185" y="0"/>
                      <a:pt x="16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65" name="Google Shape;356;p38"/>
              <p:cNvSpPr/>
              <p:nvPr/>
            </p:nvSpPr>
            <p:spPr>
              <a:xfrm>
                <a:off x="452123" y="2366648"/>
                <a:ext cx="964852" cy="303762"/>
              </a:xfrm>
              <a:custGeom>
                <a:avLst/>
                <a:gdLst/>
                <a:ahLst/>
                <a:cxnLst>
                  <a:cxn ang="0">
                    <a:pos x="wd2" y="hd2"/>
                  </a:cxn>
                  <a:cxn ang="5400000">
                    <a:pos x="wd2" y="hd2"/>
                  </a:cxn>
                  <a:cxn ang="10800000">
                    <a:pos x="wd2" y="hd2"/>
                  </a:cxn>
                  <a:cxn ang="16200000">
                    <a:pos x="wd2" y="hd2"/>
                  </a:cxn>
                </a:cxnLst>
                <a:rect l="0" t="0" r="r" b="b"/>
                <a:pathLst>
                  <a:path w="21451" h="21600" fill="norm" stroke="1" extrusionOk="0">
                    <a:moveTo>
                      <a:pt x="21168" y="0"/>
                    </a:moveTo>
                    <a:cubicBezTo>
                      <a:pt x="21112" y="0"/>
                      <a:pt x="21052" y="59"/>
                      <a:pt x="20996" y="207"/>
                    </a:cubicBezTo>
                    <a:cubicBezTo>
                      <a:pt x="18825" y="5001"/>
                      <a:pt x="16538" y="9206"/>
                      <a:pt x="14092" y="12713"/>
                    </a:cubicBezTo>
                    <a:cubicBezTo>
                      <a:pt x="11512" y="16250"/>
                      <a:pt x="8116" y="19787"/>
                      <a:pt x="4693" y="19787"/>
                    </a:cubicBezTo>
                    <a:cubicBezTo>
                      <a:pt x="3247" y="19787"/>
                      <a:pt x="1797" y="19155"/>
                      <a:pt x="404" y="17626"/>
                    </a:cubicBezTo>
                    <a:cubicBezTo>
                      <a:pt x="376" y="17608"/>
                      <a:pt x="348" y="17597"/>
                      <a:pt x="321" y="17597"/>
                    </a:cubicBezTo>
                    <a:cubicBezTo>
                      <a:pt x="193" y="17597"/>
                      <a:pt x="74" y="17809"/>
                      <a:pt x="10" y="18093"/>
                    </a:cubicBezTo>
                    <a:cubicBezTo>
                      <a:pt x="-30" y="18565"/>
                      <a:pt x="48" y="19149"/>
                      <a:pt x="207" y="19262"/>
                    </a:cubicBezTo>
                    <a:cubicBezTo>
                      <a:pt x="1627" y="20785"/>
                      <a:pt x="3165" y="21600"/>
                      <a:pt x="4703" y="21600"/>
                    </a:cubicBezTo>
                    <a:cubicBezTo>
                      <a:pt x="7624" y="21600"/>
                      <a:pt x="10896" y="19149"/>
                      <a:pt x="14329" y="14237"/>
                    </a:cubicBezTo>
                    <a:cubicBezTo>
                      <a:pt x="16813" y="10729"/>
                      <a:pt x="19182" y="6519"/>
                      <a:pt x="21351" y="1488"/>
                    </a:cubicBezTo>
                    <a:cubicBezTo>
                      <a:pt x="21570" y="933"/>
                      <a:pt x="21391" y="0"/>
                      <a:pt x="21168"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66" name="Google Shape;357;p38"/>
              <p:cNvSpPr/>
              <p:nvPr/>
            </p:nvSpPr>
            <p:spPr>
              <a:xfrm>
                <a:off x="585328" y="2695737"/>
                <a:ext cx="609344" cy="181942"/>
              </a:xfrm>
              <a:custGeom>
                <a:avLst/>
                <a:gdLst/>
                <a:ahLst/>
                <a:cxnLst>
                  <a:cxn ang="0">
                    <a:pos x="wd2" y="hd2"/>
                  </a:cxn>
                  <a:cxn ang="5400000">
                    <a:pos x="wd2" y="hd2"/>
                  </a:cxn>
                  <a:cxn ang="10800000">
                    <a:pos x="wd2" y="hd2"/>
                  </a:cxn>
                  <a:cxn ang="16200000">
                    <a:pos x="wd2" y="hd2"/>
                  </a:cxn>
                </a:cxnLst>
                <a:rect l="0" t="0" r="r" b="b"/>
                <a:pathLst>
                  <a:path w="21233" h="21600" fill="norm" stroke="1" extrusionOk="0">
                    <a:moveTo>
                      <a:pt x="20746" y="0"/>
                    </a:moveTo>
                    <a:cubicBezTo>
                      <a:pt x="20671" y="0"/>
                      <a:pt x="20596" y="89"/>
                      <a:pt x="20537" y="315"/>
                    </a:cubicBezTo>
                    <a:cubicBezTo>
                      <a:pt x="15663" y="12195"/>
                      <a:pt x="9699" y="18623"/>
                      <a:pt x="3579" y="18623"/>
                    </a:cubicBezTo>
                    <a:cubicBezTo>
                      <a:pt x="2558" y="18623"/>
                      <a:pt x="1531" y="18445"/>
                      <a:pt x="504" y="18081"/>
                    </a:cubicBezTo>
                    <a:cubicBezTo>
                      <a:pt x="485" y="18071"/>
                      <a:pt x="466" y="18071"/>
                      <a:pt x="448" y="18071"/>
                    </a:cubicBezTo>
                    <a:cubicBezTo>
                      <a:pt x="-117" y="18071"/>
                      <a:pt x="-158" y="20821"/>
                      <a:pt x="382" y="21008"/>
                    </a:cubicBezTo>
                    <a:cubicBezTo>
                      <a:pt x="1494" y="21403"/>
                      <a:pt x="2608" y="21600"/>
                      <a:pt x="3657" y="21600"/>
                    </a:cubicBezTo>
                    <a:cubicBezTo>
                      <a:pt x="7676" y="21600"/>
                      <a:pt x="11694" y="18859"/>
                      <a:pt x="15344" y="13595"/>
                    </a:cubicBezTo>
                    <a:cubicBezTo>
                      <a:pt x="17383" y="10667"/>
                      <a:pt x="19363" y="6950"/>
                      <a:pt x="21092" y="2465"/>
                    </a:cubicBezTo>
                    <a:cubicBezTo>
                      <a:pt x="21442" y="1676"/>
                      <a:pt x="21067" y="0"/>
                      <a:pt x="2074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67" name="Google Shape;358;p38"/>
              <p:cNvSpPr/>
              <p:nvPr/>
            </p:nvSpPr>
            <p:spPr>
              <a:xfrm>
                <a:off x="998994" y="1123369"/>
                <a:ext cx="456740" cy="142747"/>
              </a:xfrm>
              <a:custGeom>
                <a:avLst/>
                <a:gdLst/>
                <a:ahLst/>
                <a:cxnLst>
                  <a:cxn ang="0">
                    <a:pos x="wd2" y="hd2"/>
                  </a:cxn>
                  <a:cxn ang="5400000">
                    <a:pos x="wd2" y="hd2"/>
                  </a:cxn>
                  <a:cxn ang="10800000">
                    <a:pos x="wd2" y="hd2"/>
                  </a:cxn>
                  <a:cxn ang="16200000">
                    <a:pos x="wd2" y="hd2"/>
                  </a:cxn>
                </a:cxnLst>
                <a:rect l="0" t="0" r="r" b="b"/>
                <a:pathLst>
                  <a:path w="21223" h="21600" fill="norm" stroke="1" extrusionOk="0">
                    <a:moveTo>
                      <a:pt x="615" y="0"/>
                    </a:moveTo>
                    <a:cubicBezTo>
                      <a:pt x="486" y="0"/>
                      <a:pt x="353" y="138"/>
                      <a:pt x="249" y="452"/>
                    </a:cubicBezTo>
                    <a:cubicBezTo>
                      <a:pt x="3" y="955"/>
                      <a:pt x="-80" y="2199"/>
                      <a:pt x="87" y="2940"/>
                    </a:cubicBezTo>
                    <a:cubicBezTo>
                      <a:pt x="2722" y="13634"/>
                      <a:pt x="5857" y="19866"/>
                      <a:pt x="9400" y="21349"/>
                    </a:cubicBezTo>
                    <a:cubicBezTo>
                      <a:pt x="9896" y="21349"/>
                      <a:pt x="10391" y="21600"/>
                      <a:pt x="10970" y="21600"/>
                    </a:cubicBezTo>
                    <a:cubicBezTo>
                      <a:pt x="14596" y="21110"/>
                      <a:pt x="18060" y="17127"/>
                      <a:pt x="20945" y="10404"/>
                    </a:cubicBezTo>
                    <a:cubicBezTo>
                      <a:pt x="21520" y="9248"/>
                      <a:pt x="21104" y="7037"/>
                      <a:pt x="20579" y="7037"/>
                    </a:cubicBezTo>
                    <a:cubicBezTo>
                      <a:pt x="20429" y="7037"/>
                      <a:pt x="20267" y="7225"/>
                      <a:pt x="20121" y="7665"/>
                    </a:cubicBezTo>
                    <a:cubicBezTo>
                      <a:pt x="20121" y="7665"/>
                      <a:pt x="15899" y="17893"/>
                      <a:pt x="10882" y="17893"/>
                    </a:cubicBezTo>
                    <a:cubicBezTo>
                      <a:pt x="10424" y="17893"/>
                      <a:pt x="9954" y="17805"/>
                      <a:pt x="9483" y="17617"/>
                    </a:cubicBezTo>
                    <a:cubicBezTo>
                      <a:pt x="6353" y="16373"/>
                      <a:pt x="3467" y="10655"/>
                      <a:pt x="1073" y="704"/>
                    </a:cubicBezTo>
                    <a:cubicBezTo>
                      <a:pt x="978" y="264"/>
                      <a:pt x="798" y="0"/>
                      <a:pt x="61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68" name="Google Shape;359;p38"/>
              <p:cNvSpPr/>
              <p:nvPr/>
            </p:nvSpPr>
            <p:spPr>
              <a:xfrm>
                <a:off x="927846" y="0"/>
                <a:ext cx="976240" cy="657015"/>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9758" y="0"/>
                    </a:moveTo>
                    <a:cubicBezTo>
                      <a:pt x="9645" y="0"/>
                      <a:pt x="9528" y="16"/>
                      <a:pt x="9406" y="52"/>
                    </a:cubicBezTo>
                    <a:cubicBezTo>
                      <a:pt x="7801" y="538"/>
                      <a:pt x="7279" y="3620"/>
                      <a:pt x="7279" y="3620"/>
                    </a:cubicBezTo>
                    <a:cubicBezTo>
                      <a:pt x="6705" y="3167"/>
                      <a:pt x="6083" y="2948"/>
                      <a:pt x="5461" y="2948"/>
                    </a:cubicBezTo>
                    <a:cubicBezTo>
                      <a:pt x="4749" y="2948"/>
                      <a:pt x="4037" y="3235"/>
                      <a:pt x="3400" y="3781"/>
                    </a:cubicBezTo>
                    <a:cubicBezTo>
                      <a:pt x="2317" y="4647"/>
                      <a:pt x="2057" y="6702"/>
                      <a:pt x="2803" y="8108"/>
                    </a:cubicBezTo>
                    <a:cubicBezTo>
                      <a:pt x="2803" y="8108"/>
                      <a:pt x="2775" y="8105"/>
                      <a:pt x="2726" y="8105"/>
                    </a:cubicBezTo>
                    <a:cubicBezTo>
                      <a:pt x="2345" y="8105"/>
                      <a:pt x="646" y="8190"/>
                      <a:pt x="117" y="9675"/>
                    </a:cubicBezTo>
                    <a:cubicBezTo>
                      <a:pt x="-518" y="11406"/>
                      <a:pt x="1647" y="12973"/>
                      <a:pt x="1647" y="12973"/>
                    </a:cubicBezTo>
                    <a:cubicBezTo>
                      <a:pt x="1647" y="12973"/>
                      <a:pt x="155" y="15460"/>
                      <a:pt x="1535" y="17136"/>
                    </a:cubicBezTo>
                    <a:cubicBezTo>
                      <a:pt x="2408" y="18196"/>
                      <a:pt x="3491" y="18389"/>
                      <a:pt x="4167" y="18389"/>
                    </a:cubicBezTo>
                    <a:cubicBezTo>
                      <a:pt x="4561" y="18389"/>
                      <a:pt x="4817" y="18324"/>
                      <a:pt x="4817" y="18324"/>
                    </a:cubicBezTo>
                    <a:lnTo>
                      <a:pt x="14628" y="20975"/>
                    </a:lnTo>
                    <a:cubicBezTo>
                      <a:pt x="14628" y="20975"/>
                      <a:pt x="15440" y="21600"/>
                      <a:pt x="16325" y="21600"/>
                    </a:cubicBezTo>
                    <a:cubicBezTo>
                      <a:pt x="17126" y="21600"/>
                      <a:pt x="17987" y="21087"/>
                      <a:pt x="18360" y="19135"/>
                    </a:cubicBezTo>
                    <a:cubicBezTo>
                      <a:pt x="19552" y="18865"/>
                      <a:pt x="20447" y="17407"/>
                      <a:pt x="20523" y="15676"/>
                    </a:cubicBezTo>
                    <a:cubicBezTo>
                      <a:pt x="20598" y="13404"/>
                      <a:pt x="18993" y="13243"/>
                      <a:pt x="18993" y="13243"/>
                    </a:cubicBezTo>
                    <a:cubicBezTo>
                      <a:pt x="18993" y="13243"/>
                      <a:pt x="21082" y="9782"/>
                      <a:pt x="19031" y="7890"/>
                    </a:cubicBezTo>
                    <a:cubicBezTo>
                      <a:pt x="19031" y="7890"/>
                      <a:pt x="20560" y="5081"/>
                      <a:pt x="19255" y="3350"/>
                    </a:cubicBezTo>
                    <a:cubicBezTo>
                      <a:pt x="18853" y="2817"/>
                      <a:pt x="18377" y="2632"/>
                      <a:pt x="17910" y="2632"/>
                    </a:cubicBezTo>
                    <a:cubicBezTo>
                      <a:pt x="16860" y="2632"/>
                      <a:pt x="15860" y="3565"/>
                      <a:pt x="15860" y="3565"/>
                    </a:cubicBezTo>
                    <a:cubicBezTo>
                      <a:pt x="15860" y="3565"/>
                      <a:pt x="16344" y="808"/>
                      <a:pt x="14555" y="268"/>
                    </a:cubicBezTo>
                    <a:cubicBezTo>
                      <a:pt x="14415" y="229"/>
                      <a:pt x="14279" y="210"/>
                      <a:pt x="14150" y="210"/>
                    </a:cubicBezTo>
                    <a:cubicBezTo>
                      <a:pt x="12652" y="210"/>
                      <a:pt x="11831" y="2594"/>
                      <a:pt x="11831" y="2594"/>
                    </a:cubicBezTo>
                    <a:cubicBezTo>
                      <a:pt x="11831" y="2594"/>
                      <a:pt x="11160" y="0"/>
                      <a:pt x="975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69" name="Google Shape;360;p38"/>
              <p:cNvSpPr/>
              <p:nvPr/>
            </p:nvSpPr>
            <p:spPr>
              <a:xfrm>
                <a:off x="1565087" y="585849"/>
                <a:ext cx="169026" cy="268387"/>
              </a:xfrm>
              <a:custGeom>
                <a:avLst/>
                <a:gdLst/>
                <a:ahLst/>
                <a:cxnLst>
                  <a:cxn ang="0">
                    <a:pos x="wd2" y="hd2"/>
                  </a:cxn>
                  <a:cxn ang="5400000">
                    <a:pos x="wd2" y="hd2"/>
                  </a:cxn>
                  <a:cxn ang="10800000">
                    <a:pos x="wd2" y="hd2"/>
                  </a:cxn>
                  <a:cxn ang="16200000">
                    <a:pos x="wd2" y="hd2"/>
                  </a:cxn>
                </a:cxnLst>
                <a:rect l="0" t="0" r="r" b="b"/>
                <a:pathLst>
                  <a:path w="17624" h="21600" fill="norm" stroke="1" extrusionOk="0">
                    <a:moveTo>
                      <a:pt x="9828" y="0"/>
                    </a:moveTo>
                    <a:cubicBezTo>
                      <a:pt x="3896" y="0"/>
                      <a:pt x="0" y="4859"/>
                      <a:pt x="0" y="4859"/>
                    </a:cubicBezTo>
                    <a:lnTo>
                      <a:pt x="0" y="21266"/>
                    </a:lnTo>
                    <a:cubicBezTo>
                      <a:pt x="1158" y="21493"/>
                      <a:pt x="2270" y="21600"/>
                      <a:pt x="3326" y="21600"/>
                    </a:cubicBezTo>
                    <a:cubicBezTo>
                      <a:pt x="17050" y="21600"/>
                      <a:pt x="21600" y="3702"/>
                      <a:pt x="13874" y="755"/>
                    </a:cubicBezTo>
                    <a:cubicBezTo>
                      <a:pt x="12444" y="221"/>
                      <a:pt x="11090" y="0"/>
                      <a:pt x="9828"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70" name="Google Shape;361;p38"/>
              <p:cNvSpPr/>
              <p:nvPr/>
            </p:nvSpPr>
            <p:spPr>
              <a:xfrm>
                <a:off x="1037479" y="661000"/>
                <a:ext cx="442398" cy="495005"/>
              </a:xfrm>
              <a:custGeom>
                <a:avLst/>
                <a:gdLst/>
                <a:ahLst/>
                <a:cxnLst>
                  <a:cxn ang="0">
                    <a:pos x="wd2" y="hd2"/>
                  </a:cxn>
                  <a:cxn ang="5400000">
                    <a:pos x="wd2" y="hd2"/>
                  </a:cxn>
                  <a:cxn ang="10800000">
                    <a:pos x="wd2" y="hd2"/>
                  </a:cxn>
                  <a:cxn ang="16200000">
                    <a:pos x="wd2" y="hd2"/>
                  </a:cxn>
                </a:cxnLst>
                <a:rect l="0" t="0" r="r" b="b"/>
                <a:pathLst>
                  <a:path w="20399" h="21600" fill="norm" stroke="1" extrusionOk="0">
                    <a:moveTo>
                      <a:pt x="4530" y="0"/>
                    </a:moveTo>
                    <a:lnTo>
                      <a:pt x="109" y="15425"/>
                    </a:lnTo>
                    <a:cubicBezTo>
                      <a:pt x="109" y="15425"/>
                      <a:pt x="-1201" y="16647"/>
                      <a:pt x="5265" y="19948"/>
                    </a:cubicBezTo>
                    <a:cubicBezTo>
                      <a:pt x="7566" y="21056"/>
                      <a:pt x="10149" y="21600"/>
                      <a:pt x="12760" y="21600"/>
                    </a:cubicBezTo>
                    <a:cubicBezTo>
                      <a:pt x="13863" y="21600"/>
                      <a:pt x="14970" y="21502"/>
                      <a:pt x="16065" y="21310"/>
                    </a:cubicBezTo>
                    <a:cubicBezTo>
                      <a:pt x="16557" y="21169"/>
                      <a:pt x="17127" y="20951"/>
                      <a:pt x="17701" y="20810"/>
                    </a:cubicBezTo>
                    <a:cubicBezTo>
                      <a:pt x="17701" y="17795"/>
                      <a:pt x="18602" y="14925"/>
                      <a:pt x="20316" y="12342"/>
                    </a:cubicBezTo>
                    <a:lnTo>
                      <a:pt x="20399" y="12197"/>
                    </a:lnTo>
                    <a:lnTo>
                      <a:pt x="4530" y="0"/>
                    </a:ln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71" name="Google Shape;362;p38"/>
              <p:cNvSpPr/>
              <p:nvPr/>
            </p:nvSpPr>
            <p:spPr>
              <a:xfrm>
                <a:off x="1151663" y="820521"/>
                <a:ext cx="326422" cy="328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1642" y="17498"/>
                      <a:pt x="15499" y="21600"/>
                    </a:cubicBezTo>
                    <a:cubicBezTo>
                      <a:pt x="16204" y="21387"/>
                      <a:pt x="17023" y="21169"/>
                      <a:pt x="17847" y="20847"/>
                    </a:cubicBezTo>
                    <a:cubicBezTo>
                      <a:pt x="17847" y="16418"/>
                      <a:pt x="19139" y="12098"/>
                      <a:pt x="21600" y="8209"/>
                    </a:cubicBez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72" name="Google Shape;363;p38"/>
              <p:cNvSpPr/>
              <p:nvPr/>
            </p:nvSpPr>
            <p:spPr>
              <a:xfrm>
                <a:off x="1104718" y="238491"/>
                <a:ext cx="618821" cy="780248"/>
              </a:xfrm>
              <a:custGeom>
                <a:avLst/>
                <a:gdLst/>
                <a:ahLst/>
                <a:cxnLst>
                  <a:cxn ang="0">
                    <a:pos x="wd2" y="hd2"/>
                  </a:cxn>
                  <a:cxn ang="5400000">
                    <a:pos x="wd2" y="hd2"/>
                  </a:cxn>
                  <a:cxn ang="10800000">
                    <a:pos x="wd2" y="hd2"/>
                  </a:cxn>
                  <a:cxn ang="16200000">
                    <a:pos x="wd2" y="hd2"/>
                  </a:cxn>
                </a:cxnLst>
                <a:rect l="0" t="0" r="r" b="b"/>
                <a:pathLst>
                  <a:path w="19946" h="21600" fill="norm" stroke="1" extrusionOk="0">
                    <a:moveTo>
                      <a:pt x="10155" y="0"/>
                    </a:moveTo>
                    <a:cubicBezTo>
                      <a:pt x="9418" y="0"/>
                      <a:pt x="8667" y="57"/>
                      <a:pt x="7919" y="179"/>
                    </a:cubicBezTo>
                    <a:cubicBezTo>
                      <a:pt x="1456" y="1225"/>
                      <a:pt x="1398" y="8738"/>
                      <a:pt x="312" y="12152"/>
                    </a:cubicBezTo>
                    <a:cubicBezTo>
                      <a:pt x="-774" y="15611"/>
                      <a:pt x="999" y="19025"/>
                      <a:pt x="5288" y="20664"/>
                    </a:cubicBezTo>
                    <a:cubicBezTo>
                      <a:pt x="6960" y="21292"/>
                      <a:pt x="8612" y="21600"/>
                      <a:pt x="10134" y="21600"/>
                    </a:cubicBezTo>
                    <a:cubicBezTo>
                      <a:pt x="13138" y="21600"/>
                      <a:pt x="15625" y="20395"/>
                      <a:pt x="16725" y="18069"/>
                    </a:cubicBezTo>
                    <a:cubicBezTo>
                      <a:pt x="17126" y="17251"/>
                      <a:pt x="17583" y="16021"/>
                      <a:pt x="18042" y="14655"/>
                    </a:cubicBezTo>
                    <a:cubicBezTo>
                      <a:pt x="18100" y="14336"/>
                      <a:pt x="18212" y="14064"/>
                      <a:pt x="18270" y="13791"/>
                    </a:cubicBezTo>
                    <a:cubicBezTo>
                      <a:pt x="18386" y="13517"/>
                      <a:pt x="18440" y="13382"/>
                      <a:pt x="18498" y="13198"/>
                    </a:cubicBezTo>
                    <a:cubicBezTo>
                      <a:pt x="19186" y="10832"/>
                      <a:pt x="19815" y="8738"/>
                      <a:pt x="19815" y="8738"/>
                    </a:cubicBezTo>
                    <a:cubicBezTo>
                      <a:pt x="20826" y="3460"/>
                      <a:pt x="15835" y="0"/>
                      <a:pt x="10155"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73" name="Google Shape;364;p38"/>
              <p:cNvSpPr/>
              <p:nvPr/>
            </p:nvSpPr>
            <p:spPr>
              <a:xfrm>
                <a:off x="1362126" y="583108"/>
                <a:ext cx="105386" cy="64690"/>
              </a:xfrm>
              <a:custGeom>
                <a:avLst/>
                <a:gdLst/>
                <a:ahLst/>
                <a:cxnLst>
                  <a:cxn ang="0">
                    <a:pos x="wd2" y="hd2"/>
                  </a:cxn>
                  <a:cxn ang="5400000">
                    <a:pos x="wd2" y="hd2"/>
                  </a:cxn>
                  <a:cxn ang="10800000">
                    <a:pos x="wd2" y="hd2"/>
                  </a:cxn>
                  <a:cxn ang="16200000">
                    <a:pos x="wd2" y="hd2"/>
                  </a:cxn>
                </a:cxnLst>
                <a:rect l="0" t="0" r="r" b="b"/>
                <a:pathLst>
                  <a:path w="21384" h="21600" fill="norm" stroke="1" extrusionOk="0">
                    <a:moveTo>
                      <a:pt x="9111" y="0"/>
                    </a:moveTo>
                    <a:cubicBezTo>
                      <a:pt x="6166" y="0"/>
                      <a:pt x="3348" y="1220"/>
                      <a:pt x="857" y="3494"/>
                    </a:cubicBezTo>
                    <a:cubicBezTo>
                      <a:pt x="-216" y="4603"/>
                      <a:pt x="-216" y="6793"/>
                      <a:pt x="493" y="8429"/>
                    </a:cubicBezTo>
                    <a:cubicBezTo>
                      <a:pt x="711" y="9122"/>
                      <a:pt x="1348" y="9594"/>
                      <a:pt x="2057" y="9594"/>
                    </a:cubicBezTo>
                    <a:cubicBezTo>
                      <a:pt x="2493" y="9594"/>
                      <a:pt x="2966" y="9400"/>
                      <a:pt x="3384" y="8984"/>
                    </a:cubicBezTo>
                    <a:cubicBezTo>
                      <a:pt x="5220" y="7376"/>
                      <a:pt x="7257" y="6350"/>
                      <a:pt x="9493" y="6350"/>
                    </a:cubicBezTo>
                    <a:cubicBezTo>
                      <a:pt x="10311" y="6350"/>
                      <a:pt x="11148" y="6488"/>
                      <a:pt x="12020" y="6793"/>
                    </a:cubicBezTo>
                    <a:cubicBezTo>
                      <a:pt x="16329" y="8429"/>
                      <a:pt x="17057" y="18328"/>
                      <a:pt x="17057" y="18328"/>
                    </a:cubicBezTo>
                    <a:cubicBezTo>
                      <a:pt x="17057" y="19964"/>
                      <a:pt x="17784" y="20519"/>
                      <a:pt x="18493" y="21073"/>
                    </a:cubicBezTo>
                    <a:cubicBezTo>
                      <a:pt x="18857" y="21600"/>
                      <a:pt x="19220" y="21600"/>
                      <a:pt x="19584" y="21600"/>
                    </a:cubicBezTo>
                    <a:cubicBezTo>
                      <a:pt x="20657" y="21073"/>
                      <a:pt x="21384" y="19409"/>
                      <a:pt x="21384" y="17774"/>
                    </a:cubicBezTo>
                    <a:cubicBezTo>
                      <a:pt x="21384" y="17219"/>
                      <a:pt x="19929" y="3494"/>
                      <a:pt x="13093" y="749"/>
                    </a:cubicBezTo>
                    <a:cubicBezTo>
                      <a:pt x="11766" y="250"/>
                      <a:pt x="10420" y="0"/>
                      <a:pt x="911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74" name="Google Shape;365;p38"/>
              <p:cNvSpPr/>
              <p:nvPr/>
            </p:nvSpPr>
            <p:spPr>
              <a:xfrm>
                <a:off x="1563643" y="623134"/>
                <a:ext cx="99184" cy="46670"/>
              </a:xfrm>
              <a:custGeom>
                <a:avLst/>
                <a:gdLst/>
                <a:ahLst/>
                <a:cxnLst>
                  <a:cxn ang="0">
                    <a:pos x="wd2" y="hd2"/>
                  </a:cxn>
                  <a:cxn ang="5400000">
                    <a:pos x="wd2" y="hd2"/>
                  </a:cxn>
                  <a:cxn ang="10800000">
                    <a:pos x="wd2" y="hd2"/>
                  </a:cxn>
                  <a:cxn ang="16200000">
                    <a:pos x="wd2" y="hd2"/>
                  </a:cxn>
                </a:cxnLst>
                <a:rect l="0" t="0" r="r" b="b"/>
                <a:pathLst>
                  <a:path w="20809" h="21600" fill="norm" stroke="1" extrusionOk="0">
                    <a:moveTo>
                      <a:pt x="9890" y="0"/>
                    </a:moveTo>
                    <a:cubicBezTo>
                      <a:pt x="3837" y="0"/>
                      <a:pt x="303" y="14490"/>
                      <a:pt x="303" y="15220"/>
                    </a:cubicBezTo>
                    <a:cubicBezTo>
                      <a:pt x="-449" y="17526"/>
                      <a:pt x="303" y="20562"/>
                      <a:pt x="1412" y="21331"/>
                    </a:cubicBezTo>
                    <a:cubicBezTo>
                      <a:pt x="1694" y="21523"/>
                      <a:pt x="1976" y="21600"/>
                      <a:pt x="2239" y="21600"/>
                    </a:cubicBezTo>
                    <a:cubicBezTo>
                      <a:pt x="3066" y="21600"/>
                      <a:pt x="3837" y="20754"/>
                      <a:pt x="4401" y="19025"/>
                    </a:cubicBezTo>
                    <a:cubicBezTo>
                      <a:pt x="4401" y="19025"/>
                      <a:pt x="6619" y="9147"/>
                      <a:pt x="10342" y="9147"/>
                    </a:cubicBezTo>
                    <a:cubicBezTo>
                      <a:pt x="12955" y="9147"/>
                      <a:pt x="15192" y="12184"/>
                      <a:pt x="17053" y="15989"/>
                    </a:cubicBezTo>
                    <a:cubicBezTo>
                      <a:pt x="17260" y="17257"/>
                      <a:pt x="17805" y="17833"/>
                      <a:pt x="18425" y="17833"/>
                    </a:cubicBezTo>
                    <a:cubicBezTo>
                      <a:pt x="18952" y="17833"/>
                      <a:pt x="19534" y="17449"/>
                      <a:pt x="20023" y="16757"/>
                    </a:cubicBezTo>
                    <a:cubicBezTo>
                      <a:pt x="20775" y="15220"/>
                      <a:pt x="21151" y="12184"/>
                      <a:pt x="20399" y="10685"/>
                    </a:cubicBezTo>
                    <a:cubicBezTo>
                      <a:pt x="17805" y="4574"/>
                      <a:pt x="14440" y="769"/>
                      <a:pt x="10342" y="0"/>
                    </a:cubicBezTo>
                    <a:cubicBezTo>
                      <a:pt x="10191" y="0"/>
                      <a:pt x="10041" y="0"/>
                      <a:pt x="989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75" name="Google Shape;366;p38"/>
              <p:cNvSpPr/>
              <p:nvPr/>
            </p:nvSpPr>
            <p:spPr>
              <a:xfrm>
                <a:off x="1362766" y="723447"/>
                <a:ext cx="189868" cy="131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0" y="14354"/>
                      <a:pt x="7472" y="20042"/>
                    </a:cubicBezTo>
                    <a:cubicBezTo>
                      <a:pt x="8980" y="21149"/>
                      <a:pt x="10408" y="21600"/>
                      <a:pt x="11723" y="21600"/>
                    </a:cubicBezTo>
                    <a:cubicBezTo>
                      <a:pt x="17788" y="21600"/>
                      <a:pt x="21600" y="11921"/>
                      <a:pt x="21600" y="11921"/>
                    </a:cubicBezTo>
                    <a:lnTo>
                      <a:pt x="0" y="0"/>
                    </a:ln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76" name="Google Shape;367;p38"/>
              <p:cNvSpPr/>
              <p:nvPr/>
            </p:nvSpPr>
            <p:spPr>
              <a:xfrm>
                <a:off x="1350378" y="454313"/>
                <a:ext cx="147514" cy="72412"/>
              </a:xfrm>
              <a:custGeom>
                <a:avLst/>
                <a:gdLst/>
                <a:ahLst/>
                <a:cxnLst>
                  <a:cxn ang="0">
                    <a:pos x="wd2" y="hd2"/>
                  </a:cxn>
                  <a:cxn ang="5400000">
                    <a:pos x="wd2" y="hd2"/>
                  </a:cxn>
                  <a:cxn ang="10800000">
                    <a:pos x="wd2" y="hd2"/>
                  </a:cxn>
                  <a:cxn ang="16200000">
                    <a:pos x="wd2" y="hd2"/>
                  </a:cxn>
                </a:cxnLst>
                <a:rect l="0" t="0" r="r" b="b"/>
                <a:pathLst>
                  <a:path w="17960" h="21600" fill="norm" stroke="1" extrusionOk="0">
                    <a:moveTo>
                      <a:pt x="9548" y="0"/>
                    </a:moveTo>
                    <a:cubicBezTo>
                      <a:pt x="7857" y="0"/>
                      <a:pt x="6155" y="768"/>
                      <a:pt x="4541" y="2304"/>
                    </a:cubicBezTo>
                    <a:cubicBezTo>
                      <a:pt x="-1514" y="6217"/>
                      <a:pt x="-1514" y="20931"/>
                      <a:pt x="4541" y="21427"/>
                    </a:cubicBezTo>
                    <a:cubicBezTo>
                      <a:pt x="5304" y="21550"/>
                      <a:pt x="6079" y="21600"/>
                      <a:pt x="6864" y="21600"/>
                    </a:cubicBezTo>
                    <a:cubicBezTo>
                      <a:pt x="9395" y="21600"/>
                      <a:pt x="12002" y="20956"/>
                      <a:pt x="14468" y="19470"/>
                    </a:cubicBezTo>
                    <a:cubicBezTo>
                      <a:pt x="18799" y="17017"/>
                      <a:pt x="20086" y="5251"/>
                      <a:pt x="12526" y="817"/>
                    </a:cubicBezTo>
                    <a:cubicBezTo>
                      <a:pt x="11555" y="272"/>
                      <a:pt x="10551" y="0"/>
                      <a:pt x="954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77" name="Google Shape;368;p38"/>
              <p:cNvSpPr/>
              <p:nvPr/>
            </p:nvSpPr>
            <p:spPr>
              <a:xfrm>
                <a:off x="1566081" y="478976"/>
                <a:ext cx="138249" cy="92840"/>
              </a:xfrm>
              <a:custGeom>
                <a:avLst/>
                <a:gdLst/>
                <a:ahLst/>
                <a:cxnLst>
                  <a:cxn ang="0">
                    <a:pos x="wd2" y="hd2"/>
                  </a:cxn>
                  <a:cxn ang="5400000">
                    <a:pos x="wd2" y="hd2"/>
                  </a:cxn>
                  <a:cxn ang="10800000">
                    <a:pos x="wd2" y="hd2"/>
                  </a:cxn>
                  <a:cxn ang="16200000">
                    <a:pos x="wd2" y="hd2"/>
                  </a:cxn>
                </a:cxnLst>
                <a:rect l="0" t="0" r="r" b="b"/>
                <a:pathLst>
                  <a:path w="18402" h="21600" fill="norm" stroke="1" extrusionOk="0">
                    <a:moveTo>
                      <a:pt x="5557" y="0"/>
                    </a:moveTo>
                    <a:cubicBezTo>
                      <a:pt x="-776" y="0"/>
                      <a:pt x="-1420" y="7979"/>
                      <a:pt x="2230" y="12500"/>
                    </a:cubicBezTo>
                    <a:cubicBezTo>
                      <a:pt x="5295" y="15939"/>
                      <a:pt x="8599" y="18625"/>
                      <a:pt x="11915" y="20924"/>
                    </a:cubicBezTo>
                    <a:cubicBezTo>
                      <a:pt x="12749" y="21387"/>
                      <a:pt x="13525" y="21600"/>
                      <a:pt x="14228" y="21600"/>
                    </a:cubicBezTo>
                    <a:cubicBezTo>
                      <a:pt x="18677" y="21600"/>
                      <a:pt x="20180" y="13099"/>
                      <a:pt x="15695" y="7148"/>
                    </a:cubicBezTo>
                    <a:cubicBezTo>
                      <a:pt x="13334" y="3709"/>
                      <a:pt x="10734" y="1410"/>
                      <a:pt x="7657" y="270"/>
                    </a:cubicBezTo>
                    <a:cubicBezTo>
                      <a:pt x="6893" y="77"/>
                      <a:pt x="6201" y="0"/>
                      <a:pt x="555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78" name="Google Shape;369;p38"/>
              <p:cNvSpPr/>
              <p:nvPr/>
            </p:nvSpPr>
            <p:spPr>
              <a:xfrm>
                <a:off x="1575475" y="706174"/>
                <a:ext cx="103139" cy="61700"/>
              </a:xfrm>
              <a:custGeom>
                <a:avLst/>
                <a:gdLst/>
                <a:ahLst/>
                <a:cxnLst>
                  <a:cxn ang="0">
                    <a:pos x="wd2" y="hd2"/>
                  </a:cxn>
                  <a:cxn ang="5400000">
                    <a:pos x="wd2" y="hd2"/>
                  </a:cxn>
                  <a:cxn ang="10800000">
                    <a:pos x="wd2" y="hd2"/>
                  </a:cxn>
                  <a:cxn ang="16200000">
                    <a:pos x="wd2" y="hd2"/>
                  </a:cxn>
                </a:cxnLst>
                <a:rect l="0" t="0" r="r" b="b"/>
                <a:pathLst>
                  <a:path w="20929" h="21600" fill="norm" stroke="1" extrusionOk="0">
                    <a:moveTo>
                      <a:pt x="10293" y="0"/>
                    </a:moveTo>
                    <a:cubicBezTo>
                      <a:pt x="4674" y="0"/>
                      <a:pt x="584" y="2355"/>
                      <a:pt x="56" y="6628"/>
                    </a:cubicBezTo>
                    <a:cubicBezTo>
                      <a:pt x="-671" y="11803"/>
                      <a:pt x="5802" y="18141"/>
                      <a:pt x="14093" y="21019"/>
                    </a:cubicBezTo>
                    <a:cubicBezTo>
                      <a:pt x="15529" y="21600"/>
                      <a:pt x="16965" y="21600"/>
                      <a:pt x="18056" y="21600"/>
                    </a:cubicBezTo>
                    <a:cubicBezTo>
                      <a:pt x="18056" y="21600"/>
                      <a:pt x="18056" y="21600"/>
                      <a:pt x="18056" y="21019"/>
                    </a:cubicBezTo>
                    <a:cubicBezTo>
                      <a:pt x="18765" y="17559"/>
                      <a:pt x="19129" y="14129"/>
                      <a:pt x="19856" y="10669"/>
                    </a:cubicBezTo>
                    <a:cubicBezTo>
                      <a:pt x="20220" y="7210"/>
                      <a:pt x="20565" y="5494"/>
                      <a:pt x="20929" y="3169"/>
                    </a:cubicBezTo>
                    <a:cubicBezTo>
                      <a:pt x="19493" y="2035"/>
                      <a:pt x="18056" y="1454"/>
                      <a:pt x="16620" y="872"/>
                    </a:cubicBezTo>
                    <a:cubicBezTo>
                      <a:pt x="14384" y="291"/>
                      <a:pt x="12238" y="0"/>
                      <a:pt x="10293"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79" name="Google Shape;370;p38"/>
              <p:cNvSpPr/>
              <p:nvPr/>
            </p:nvSpPr>
            <p:spPr>
              <a:xfrm>
                <a:off x="1497140" y="542170"/>
                <a:ext cx="67948" cy="202702"/>
              </a:xfrm>
              <a:custGeom>
                <a:avLst/>
                <a:gdLst/>
                <a:ahLst/>
                <a:cxnLst>
                  <a:cxn ang="0">
                    <a:pos x="wd2" y="hd2"/>
                  </a:cxn>
                  <a:cxn ang="5400000">
                    <a:pos x="wd2" y="hd2"/>
                  </a:cxn>
                  <a:cxn ang="10800000">
                    <a:pos x="wd2" y="hd2"/>
                  </a:cxn>
                  <a:cxn ang="16200000">
                    <a:pos x="wd2" y="hd2"/>
                  </a:cxn>
                </a:cxnLst>
                <a:rect l="0" t="0" r="r" b="b"/>
                <a:pathLst>
                  <a:path w="21190" h="21600" fill="norm" stroke="1" extrusionOk="0">
                    <a:moveTo>
                      <a:pt x="10013" y="0"/>
                    </a:moveTo>
                    <a:cubicBezTo>
                      <a:pt x="9007" y="0"/>
                      <a:pt x="7917" y="283"/>
                      <a:pt x="7917" y="566"/>
                    </a:cubicBezTo>
                    <a:cubicBezTo>
                      <a:pt x="5682" y="4070"/>
                      <a:pt x="3474" y="7229"/>
                      <a:pt x="6799" y="9159"/>
                    </a:cubicBezTo>
                    <a:lnTo>
                      <a:pt x="16216" y="17919"/>
                    </a:lnTo>
                    <a:cubicBezTo>
                      <a:pt x="11773" y="18972"/>
                      <a:pt x="6799" y="19671"/>
                      <a:pt x="1825" y="20193"/>
                    </a:cubicBezTo>
                    <a:cubicBezTo>
                      <a:pt x="708" y="20370"/>
                      <a:pt x="-410" y="20724"/>
                      <a:pt x="149" y="21069"/>
                    </a:cubicBezTo>
                    <a:cubicBezTo>
                      <a:pt x="708" y="21423"/>
                      <a:pt x="1267" y="21600"/>
                      <a:pt x="1825" y="21600"/>
                    </a:cubicBezTo>
                    <a:lnTo>
                      <a:pt x="3474" y="21600"/>
                    </a:lnTo>
                    <a:cubicBezTo>
                      <a:pt x="9566" y="21069"/>
                      <a:pt x="15657" y="20025"/>
                      <a:pt x="20631" y="18618"/>
                    </a:cubicBezTo>
                    <a:cubicBezTo>
                      <a:pt x="21190" y="18441"/>
                      <a:pt x="21190" y="18096"/>
                      <a:pt x="21190" y="17919"/>
                    </a:cubicBezTo>
                    <a:lnTo>
                      <a:pt x="11214" y="8628"/>
                    </a:lnTo>
                    <a:cubicBezTo>
                      <a:pt x="8448" y="7053"/>
                      <a:pt x="10125" y="4247"/>
                      <a:pt x="12332" y="920"/>
                    </a:cubicBezTo>
                    <a:cubicBezTo>
                      <a:pt x="12891" y="566"/>
                      <a:pt x="11773" y="44"/>
                      <a:pt x="10683" y="44"/>
                    </a:cubicBezTo>
                    <a:cubicBezTo>
                      <a:pt x="10460" y="9"/>
                      <a:pt x="10236" y="0"/>
                      <a:pt x="100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80" name="Google Shape;371;p38"/>
              <p:cNvSpPr/>
              <p:nvPr/>
            </p:nvSpPr>
            <p:spPr>
              <a:xfrm>
                <a:off x="1224146" y="613999"/>
                <a:ext cx="152943" cy="61783"/>
              </a:xfrm>
              <a:custGeom>
                <a:avLst/>
                <a:gdLst/>
                <a:ahLst/>
                <a:cxnLst>
                  <a:cxn ang="0">
                    <a:pos x="wd2" y="hd2"/>
                  </a:cxn>
                  <a:cxn ang="5400000">
                    <a:pos x="wd2" y="hd2"/>
                  </a:cxn>
                  <a:cxn ang="10800000">
                    <a:pos x="wd2" y="hd2"/>
                  </a:cxn>
                  <a:cxn ang="16200000">
                    <a:pos x="wd2" y="hd2"/>
                  </a:cxn>
                </a:cxnLst>
                <a:rect l="0" t="0" r="r" b="b"/>
                <a:pathLst>
                  <a:path w="20913" h="21600" fill="norm" stroke="1" extrusionOk="0">
                    <a:moveTo>
                      <a:pt x="6861" y="0"/>
                    </a:moveTo>
                    <a:cubicBezTo>
                      <a:pt x="3125" y="0"/>
                      <a:pt x="392" y="2265"/>
                      <a:pt x="37" y="6068"/>
                    </a:cubicBezTo>
                    <a:cubicBezTo>
                      <a:pt x="-453" y="11816"/>
                      <a:pt x="3921" y="18145"/>
                      <a:pt x="9741" y="20439"/>
                    </a:cubicBezTo>
                    <a:cubicBezTo>
                      <a:pt x="11260" y="21223"/>
                      <a:pt x="12742" y="21600"/>
                      <a:pt x="14102" y="21600"/>
                    </a:cubicBezTo>
                    <a:cubicBezTo>
                      <a:pt x="17753" y="21600"/>
                      <a:pt x="20547" y="19045"/>
                      <a:pt x="20902" y="15271"/>
                    </a:cubicBezTo>
                    <a:cubicBezTo>
                      <a:pt x="21147" y="10103"/>
                      <a:pt x="17018" y="3194"/>
                      <a:pt x="11199" y="900"/>
                    </a:cubicBezTo>
                    <a:cubicBezTo>
                      <a:pt x="9667" y="290"/>
                      <a:pt x="8197" y="0"/>
                      <a:pt x="6861"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81" name="Google Shape;372;p38"/>
              <p:cNvSpPr/>
              <p:nvPr/>
            </p:nvSpPr>
            <p:spPr>
              <a:xfrm>
                <a:off x="1158742" y="196141"/>
                <a:ext cx="580367" cy="372769"/>
              </a:xfrm>
              <a:custGeom>
                <a:avLst/>
                <a:gdLst/>
                <a:ahLst/>
                <a:cxnLst>
                  <a:cxn ang="0">
                    <a:pos x="wd2" y="hd2"/>
                  </a:cxn>
                  <a:cxn ang="5400000">
                    <a:pos x="wd2" y="hd2"/>
                  </a:cxn>
                  <a:cxn ang="10800000">
                    <a:pos x="wd2" y="hd2"/>
                  </a:cxn>
                  <a:cxn ang="16200000">
                    <a:pos x="wd2" y="hd2"/>
                  </a:cxn>
                </a:cxnLst>
                <a:rect l="0" t="0" r="r" b="b"/>
                <a:pathLst>
                  <a:path w="21217" h="21600" fill="norm" stroke="1" extrusionOk="0">
                    <a:moveTo>
                      <a:pt x="10083" y="0"/>
                    </a:moveTo>
                    <a:cubicBezTo>
                      <a:pt x="7901" y="0"/>
                      <a:pt x="5782" y="962"/>
                      <a:pt x="4150" y="3017"/>
                    </a:cubicBezTo>
                    <a:cubicBezTo>
                      <a:pt x="193" y="7877"/>
                      <a:pt x="0" y="13502"/>
                      <a:pt x="0" y="15119"/>
                    </a:cubicBezTo>
                    <a:cubicBezTo>
                      <a:pt x="0" y="15311"/>
                      <a:pt x="0" y="15407"/>
                      <a:pt x="0" y="15595"/>
                    </a:cubicBezTo>
                    <a:cubicBezTo>
                      <a:pt x="0" y="15595"/>
                      <a:pt x="1232" y="16836"/>
                      <a:pt x="1166" y="21027"/>
                    </a:cubicBezTo>
                    <a:lnTo>
                      <a:pt x="2984" y="21600"/>
                    </a:lnTo>
                    <a:cubicBezTo>
                      <a:pt x="3957" y="18929"/>
                      <a:pt x="4475" y="15980"/>
                      <a:pt x="4540" y="13025"/>
                    </a:cubicBezTo>
                    <a:cubicBezTo>
                      <a:pt x="4540" y="12549"/>
                      <a:pt x="4606" y="12164"/>
                      <a:pt x="4737" y="11784"/>
                    </a:cubicBezTo>
                    <a:cubicBezTo>
                      <a:pt x="5559" y="8425"/>
                      <a:pt x="9057" y="6347"/>
                      <a:pt x="12369" y="6347"/>
                    </a:cubicBezTo>
                    <a:cubicBezTo>
                      <a:pt x="13755" y="6347"/>
                      <a:pt x="15108" y="6712"/>
                      <a:pt x="16218" y="7497"/>
                    </a:cubicBezTo>
                    <a:cubicBezTo>
                      <a:pt x="18681" y="9306"/>
                      <a:pt x="20303" y="12737"/>
                      <a:pt x="20627" y="16740"/>
                    </a:cubicBezTo>
                    <a:cubicBezTo>
                      <a:pt x="20693" y="18265"/>
                      <a:pt x="20627" y="19882"/>
                      <a:pt x="20368" y="21504"/>
                    </a:cubicBezTo>
                    <a:cubicBezTo>
                      <a:pt x="21600" y="17409"/>
                      <a:pt x="21472" y="12737"/>
                      <a:pt x="20110" y="8738"/>
                    </a:cubicBezTo>
                    <a:cubicBezTo>
                      <a:pt x="18265" y="3195"/>
                      <a:pt x="14066" y="0"/>
                      <a:pt x="1008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82" name="Google Shape;373;p38"/>
              <p:cNvSpPr/>
              <p:nvPr/>
            </p:nvSpPr>
            <p:spPr>
              <a:xfrm>
                <a:off x="1158742" y="399506"/>
                <a:ext cx="129565" cy="169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338"/>
                    </a:lnTo>
                    <a:cubicBezTo>
                      <a:pt x="0" y="7761"/>
                      <a:pt x="0" y="7973"/>
                      <a:pt x="0" y="8386"/>
                    </a:cubicBezTo>
                    <a:cubicBezTo>
                      <a:pt x="0" y="8386"/>
                      <a:pt x="5617" y="11118"/>
                      <a:pt x="5318" y="20340"/>
                    </a:cubicBezTo>
                    <a:lnTo>
                      <a:pt x="13608" y="21600"/>
                    </a:lnTo>
                    <a:cubicBezTo>
                      <a:pt x="18045" y="15724"/>
                      <a:pt x="20405" y="9233"/>
                      <a:pt x="20704" y="2732"/>
                    </a:cubicBezTo>
                    <a:cubicBezTo>
                      <a:pt x="20704" y="1684"/>
                      <a:pt x="21002" y="836"/>
                      <a:pt x="21600"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83" name="Google Shape;374;p38"/>
              <p:cNvSpPr/>
              <p:nvPr/>
            </p:nvSpPr>
            <p:spPr>
              <a:xfrm>
                <a:off x="1377012" y="290225"/>
                <a:ext cx="344163" cy="170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99" y="0"/>
                    </a:moveTo>
                    <a:cubicBezTo>
                      <a:pt x="2396" y="0"/>
                      <a:pt x="1873" y="770"/>
                      <a:pt x="0" y="4691"/>
                    </a:cubicBezTo>
                    <a:cubicBezTo>
                      <a:pt x="0" y="4691"/>
                      <a:pt x="1232" y="4428"/>
                      <a:pt x="2778" y="4428"/>
                    </a:cubicBezTo>
                    <a:cubicBezTo>
                      <a:pt x="4583" y="4428"/>
                      <a:pt x="6816" y="4786"/>
                      <a:pt x="8019" y="6357"/>
                    </a:cubicBezTo>
                    <a:cubicBezTo>
                      <a:pt x="9695" y="8845"/>
                      <a:pt x="12209" y="12112"/>
                      <a:pt x="14734" y="12112"/>
                    </a:cubicBezTo>
                    <a:cubicBezTo>
                      <a:pt x="15397" y="12112"/>
                      <a:pt x="16055" y="11891"/>
                      <a:pt x="16702" y="11375"/>
                    </a:cubicBezTo>
                    <a:cubicBezTo>
                      <a:pt x="16972" y="11174"/>
                      <a:pt x="17236" y="11090"/>
                      <a:pt x="17484" y="11090"/>
                    </a:cubicBezTo>
                    <a:cubicBezTo>
                      <a:pt x="20200" y="11090"/>
                      <a:pt x="21600" y="21600"/>
                      <a:pt x="21600" y="21600"/>
                    </a:cubicBezTo>
                    <a:cubicBezTo>
                      <a:pt x="21600" y="21600"/>
                      <a:pt x="20824" y="517"/>
                      <a:pt x="11691" y="306"/>
                    </a:cubicBezTo>
                    <a:cubicBezTo>
                      <a:pt x="8469" y="232"/>
                      <a:pt x="6422" y="0"/>
                      <a:pt x="4999"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84" name="Google Shape;375;p38"/>
              <p:cNvSpPr/>
              <p:nvPr/>
            </p:nvSpPr>
            <p:spPr>
              <a:xfrm>
                <a:off x="1379334" y="841779"/>
                <a:ext cx="74193" cy="42850"/>
              </a:xfrm>
              <a:custGeom>
                <a:avLst/>
                <a:gdLst/>
                <a:ahLst/>
                <a:cxnLst>
                  <a:cxn ang="0">
                    <a:pos x="wd2" y="hd2"/>
                  </a:cxn>
                  <a:cxn ang="5400000">
                    <a:pos x="wd2" y="hd2"/>
                  </a:cxn>
                  <a:cxn ang="10800000">
                    <a:pos x="wd2" y="hd2"/>
                  </a:cxn>
                  <a:cxn ang="16200000">
                    <a:pos x="wd2" y="hd2"/>
                  </a:cxn>
                </a:cxnLst>
                <a:rect l="0" t="0" r="r" b="b"/>
                <a:pathLst>
                  <a:path w="20006" h="21600" fill="norm" stroke="1" extrusionOk="0">
                    <a:moveTo>
                      <a:pt x="2466" y="0"/>
                    </a:moveTo>
                    <a:cubicBezTo>
                      <a:pt x="920" y="0"/>
                      <a:pt x="-699" y="2930"/>
                      <a:pt x="316" y="5860"/>
                    </a:cubicBezTo>
                    <a:cubicBezTo>
                      <a:pt x="3674" y="15781"/>
                      <a:pt x="9884" y="21600"/>
                      <a:pt x="16600" y="21600"/>
                    </a:cubicBezTo>
                    <a:lnTo>
                      <a:pt x="18026" y="21600"/>
                    </a:lnTo>
                    <a:cubicBezTo>
                      <a:pt x="20901" y="20763"/>
                      <a:pt x="20418" y="14149"/>
                      <a:pt x="18026" y="13312"/>
                    </a:cubicBezTo>
                    <a:cubicBezTo>
                      <a:pt x="17615" y="13353"/>
                      <a:pt x="17180" y="13395"/>
                      <a:pt x="16769" y="13395"/>
                    </a:cubicBezTo>
                    <a:cubicBezTo>
                      <a:pt x="11527" y="13395"/>
                      <a:pt x="6815" y="8623"/>
                      <a:pt x="4157" y="1716"/>
                    </a:cubicBezTo>
                    <a:cubicBezTo>
                      <a:pt x="3722" y="502"/>
                      <a:pt x="3094" y="0"/>
                      <a:pt x="2466" y="0"/>
                    </a:cubicBezTo>
                    <a:close/>
                  </a:path>
                </a:pathLst>
              </a:custGeom>
              <a:solidFill>
                <a:srgbClr val="76281D"/>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85" name="Google Shape;376;p38"/>
              <p:cNvSpPr/>
              <p:nvPr/>
            </p:nvSpPr>
            <p:spPr>
              <a:xfrm>
                <a:off x="1013900" y="446673"/>
                <a:ext cx="182117" cy="281757"/>
              </a:xfrm>
              <a:custGeom>
                <a:avLst/>
                <a:gdLst/>
                <a:ahLst/>
                <a:cxnLst>
                  <a:cxn ang="0">
                    <a:pos x="wd2" y="hd2"/>
                  </a:cxn>
                  <a:cxn ang="5400000">
                    <a:pos x="wd2" y="hd2"/>
                  </a:cxn>
                  <a:cxn ang="10800000">
                    <a:pos x="wd2" y="hd2"/>
                  </a:cxn>
                  <a:cxn ang="16200000">
                    <a:pos x="wd2" y="hd2"/>
                  </a:cxn>
                </a:cxnLst>
                <a:rect l="0" t="0" r="r" b="b"/>
                <a:pathLst>
                  <a:path w="17456" h="21600" fill="norm" stroke="1" extrusionOk="0">
                    <a:moveTo>
                      <a:pt x="8661" y="0"/>
                    </a:moveTo>
                    <a:cubicBezTo>
                      <a:pt x="8009" y="0"/>
                      <a:pt x="7313" y="51"/>
                      <a:pt x="6574" y="166"/>
                    </a:cubicBezTo>
                    <a:cubicBezTo>
                      <a:pt x="-1765" y="1305"/>
                      <a:pt x="-4144" y="21345"/>
                      <a:pt x="11332" y="21600"/>
                    </a:cubicBezTo>
                    <a:lnTo>
                      <a:pt x="17456" y="5207"/>
                    </a:lnTo>
                    <a:cubicBezTo>
                      <a:pt x="17456" y="5207"/>
                      <a:pt x="15206" y="0"/>
                      <a:pt x="8661"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86" name="Google Shape;377;p38"/>
              <p:cNvSpPr/>
              <p:nvPr/>
            </p:nvSpPr>
            <p:spPr>
              <a:xfrm>
                <a:off x="1051589" y="515680"/>
                <a:ext cx="82334" cy="117337"/>
              </a:xfrm>
              <a:custGeom>
                <a:avLst/>
                <a:gdLst/>
                <a:ahLst/>
                <a:cxnLst>
                  <a:cxn ang="0">
                    <a:pos x="wd2" y="hd2"/>
                  </a:cxn>
                  <a:cxn ang="5400000">
                    <a:pos x="wd2" y="hd2"/>
                  </a:cxn>
                  <a:cxn ang="10800000">
                    <a:pos x="wd2" y="hd2"/>
                  </a:cxn>
                  <a:cxn ang="16200000">
                    <a:pos x="wd2" y="hd2"/>
                  </a:cxn>
                </a:cxnLst>
                <a:rect l="0" t="0" r="r" b="b"/>
                <a:pathLst>
                  <a:path w="21318" h="21600" fill="norm" stroke="1" extrusionOk="0">
                    <a:moveTo>
                      <a:pt x="2177" y="0"/>
                    </a:moveTo>
                    <a:cubicBezTo>
                      <a:pt x="1388" y="0"/>
                      <a:pt x="530" y="336"/>
                      <a:pt x="182" y="1024"/>
                    </a:cubicBezTo>
                    <a:cubicBezTo>
                      <a:pt x="-282" y="1620"/>
                      <a:pt x="182" y="2232"/>
                      <a:pt x="1087" y="2538"/>
                    </a:cubicBezTo>
                    <a:cubicBezTo>
                      <a:pt x="16724" y="7078"/>
                      <a:pt x="17629" y="20087"/>
                      <a:pt x="17629" y="20392"/>
                    </a:cubicBezTo>
                    <a:cubicBezTo>
                      <a:pt x="17629" y="21004"/>
                      <a:pt x="18093" y="21294"/>
                      <a:pt x="19021" y="21600"/>
                    </a:cubicBezTo>
                    <a:lnTo>
                      <a:pt x="19485" y="21600"/>
                    </a:lnTo>
                    <a:cubicBezTo>
                      <a:pt x="20390" y="21600"/>
                      <a:pt x="21318" y="21004"/>
                      <a:pt x="21318" y="20087"/>
                    </a:cubicBezTo>
                    <a:cubicBezTo>
                      <a:pt x="21318" y="19490"/>
                      <a:pt x="20390" y="5259"/>
                      <a:pt x="2943" y="107"/>
                    </a:cubicBezTo>
                    <a:cubicBezTo>
                      <a:pt x="2711" y="31"/>
                      <a:pt x="2456" y="0"/>
                      <a:pt x="217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87" name="Google Shape;378;p38"/>
              <p:cNvSpPr/>
              <p:nvPr/>
            </p:nvSpPr>
            <p:spPr>
              <a:xfrm>
                <a:off x="1059211" y="559691"/>
                <a:ext cx="54564" cy="35542"/>
              </a:xfrm>
              <a:custGeom>
                <a:avLst/>
                <a:gdLst/>
                <a:ahLst/>
                <a:cxnLst>
                  <a:cxn ang="0">
                    <a:pos x="wd2" y="hd2"/>
                  </a:cxn>
                  <a:cxn ang="5400000">
                    <a:pos x="wd2" y="hd2"/>
                  </a:cxn>
                  <a:cxn ang="10800000">
                    <a:pos x="wd2" y="hd2"/>
                  </a:cxn>
                  <a:cxn ang="16200000">
                    <a:pos x="wd2" y="hd2"/>
                  </a:cxn>
                </a:cxnLst>
                <a:rect l="0" t="0" r="r" b="b"/>
                <a:pathLst>
                  <a:path w="20746" h="21600" fill="norm" stroke="1" extrusionOk="0">
                    <a:moveTo>
                      <a:pt x="17914" y="0"/>
                    </a:moveTo>
                    <a:cubicBezTo>
                      <a:pt x="17335" y="0"/>
                      <a:pt x="16755" y="252"/>
                      <a:pt x="16244" y="606"/>
                    </a:cubicBezTo>
                    <a:cubicBezTo>
                      <a:pt x="8170" y="6611"/>
                      <a:pt x="1424" y="12566"/>
                      <a:pt x="1424" y="13576"/>
                    </a:cubicBezTo>
                    <a:cubicBezTo>
                      <a:pt x="61" y="15594"/>
                      <a:pt x="-620" y="17613"/>
                      <a:pt x="743" y="19581"/>
                    </a:cubicBezTo>
                    <a:cubicBezTo>
                      <a:pt x="1424" y="20591"/>
                      <a:pt x="2071" y="21600"/>
                      <a:pt x="2753" y="21600"/>
                    </a:cubicBezTo>
                    <a:cubicBezTo>
                      <a:pt x="3434" y="21600"/>
                      <a:pt x="4116" y="21600"/>
                      <a:pt x="4797" y="20591"/>
                    </a:cubicBezTo>
                    <a:cubicBezTo>
                      <a:pt x="4797" y="20591"/>
                      <a:pt x="11543" y="13576"/>
                      <a:pt x="19617" y="7570"/>
                    </a:cubicBezTo>
                    <a:cubicBezTo>
                      <a:pt x="20980" y="6611"/>
                      <a:pt x="20980" y="4593"/>
                      <a:pt x="20299" y="2574"/>
                    </a:cubicBezTo>
                    <a:cubicBezTo>
                      <a:pt x="19890" y="707"/>
                      <a:pt x="18902" y="0"/>
                      <a:pt x="17914"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88" name="Google Shape;379;p38"/>
              <p:cNvSpPr/>
              <p:nvPr/>
            </p:nvSpPr>
            <p:spPr>
              <a:xfrm>
                <a:off x="202328" y="3755746"/>
                <a:ext cx="79926" cy="1243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5" y="0"/>
                    </a:moveTo>
                    <a:cubicBezTo>
                      <a:pt x="2179" y="0"/>
                      <a:pt x="0" y="87"/>
                      <a:pt x="0" y="257"/>
                    </a:cubicBezTo>
                    <a:cubicBezTo>
                      <a:pt x="0" y="400"/>
                      <a:pt x="5763" y="13829"/>
                      <a:pt x="12471" y="21285"/>
                    </a:cubicBezTo>
                    <a:lnTo>
                      <a:pt x="21600" y="21600"/>
                    </a:lnTo>
                    <a:cubicBezTo>
                      <a:pt x="14868" y="14229"/>
                      <a:pt x="8645" y="400"/>
                      <a:pt x="8645" y="257"/>
                    </a:cubicBezTo>
                    <a:cubicBezTo>
                      <a:pt x="8645" y="87"/>
                      <a:pt x="6490" y="0"/>
                      <a:pt x="43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89" name="Google Shape;380;p38"/>
              <p:cNvSpPr/>
              <p:nvPr/>
            </p:nvSpPr>
            <p:spPr>
              <a:xfrm>
                <a:off x="1155546" y="1167463"/>
                <a:ext cx="271130" cy="158681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20324" y="0"/>
                    </a:moveTo>
                    <a:cubicBezTo>
                      <a:pt x="19761" y="0"/>
                      <a:pt x="19346" y="67"/>
                      <a:pt x="19346" y="157"/>
                    </a:cubicBezTo>
                    <a:cubicBezTo>
                      <a:pt x="19346" y="313"/>
                      <a:pt x="19761" y="14527"/>
                      <a:pt x="110" y="21376"/>
                    </a:cubicBezTo>
                    <a:cubicBezTo>
                      <a:pt x="-164" y="21444"/>
                      <a:pt x="110" y="21533"/>
                      <a:pt x="533" y="21579"/>
                    </a:cubicBezTo>
                    <a:cubicBezTo>
                      <a:pt x="666" y="21579"/>
                      <a:pt x="807" y="21600"/>
                      <a:pt x="948" y="21600"/>
                    </a:cubicBezTo>
                    <a:cubicBezTo>
                      <a:pt x="1363" y="21600"/>
                      <a:pt x="1645" y="21556"/>
                      <a:pt x="1926" y="21511"/>
                    </a:cubicBezTo>
                    <a:cubicBezTo>
                      <a:pt x="12378" y="17885"/>
                      <a:pt x="16974" y="12267"/>
                      <a:pt x="19205" y="8193"/>
                    </a:cubicBezTo>
                    <a:cubicBezTo>
                      <a:pt x="21436" y="3805"/>
                      <a:pt x="21295" y="201"/>
                      <a:pt x="21295" y="157"/>
                    </a:cubicBezTo>
                    <a:cubicBezTo>
                      <a:pt x="21295" y="67"/>
                      <a:pt x="20880" y="0"/>
                      <a:pt x="20324"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90" name="Google Shape;381;p38"/>
              <p:cNvSpPr/>
              <p:nvPr/>
            </p:nvSpPr>
            <p:spPr>
              <a:xfrm>
                <a:off x="647093" y="1111577"/>
                <a:ext cx="392748" cy="1634483"/>
              </a:xfrm>
              <a:custGeom>
                <a:avLst/>
                <a:gdLst/>
                <a:ahLst/>
                <a:cxnLst>
                  <a:cxn ang="0">
                    <a:pos x="wd2" y="hd2"/>
                  </a:cxn>
                  <a:cxn ang="5400000">
                    <a:pos x="wd2" y="hd2"/>
                  </a:cxn>
                  <a:cxn ang="10800000">
                    <a:pos x="wd2" y="hd2"/>
                  </a:cxn>
                  <a:cxn ang="16200000">
                    <a:pos x="wd2" y="hd2"/>
                  </a:cxn>
                </a:cxnLst>
                <a:rect l="0" t="0" r="r" b="b"/>
                <a:pathLst>
                  <a:path w="21537" h="21600" fill="norm" stroke="1" extrusionOk="0">
                    <a:moveTo>
                      <a:pt x="20952" y="0"/>
                    </a:moveTo>
                    <a:cubicBezTo>
                      <a:pt x="20564" y="0"/>
                      <a:pt x="20176" y="65"/>
                      <a:pt x="20176" y="131"/>
                    </a:cubicBezTo>
                    <a:cubicBezTo>
                      <a:pt x="20078" y="282"/>
                      <a:pt x="12005" y="13821"/>
                      <a:pt x="35" y="21383"/>
                    </a:cubicBezTo>
                    <a:cubicBezTo>
                      <a:pt x="-63" y="21471"/>
                      <a:pt x="35" y="21557"/>
                      <a:pt x="423" y="21579"/>
                    </a:cubicBezTo>
                    <a:cubicBezTo>
                      <a:pt x="522" y="21579"/>
                      <a:pt x="620" y="21600"/>
                      <a:pt x="718" y="21600"/>
                    </a:cubicBezTo>
                    <a:cubicBezTo>
                      <a:pt x="1008" y="21600"/>
                      <a:pt x="1205" y="21557"/>
                      <a:pt x="1298" y="21491"/>
                    </a:cubicBezTo>
                    <a:cubicBezTo>
                      <a:pt x="13366" y="13885"/>
                      <a:pt x="21439" y="326"/>
                      <a:pt x="21537" y="173"/>
                    </a:cubicBezTo>
                    <a:cubicBezTo>
                      <a:pt x="21537" y="87"/>
                      <a:pt x="21247" y="22"/>
                      <a:pt x="20952"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91" name="Google Shape;382;p38"/>
              <p:cNvSpPr/>
              <p:nvPr/>
            </p:nvSpPr>
            <p:spPr>
              <a:xfrm>
                <a:off x="4087076" y="3031469"/>
                <a:ext cx="1449174" cy="1110914"/>
              </a:xfrm>
              <a:custGeom>
                <a:avLst/>
                <a:gdLst/>
                <a:ahLst/>
                <a:cxnLst>
                  <a:cxn ang="0">
                    <a:pos x="wd2" y="hd2"/>
                  </a:cxn>
                  <a:cxn ang="5400000">
                    <a:pos x="wd2" y="hd2"/>
                  </a:cxn>
                  <a:cxn ang="10800000">
                    <a:pos x="wd2" y="hd2"/>
                  </a:cxn>
                  <a:cxn ang="16200000">
                    <a:pos x="wd2" y="hd2"/>
                  </a:cxn>
                </a:cxnLst>
                <a:rect l="0" t="0" r="r" b="b"/>
                <a:pathLst>
                  <a:path w="20928" h="21600" fill="norm" stroke="1" extrusionOk="0">
                    <a:moveTo>
                      <a:pt x="3401" y="0"/>
                    </a:moveTo>
                    <a:cubicBezTo>
                      <a:pt x="2833" y="0"/>
                      <a:pt x="2258" y="179"/>
                      <a:pt x="1733" y="559"/>
                    </a:cubicBezTo>
                    <a:cubicBezTo>
                      <a:pt x="68" y="1741"/>
                      <a:pt x="-496" y="4395"/>
                      <a:pt x="477" y="6410"/>
                    </a:cubicBezTo>
                    <a:lnTo>
                      <a:pt x="581" y="6665"/>
                    </a:lnTo>
                    <a:lnTo>
                      <a:pt x="683" y="6857"/>
                    </a:lnTo>
                    <a:lnTo>
                      <a:pt x="759" y="7017"/>
                    </a:lnTo>
                    <a:lnTo>
                      <a:pt x="939" y="7400"/>
                    </a:lnTo>
                    <a:lnTo>
                      <a:pt x="1246" y="8104"/>
                    </a:lnTo>
                    <a:cubicBezTo>
                      <a:pt x="1477" y="8551"/>
                      <a:pt x="1708" y="9030"/>
                      <a:pt x="1938" y="9479"/>
                    </a:cubicBezTo>
                    <a:cubicBezTo>
                      <a:pt x="2400" y="10406"/>
                      <a:pt x="2861" y="11333"/>
                      <a:pt x="3373" y="12260"/>
                    </a:cubicBezTo>
                    <a:cubicBezTo>
                      <a:pt x="3603" y="12708"/>
                      <a:pt x="3859" y="13156"/>
                      <a:pt x="4116" y="13635"/>
                    </a:cubicBezTo>
                    <a:cubicBezTo>
                      <a:pt x="4372" y="14082"/>
                      <a:pt x="4654" y="14530"/>
                      <a:pt x="4936" y="15009"/>
                    </a:cubicBezTo>
                    <a:cubicBezTo>
                      <a:pt x="5218" y="15458"/>
                      <a:pt x="5525" y="15938"/>
                      <a:pt x="5833" y="16385"/>
                    </a:cubicBezTo>
                    <a:cubicBezTo>
                      <a:pt x="5987" y="16640"/>
                      <a:pt x="6167" y="16864"/>
                      <a:pt x="6345" y="17089"/>
                    </a:cubicBezTo>
                    <a:cubicBezTo>
                      <a:pt x="6525" y="17344"/>
                      <a:pt x="6704" y="17568"/>
                      <a:pt x="6935" y="17823"/>
                    </a:cubicBezTo>
                    <a:cubicBezTo>
                      <a:pt x="7166" y="18111"/>
                      <a:pt x="7396" y="18368"/>
                      <a:pt x="7652" y="18590"/>
                    </a:cubicBezTo>
                    <a:cubicBezTo>
                      <a:pt x="7806" y="18718"/>
                      <a:pt x="7960" y="18847"/>
                      <a:pt x="8139" y="19007"/>
                    </a:cubicBezTo>
                    <a:cubicBezTo>
                      <a:pt x="8216" y="19070"/>
                      <a:pt x="8318" y="19135"/>
                      <a:pt x="8421" y="19199"/>
                    </a:cubicBezTo>
                    <a:lnTo>
                      <a:pt x="8601" y="19327"/>
                    </a:lnTo>
                    <a:cubicBezTo>
                      <a:pt x="9087" y="19646"/>
                      <a:pt x="9599" y="19901"/>
                      <a:pt x="10112" y="20126"/>
                    </a:cubicBezTo>
                    <a:cubicBezTo>
                      <a:pt x="11060" y="20478"/>
                      <a:pt x="12033" y="20765"/>
                      <a:pt x="13034" y="20925"/>
                    </a:cubicBezTo>
                    <a:cubicBezTo>
                      <a:pt x="13955" y="21085"/>
                      <a:pt x="14827" y="21180"/>
                      <a:pt x="15646" y="21277"/>
                    </a:cubicBezTo>
                    <a:cubicBezTo>
                      <a:pt x="16492" y="21372"/>
                      <a:pt x="17313" y="21468"/>
                      <a:pt x="18081" y="21564"/>
                    </a:cubicBezTo>
                    <a:lnTo>
                      <a:pt x="18106" y="21564"/>
                    </a:lnTo>
                    <a:cubicBezTo>
                      <a:pt x="18231" y="21589"/>
                      <a:pt x="18356" y="21600"/>
                      <a:pt x="18479" y="21600"/>
                    </a:cubicBezTo>
                    <a:cubicBezTo>
                      <a:pt x="19665" y="21600"/>
                      <a:pt x="20713" y="20513"/>
                      <a:pt x="20900" y="19007"/>
                    </a:cubicBezTo>
                    <a:cubicBezTo>
                      <a:pt x="21104" y="17344"/>
                      <a:pt x="20181" y="15808"/>
                      <a:pt x="18850" y="15521"/>
                    </a:cubicBezTo>
                    <a:cubicBezTo>
                      <a:pt x="18004" y="15329"/>
                      <a:pt x="17133" y="15138"/>
                      <a:pt x="16338" y="14979"/>
                    </a:cubicBezTo>
                    <a:cubicBezTo>
                      <a:pt x="15518" y="14786"/>
                      <a:pt x="14725" y="14594"/>
                      <a:pt x="14007" y="14370"/>
                    </a:cubicBezTo>
                    <a:cubicBezTo>
                      <a:pt x="13366" y="14179"/>
                      <a:pt x="12726" y="13923"/>
                      <a:pt x="12085" y="13571"/>
                    </a:cubicBezTo>
                    <a:cubicBezTo>
                      <a:pt x="11829" y="13443"/>
                      <a:pt x="11573" y="13251"/>
                      <a:pt x="11342" y="13059"/>
                    </a:cubicBezTo>
                    <a:lnTo>
                      <a:pt x="11265" y="12996"/>
                    </a:lnTo>
                    <a:cubicBezTo>
                      <a:pt x="11265" y="12996"/>
                      <a:pt x="11265" y="12996"/>
                      <a:pt x="11239" y="12964"/>
                    </a:cubicBezTo>
                    <a:cubicBezTo>
                      <a:pt x="11188" y="12899"/>
                      <a:pt x="11111" y="12771"/>
                      <a:pt x="11034" y="12676"/>
                    </a:cubicBezTo>
                    <a:cubicBezTo>
                      <a:pt x="10932" y="12579"/>
                      <a:pt x="10855" y="12419"/>
                      <a:pt x="10752" y="12292"/>
                    </a:cubicBezTo>
                    <a:cubicBezTo>
                      <a:pt x="10650" y="12132"/>
                      <a:pt x="10548" y="11972"/>
                      <a:pt x="10446" y="11780"/>
                    </a:cubicBezTo>
                    <a:cubicBezTo>
                      <a:pt x="10266" y="11430"/>
                      <a:pt x="10060" y="11078"/>
                      <a:pt x="9856" y="10693"/>
                    </a:cubicBezTo>
                    <a:cubicBezTo>
                      <a:pt x="9651" y="10278"/>
                      <a:pt x="9445" y="9894"/>
                      <a:pt x="9267" y="9479"/>
                    </a:cubicBezTo>
                    <a:cubicBezTo>
                      <a:pt x="9061" y="9063"/>
                      <a:pt x="8883" y="8648"/>
                      <a:pt x="8703" y="8199"/>
                    </a:cubicBezTo>
                    <a:cubicBezTo>
                      <a:pt x="8318" y="7369"/>
                      <a:pt x="7960" y="6473"/>
                      <a:pt x="7600" y="5578"/>
                    </a:cubicBezTo>
                    <a:cubicBezTo>
                      <a:pt x="7422" y="5130"/>
                      <a:pt x="7268" y="4682"/>
                      <a:pt x="7088" y="4235"/>
                    </a:cubicBezTo>
                    <a:lnTo>
                      <a:pt x="6832" y="3563"/>
                    </a:lnTo>
                    <a:lnTo>
                      <a:pt x="6729" y="3211"/>
                    </a:lnTo>
                    <a:lnTo>
                      <a:pt x="6653" y="3052"/>
                    </a:lnTo>
                    <a:lnTo>
                      <a:pt x="6627" y="2989"/>
                    </a:lnTo>
                    <a:cubicBezTo>
                      <a:pt x="6627" y="2956"/>
                      <a:pt x="6601" y="2892"/>
                      <a:pt x="6601" y="2892"/>
                    </a:cubicBezTo>
                    <a:cubicBezTo>
                      <a:pt x="6551" y="2669"/>
                      <a:pt x="6473" y="2444"/>
                      <a:pt x="6397" y="2220"/>
                    </a:cubicBezTo>
                    <a:cubicBezTo>
                      <a:pt x="5786" y="807"/>
                      <a:pt x="4609" y="0"/>
                      <a:pt x="340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92" name="Google Shape;383;p38"/>
              <p:cNvSpPr/>
              <p:nvPr/>
            </p:nvSpPr>
            <p:spPr>
              <a:xfrm>
                <a:off x="4740678" y="3700857"/>
                <a:ext cx="135767" cy="92757"/>
              </a:xfrm>
              <a:custGeom>
                <a:avLst/>
                <a:gdLst/>
                <a:ahLst/>
                <a:cxnLst>
                  <a:cxn ang="0">
                    <a:pos x="wd2" y="hd2"/>
                  </a:cxn>
                  <a:cxn ang="5400000">
                    <a:pos x="wd2" y="hd2"/>
                  </a:cxn>
                  <a:cxn ang="10800000">
                    <a:pos x="wd2" y="hd2"/>
                  </a:cxn>
                  <a:cxn ang="16200000">
                    <a:pos x="wd2" y="hd2"/>
                  </a:cxn>
                </a:cxnLst>
                <a:rect l="0" t="0" r="r" b="b"/>
                <a:pathLst>
                  <a:path w="21183" h="21600" fill="norm" stroke="1" extrusionOk="0">
                    <a:moveTo>
                      <a:pt x="19517" y="0"/>
                    </a:moveTo>
                    <a:cubicBezTo>
                      <a:pt x="19321" y="0"/>
                      <a:pt x="19111" y="58"/>
                      <a:pt x="18901" y="155"/>
                    </a:cubicBezTo>
                    <a:cubicBezTo>
                      <a:pt x="11981" y="4351"/>
                      <a:pt x="5886" y="10481"/>
                      <a:pt x="629" y="18139"/>
                    </a:cubicBezTo>
                    <a:cubicBezTo>
                      <a:pt x="-210" y="18912"/>
                      <a:pt x="-210" y="20440"/>
                      <a:pt x="629" y="21213"/>
                    </a:cubicBezTo>
                    <a:cubicBezTo>
                      <a:pt x="908" y="21600"/>
                      <a:pt x="1174" y="21600"/>
                      <a:pt x="1733" y="21600"/>
                    </a:cubicBezTo>
                    <a:cubicBezTo>
                      <a:pt x="2013" y="21600"/>
                      <a:pt x="2558" y="21600"/>
                      <a:pt x="2838" y="21213"/>
                    </a:cubicBezTo>
                    <a:cubicBezTo>
                      <a:pt x="7829" y="13942"/>
                      <a:pt x="13645" y="8567"/>
                      <a:pt x="20006" y="4351"/>
                    </a:cubicBezTo>
                    <a:cubicBezTo>
                      <a:pt x="20831" y="3984"/>
                      <a:pt x="21390" y="2437"/>
                      <a:pt x="21110" y="1296"/>
                    </a:cubicBezTo>
                    <a:cubicBezTo>
                      <a:pt x="20705" y="425"/>
                      <a:pt x="20132" y="0"/>
                      <a:pt x="19517"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93" name="Google Shape;384;p38"/>
              <p:cNvSpPr/>
              <p:nvPr/>
            </p:nvSpPr>
            <p:spPr>
              <a:xfrm>
                <a:off x="4752193" y="3711319"/>
                <a:ext cx="100757" cy="24831"/>
              </a:xfrm>
              <a:custGeom>
                <a:avLst/>
                <a:gdLst/>
                <a:ahLst/>
                <a:cxnLst>
                  <a:cxn ang="0">
                    <a:pos x="wd2" y="hd2"/>
                  </a:cxn>
                  <a:cxn ang="5400000">
                    <a:pos x="wd2" y="hd2"/>
                  </a:cxn>
                  <a:cxn ang="10800000">
                    <a:pos x="wd2" y="hd2"/>
                  </a:cxn>
                  <a:cxn ang="16200000">
                    <a:pos x="wd2" y="hd2"/>
                  </a:cxn>
                </a:cxnLst>
                <a:rect l="0" t="0" r="r" b="b"/>
                <a:pathLst>
                  <a:path w="20885" h="21600" fill="norm" stroke="1" extrusionOk="0">
                    <a:moveTo>
                      <a:pt x="19046" y="0"/>
                    </a:moveTo>
                    <a:cubicBezTo>
                      <a:pt x="13159" y="0"/>
                      <a:pt x="7643" y="1445"/>
                      <a:pt x="1755" y="4334"/>
                    </a:cubicBezTo>
                    <a:cubicBezTo>
                      <a:pt x="-715" y="5707"/>
                      <a:pt x="-474" y="21600"/>
                      <a:pt x="1829" y="21600"/>
                    </a:cubicBezTo>
                    <a:cubicBezTo>
                      <a:pt x="1922" y="21600"/>
                      <a:pt x="2015" y="21528"/>
                      <a:pt x="2127" y="21456"/>
                    </a:cubicBezTo>
                    <a:lnTo>
                      <a:pt x="2498" y="21456"/>
                    </a:lnTo>
                    <a:cubicBezTo>
                      <a:pt x="6621" y="18277"/>
                      <a:pt x="10559" y="16688"/>
                      <a:pt x="14589" y="16688"/>
                    </a:cubicBezTo>
                    <a:cubicBezTo>
                      <a:pt x="15945" y="16688"/>
                      <a:pt x="17300" y="16832"/>
                      <a:pt x="18675" y="17193"/>
                    </a:cubicBezTo>
                    <a:cubicBezTo>
                      <a:pt x="19771" y="17193"/>
                      <a:pt x="20885" y="12931"/>
                      <a:pt x="20885" y="8597"/>
                    </a:cubicBezTo>
                    <a:cubicBezTo>
                      <a:pt x="20885" y="4334"/>
                      <a:pt x="20142" y="0"/>
                      <a:pt x="1904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94" name="Google Shape;385;p38"/>
              <p:cNvSpPr/>
              <p:nvPr/>
            </p:nvSpPr>
            <p:spPr>
              <a:xfrm>
                <a:off x="5294038" y="3836295"/>
                <a:ext cx="485100" cy="556952"/>
              </a:xfrm>
              <a:custGeom>
                <a:avLst/>
                <a:gdLst/>
                <a:ahLst/>
                <a:cxnLst>
                  <a:cxn ang="0">
                    <a:pos x="wd2" y="hd2"/>
                  </a:cxn>
                  <a:cxn ang="5400000">
                    <a:pos x="wd2" y="hd2"/>
                  </a:cxn>
                  <a:cxn ang="10800000">
                    <a:pos x="wd2" y="hd2"/>
                  </a:cxn>
                  <a:cxn ang="16200000">
                    <a:pos x="wd2" y="hd2"/>
                  </a:cxn>
                </a:cxnLst>
                <a:rect l="0" t="0" r="r" b="b"/>
                <a:pathLst>
                  <a:path w="17574" h="21600" fill="norm" stroke="1" extrusionOk="0">
                    <a:moveTo>
                      <a:pt x="4204" y="0"/>
                    </a:moveTo>
                    <a:cubicBezTo>
                      <a:pt x="4204" y="0"/>
                      <a:pt x="-2629" y="10460"/>
                      <a:pt x="1127" y="10460"/>
                    </a:cubicBezTo>
                    <a:cubicBezTo>
                      <a:pt x="1296" y="10460"/>
                      <a:pt x="1484" y="10441"/>
                      <a:pt x="1695" y="10396"/>
                    </a:cubicBezTo>
                    <a:cubicBezTo>
                      <a:pt x="1899" y="10357"/>
                      <a:pt x="2104" y="10341"/>
                      <a:pt x="2312" y="10341"/>
                    </a:cubicBezTo>
                    <a:cubicBezTo>
                      <a:pt x="7272" y="10341"/>
                      <a:pt x="13891" y="20885"/>
                      <a:pt x="16481" y="21558"/>
                    </a:cubicBezTo>
                    <a:cubicBezTo>
                      <a:pt x="16579" y="21584"/>
                      <a:pt x="16669" y="21600"/>
                      <a:pt x="16754" y="21600"/>
                    </a:cubicBezTo>
                    <a:cubicBezTo>
                      <a:pt x="18971" y="21600"/>
                      <a:pt x="16212" y="12138"/>
                      <a:pt x="14167" y="7591"/>
                    </a:cubicBezTo>
                    <a:cubicBezTo>
                      <a:pt x="12238" y="3636"/>
                      <a:pt x="8574" y="831"/>
                      <a:pt x="4204"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95" name="Google Shape;386;p38"/>
              <p:cNvSpPr/>
              <p:nvPr/>
            </p:nvSpPr>
            <p:spPr>
              <a:xfrm>
                <a:off x="4155575" y="2537213"/>
                <a:ext cx="450700" cy="1062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7" y="0"/>
                    </a:moveTo>
                    <a:lnTo>
                      <a:pt x="0" y="9997"/>
                    </a:lnTo>
                    <a:lnTo>
                      <a:pt x="1786" y="21600"/>
                    </a:lnTo>
                    <a:lnTo>
                      <a:pt x="15820" y="15581"/>
                    </a:lnTo>
                    <a:lnTo>
                      <a:pt x="21600" y="13308"/>
                    </a:lnTo>
                    <a:cubicBezTo>
                      <a:pt x="21600" y="13308"/>
                      <a:pt x="17349" y="9464"/>
                      <a:pt x="14034" y="6220"/>
                    </a:cubicBezTo>
                    <a:cubicBezTo>
                      <a:pt x="13948" y="6119"/>
                      <a:pt x="13776" y="5985"/>
                      <a:pt x="13694" y="5886"/>
                    </a:cubicBezTo>
                    <a:cubicBezTo>
                      <a:pt x="13437" y="5651"/>
                      <a:pt x="13269" y="5450"/>
                      <a:pt x="13097" y="5249"/>
                    </a:cubicBezTo>
                    <a:cubicBezTo>
                      <a:pt x="11144" y="3277"/>
                      <a:pt x="8163" y="1472"/>
                      <a:pt x="433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96" name="Google Shape;387;p38"/>
              <p:cNvSpPr/>
              <p:nvPr/>
            </p:nvSpPr>
            <p:spPr>
              <a:xfrm>
                <a:off x="3316361" y="5156802"/>
                <a:ext cx="2324371" cy="215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734" y="0"/>
                      <a:pt x="10685" y="49"/>
                      <a:pt x="10685" y="99"/>
                    </a:cubicBezTo>
                    <a:lnTo>
                      <a:pt x="10685" y="10215"/>
                    </a:lnTo>
                    <a:lnTo>
                      <a:pt x="6859" y="792"/>
                    </a:lnTo>
                    <a:cubicBezTo>
                      <a:pt x="6832" y="751"/>
                      <a:pt x="6783" y="722"/>
                      <a:pt x="6739" y="722"/>
                    </a:cubicBezTo>
                    <a:cubicBezTo>
                      <a:pt x="6729" y="722"/>
                      <a:pt x="6720" y="723"/>
                      <a:pt x="6710" y="726"/>
                    </a:cubicBezTo>
                    <a:cubicBezTo>
                      <a:pt x="6661" y="759"/>
                      <a:pt x="6645" y="808"/>
                      <a:pt x="6661" y="874"/>
                    </a:cubicBezTo>
                    <a:lnTo>
                      <a:pt x="10552" y="10412"/>
                    </a:lnTo>
                    <a:lnTo>
                      <a:pt x="3314" y="3168"/>
                    </a:lnTo>
                    <a:cubicBezTo>
                      <a:pt x="3292" y="3145"/>
                      <a:pt x="3266" y="3136"/>
                      <a:pt x="3241" y="3136"/>
                    </a:cubicBezTo>
                    <a:cubicBezTo>
                      <a:pt x="3160" y="3136"/>
                      <a:pt x="3090" y="3241"/>
                      <a:pt x="3166" y="3317"/>
                    </a:cubicBezTo>
                    <a:lnTo>
                      <a:pt x="10372" y="10528"/>
                    </a:lnTo>
                    <a:lnTo>
                      <a:pt x="841" y="6881"/>
                    </a:lnTo>
                    <a:cubicBezTo>
                      <a:pt x="826" y="6876"/>
                      <a:pt x="813" y="6873"/>
                      <a:pt x="800" y="6873"/>
                    </a:cubicBezTo>
                    <a:cubicBezTo>
                      <a:pt x="697" y="6873"/>
                      <a:pt x="658" y="7035"/>
                      <a:pt x="775" y="7079"/>
                    </a:cubicBezTo>
                    <a:lnTo>
                      <a:pt x="10239" y="10693"/>
                    </a:lnTo>
                    <a:lnTo>
                      <a:pt x="99" y="10693"/>
                    </a:lnTo>
                    <a:cubicBezTo>
                      <a:pt x="49" y="10693"/>
                      <a:pt x="0" y="10742"/>
                      <a:pt x="0" y="10792"/>
                    </a:cubicBezTo>
                    <a:cubicBezTo>
                      <a:pt x="0" y="10858"/>
                      <a:pt x="32" y="10907"/>
                      <a:pt x="99" y="10907"/>
                    </a:cubicBezTo>
                    <a:lnTo>
                      <a:pt x="10108" y="10907"/>
                    </a:lnTo>
                    <a:lnTo>
                      <a:pt x="858" y="14669"/>
                    </a:lnTo>
                    <a:cubicBezTo>
                      <a:pt x="808" y="14686"/>
                      <a:pt x="775" y="14752"/>
                      <a:pt x="808" y="14802"/>
                    </a:cubicBezTo>
                    <a:cubicBezTo>
                      <a:pt x="824" y="14851"/>
                      <a:pt x="858" y="14868"/>
                      <a:pt x="907" y="14868"/>
                    </a:cubicBezTo>
                    <a:cubicBezTo>
                      <a:pt x="907" y="14876"/>
                      <a:pt x="911" y="14880"/>
                      <a:pt x="917" y="14880"/>
                    </a:cubicBezTo>
                    <a:cubicBezTo>
                      <a:pt x="923" y="14880"/>
                      <a:pt x="932" y="14876"/>
                      <a:pt x="940" y="14868"/>
                    </a:cubicBezTo>
                    <a:lnTo>
                      <a:pt x="10487" y="10973"/>
                    </a:lnTo>
                    <a:lnTo>
                      <a:pt x="3166" y="18300"/>
                    </a:lnTo>
                    <a:cubicBezTo>
                      <a:pt x="3132" y="18333"/>
                      <a:pt x="3132" y="18399"/>
                      <a:pt x="3166" y="18448"/>
                    </a:cubicBezTo>
                    <a:cubicBezTo>
                      <a:pt x="3191" y="18465"/>
                      <a:pt x="3219" y="18473"/>
                      <a:pt x="3246" y="18473"/>
                    </a:cubicBezTo>
                    <a:cubicBezTo>
                      <a:pt x="3273" y="18473"/>
                      <a:pt x="3297" y="18465"/>
                      <a:pt x="3314" y="18448"/>
                    </a:cubicBezTo>
                    <a:lnTo>
                      <a:pt x="10536" y="11221"/>
                    </a:lnTo>
                    <a:lnTo>
                      <a:pt x="6875" y="20758"/>
                    </a:lnTo>
                    <a:cubicBezTo>
                      <a:pt x="6859" y="20825"/>
                      <a:pt x="6875" y="20874"/>
                      <a:pt x="6942" y="20908"/>
                    </a:cubicBezTo>
                    <a:lnTo>
                      <a:pt x="6974" y="20908"/>
                    </a:lnTo>
                    <a:cubicBezTo>
                      <a:pt x="7024" y="20908"/>
                      <a:pt x="7057" y="20874"/>
                      <a:pt x="7073" y="20841"/>
                    </a:cubicBezTo>
                    <a:lnTo>
                      <a:pt x="10701" y="11370"/>
                    </a:lnTo>
                    <a:lnTo>
                      <a:pt x="10701" y="21501"/>
                    </a:lnTo>
                    <a:cubicBezTo>
                      <a:pt x="10701" y="21551"/>
                      <a:pt x="10750" y="21600"/>
                      <a:pt x="10800" y="21600"/>
                    </a:cubicBezTo>
                    <a:cubicBezTo>
                      <a:pt x="10866" y="21600"/>
                      <a:pt x="10915" y="21551"/>
                      <a:pt x="10915" y="21501"/>
                    </a:cubicBezTo>
                    <a:lnTo>
                      <a:pt x="10915" y="11254"/>
                    </a:lnTo>
                    <a:lnTo>
                      <a:pt x="14741" y="20676"/>
                    </a:lnTo>
                    <a:cubicBezTo>
                      <a:pt x="14757" y="20709"/>
                      <a:pt x="14806" y="20743"/>
                      <a:pt x="14840" y="20743"/>
                    </a:cubicBezTo>
                    <a:lnTo>
                      <a:pt x="14889" y="20743"/>
                    </a:lnTo>
                    <a:cubicBezTo>
                      <a:pt x="14939" y="20726"/>
                      <a:pt x="14955" y="20660"/>
                      <a:pt x="14939" y="20610"/>
                    </a:cubicBezTo>
                    <a:lnTo>
                      <a:pt x="11146" y="11287"/>
                    </a:lnTo>
                    <a:lnTo>
                      <a:pt x="18303" y="18448"/>
                    </a:lnTo>
                    <a:cubicBezTo>
                      <a:pt x="18318" y="18465"/>
                      <a:pt x="18335" y="18465"/>
                      <a:pt x="18368" y="18482"/>
                    </a:cubicBezTo>
                    <a:cubicBezTo>
                      <a:pt x="18401" y="18465"/>
                      <a:pt x="18418" y="18465"/>
                      <a:pt x="18451" y="18448"/>
                    </a:cubicBezTo>
                    <a:cubicBezTo>
                      <a:pt x="18483" y="18399"/>
                      <a:pt x="18483" y="18333"/>
                      <a:pt x="18451" y="18300"/>
                    </a:cubicBezTo>
                    <a:lnTo>
                      <a:pt x="11228" y="11072"/>
                    </a:lnTo>
                    <a:lnTo>
                      <a:pt x="20742" y="14752"/>
                    </a:lnTo>
                    <a:lnTo>
                      <a:pt x="20792" y="14752"/>
                    </a:lnTo>
                    <a:cubicBezTo>
                      <a:pt x="20825" y="14752"/>
                      <a:pt x="20875" y="14719"/>
                      <a:pt x="20891" y="14686"/>
                    </a:cubicBezTo>
                    <a:cubicBezTo>
                      <a:pt x="20907" y="14637"/>
                      <a:pt x="20875" y="14570"/>
                      <a:pt x="20825" y="14554"/>
                    </a:cubicBezTo>
                    <a:lnTo>
                      <a:pt x="11361" y="10924"/>
                    </a:lnTo>
                    <a:lnTo>
                      <a:pt x="21501" y="10924"/>
                    </a:lnTo>
                    <a:cubicBezTo>
                      <a:pt x="21551" y="10924"/>
                      <a:pt x="21600" y="10875"/>
                      <a:pt x="21600" y="10825"/>
                    </a:cubicBezTo>
                    <a:cubicBezTo>
                      <a:pt x="21600" y="10759"/>
                      <a:pt x="21551" y="10710"/>
                      <a:pt x="21501" y="10710"/>
                    </a:cubicBezTo>
                    <a:lnTo>
                      <a:pt x="11163" y="10710"/>
                    </a:lnTo>
                    <a:lnTo>
                      <a:pt x="20742" y="6798"/>
                    </a:lnTo>
                    <a:cubicBezTo>
                      <a:pt x="20848" y="6738"/>
                      <a:pt x="20789" y="6596"/>
                      <a:pt x="20690" y="6596"/>
                    </a:cubicBezTo>
                    <a:cubicBezTo>
                      <a:pt x="20681" y="6596"/>
                      <a:pt x="20671" y="6597"/>
                      <a:pt x="20660" y="6601"/>
                    </a:cubicBezTo>
                    <a:lnTo>
                      <a:pt x="11361" y="10395"/>
                    </a:lnTo>
                    <a:lnTo>
                      <a:pt x="18434" y="3317"/>
                    </a:lnTo>
                    <a:cubicBezTo>
                      <a:pt x="18510" y="3241"/>
                      <a:pt x="18440" y="3136"/>
                      <a:pt x="18359" y="3136"/>
                    </a:cubicBezTo>
                    <a:cubicBezTo>
                      <a:pt x="18334" y="3136"/>
                      <a:pt x="18308" y="3145"/>
                      <a:pt x="18286" y="3168"/>
                    </a:cubicBezTo>
                    <a:lnTo>
                      <a:pt x="11064" y="10380"/>
                    </a:lnTo>
                    <a:lnTo>
                      <a:pt x="14724" y="842"/>
                    </a:lnTo>
                    <a:cubicBezTo>
                      <a:pt x="14741" y="792"/>
                      <a:pt x="14724" y="726"/>
                      <a:pt x="14658" y="709"/>
                    </a:cubicBezTo>
                    <a:cubicBezTo>
                      <a:pt x="14646" y="706"/>
                      <a:pt x="14634" y="703"/>
                      <a:pt x="14621" y="703"/>
                    </a:cubicBezTo>
                    <a:cubicBezTo>
                      <a:pt x="14581" y="703"/>
                      <a:pt x="14539" y="725"/>
                      <a:pt x="14527" y="776"/>
                    </a:cubicBezTo>
                    <a:lnTo>
                      <a:pt x="10899" y="10247"/>
                    </a:lnTo>
                    <a:lnTo>
                      <a:pt x="10899" y="99"/>
                    </a:lnTo>
                    <a:cubicBezTo>
                      <a:pt x="10899" y="49"/>
                      <a:pt x="10850" y="0"/>
                      <a:pt x="1080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97" name="Google Shape;388;p38"/>
              <p:cNvSpPr/>
              <p:nvPr/>
            </p:nvSpPr>
            <p:spPr>
              <a:xfrm>
                <a:off x="3201594" y="5051175"/>
                <a:ext cx="2554337" cy="2366649"/>
              </a:xfrm>
              <a:custGeom>
                <a:avLst/>
                <a:gdLst/>
                <a:ahLst/>
                <a:cxnLst>
                  <a:cxn ang="0">
                    <a:pos x="wd2" y="hd2"/>
                  </a:cxn>
                  <a:cxn ang="5400000">
                    <a:pos x="wd2" y="hd2"/>
                  </a:cxn>
                  <a:cxn ang="10800000">
                    <a:pos x="wd2" y="hd2"/>
                  </a:cxn>
                  <a:cxn ang="16200000">
                    <a:pos x="wd2" y="hd2"/>
                  </a:cxn>
                </a:cxnLst>
                <a:rect l="0" t="0" r="r" b="b"/>
                <a:pathLst>
                  <a:path w="19907" h="21600" fill="norm" stroke="1" extrusionOk="0">
                    <a:moveTo>
                      <a:pt x="9951" y="1354"/>
                    </a:moveTo>
                    <a:cubicBezTo>
                      <a:pt x="13464" y="1354"/>
                      <a:pt x="16645" y="3650"/>
                      <a:pt x="17986" y="7177"/>
                    </a:cubicBezTo>
                    <a:cubicBezTo>
                      <a:pt x="19327" y="10705"/>
                      <a:pt x="18580" y="14771"/>
                      <a:pt x="16106" y="17458"/>
                    </a:cubicBezTo>
                    <a:cubicBezTo>
                      <a:pt x="14438" y="19267"/>
                      <a:pt x="12206" y="20228"/>
                      <a:pt x="9938" y="20228"/>
                    </a:cubicBezTo>
                    <a:cubicBezTo>
                      <a:pt x="8819" y="20228"/>
                      <a:pt x="7692" y="19995"/>
                      <a:pt x="6619" y="19514"/>
                    </a:cubicBezTo>
                    <a:cubicBezTo>
                      <a:pt x="3369" y="18043"/>
                      <a:pt x="1254" y="14606"/>
                      <a:pt x="1254" y="10794"/>
                    </a:cubicBezTo>
                    <a:cubicBezTo>
                      <a:pt x="1268" y="5586"/>
                      <a:pt x="5153" y="1354"/>
                      <a:pt x="9951" y="1354"/>
                    </a:cubicBezTo>
                    <a:close/>
                    <a:moveTo>
                      <a:pt x="9954" y="0"/>
                    </a:moveTo>
                    <a:cubicBezTo>
                      <a:pt x="6714" y="0"/>
                      <a:pt x="3576" y="1724"/>
                      <a:pt x="1683" y="4791"/>
                    </a:cubicBezTo>
                    <a:cubicBezTo>
                      <a:pt x="-959" y="9068"/>
                      <a:pt x="-447" y="14787"/>
                      <a:pt x="2913" y="18434"/>
                    </a:cubicBezTo>
                    <a:cubicBezTo>
                      <a:pt x="4780" y="20459"/>
                      <a:pt x="7310" y="21600"/>
                      <a:pt x="9951" y="21600"/>
                    </a:cubicBezTo>
                    <a:cubicBezTo>
                      <a:pt x="14695" y="21600"/>
                      <a:pt x="18788" y="17968"/>
                      <a:pt x="19714" y="12911"/>
                    </a:cubicBezTo>
                    <a:cubicBezTo>
                      <a:pt x="20641" y="7853"/>
                      <a:pt x="18152" y="2795"/>
                      <a:pt x="13768" y="829"/>
                    </a:cubicBezTo>
                    <a:cubicBezTo>
                      <a:pt x="12528" y="268"/>
                      <a:pt x="11233" y="0"/>
                      <a:pt x="995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98" name="Google Shape;389;p38"/>
              <p:cNvSpPr/>
              <p:nvPr/>
            </p:nvSpPr>
            <p:spPr>
              <a:xfrm>
                <a:off x="4298872" y="6066177"/>
                <a:ext cx="359350" cy="333823"/>
              </a:xfrm>
              <a:custGeom>
                <a:avLst/>
                <a:gdLst/>
                <a:ahLst/>
                <a:cxnLst>
                  <a:cxn ang="0">
                    <a:pos x="wd2" y="hd2"/>
                  </a:cxn>
                  <a:cxn ang="5400000">
                    <a:pos x="wd2" y="hd2"/>
                  </a:cxn>
                  <a:cxn ang="10800000">
                    <a:pos x="wd2" y="hd2"/>
                  </a:cxn>
                  <a:cxn ang="16200000">
                    <a:pos x="wd2" y="hd2"/>
                  </a:cxn>
                </a:cxnLst>
                <a:rect l="0" t="0" r="r" b="b"/>
                <a:pathLst>
                  <a:path w="19701" h="21600" fill="norm" stroke="1" extrusionOk="0">
                    <a:moveTo>
                      <a:pt x="9849" y="0"/>
                    </a:moveTo>
                    <a:cubicBezTo>
                      <a:pt x="7324" y="0"/>
                      <a:pt x="4794" y="1064"/>
                      <a:pt x="2848" y="3192"/>
                    </a:cubicBezTo>
                    <a:cubicBezTo>
                      <a:pt x="-949" y="7447"/>
                      <a:pt x="-949" y="14255"/>
                      <a:pt x="2848" y="18403"/>
                    </a:cubicBezTo>
                    <a:cubicBezTo>
                      <a:pt x="4794" y="20531"/>
                      <a:pt x="7324" y="21600"/>
                      <a:pt x="9849" y="21600"/>
                    </a:cubicBezTo>
                    <a:cubicBezTo>
                      <a:pt x="12378" y="21600"/>
                      <a:pt x="14908" y="20531"/>
                      <a:pt x="16854" y="18403"/>
                    </a:cubicBezTo>
                    <a:cubicBezTo>
                      <a:pt x="20651" y="14255"/>
                      <a:pt x="20651" y="7447"/>
                      <a:pt x="16854" y="3192"/>
                    </a:cubicBezTo>
                    <a:cubicBezTo>
                      <a:pt x="14908" y="1064"/>
                      <a:pt x="12378" y="0"/>
                      <a:pt x="9849"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699" name="Google Shape;390;p38"/>
              <p:cNvSpPr/>
              <p:nvPr/>
            </p:nvSpPr>
            <p:spPr>
              <a:xfrm>
                <a:off x="4379223" y="6141826"/>
                <a:ext cx="198648"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5" y="0"/>
                    </a:moveTo>
                    <a:cubicBezTo>
                      <a:pt x="4823" y="0"/>
                      <a:pt x="0" y="4823"/>
                      <a:pt x="0" y="10795"/>
                    </a:cubicBezTo>
                    <a:cubicBezTo>
                      <a:pt x="0" y="16777"/>
                      <a:pt x="4823" y="21600"/>
                      <a:pt x="10795" y="21600"/>
                    </a:cubicBezTo>
                    <a:cubicBezTo>
                      <a:pt x="16777" y="21600"/>
                      <a:pt x="21600" y="16777"/>
                      <a:pt x="21600" y="10795"/>
                    </a:cubicBezTo>
                    <a:cubicBezTo>
                      <a:pt x="21600" y="4823"/>
                      <a:pt x="16777" y="0"/>
                      <a:pt x="1079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00" name="Google Shape;391;p38"/>
              <p:cNvSpPr/>
              <p:nvPr/>
            </p:nvSpPr>
            <p:spPr>
              <a:xfrm>
                <a:off x="3031091" y="2734599"/>
                <a:ext cx="1471462"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3" y="0"/>
                    </a:moveTo>
                    <a:cubicBezTo>
                      <a:pt x="-238" y="0"/>
                      <a:pt x="-238" y="539"/>
                      <a:pt x="713" y="539"/>
                    </a:cubicBezTo>
                    <a:lnTo>
                      <a:pt x="9112" y="539"/>
                    </a:lnTo>
                    <a:lnTo>
                      <a:pt x="19873" y="21372"/>
                    </a:lnTo>
                    <a:cubicBezTo>
                      <a:pt x="19946" y="21497"/>
                      <a:pt x="20230" y="21593"/>
                      <a:pt x="20546" y="21593"/>
                    </a:cubicBezTo>
                    <a:cubicBezTo>
                      <a:pt x="20560" y="21593"/>
                      <a:pt x="20576" y="21593"/>
                      <a:pt x="20592" y="21592"/>
                    </a:cubicBezTo>
                    <a:cubicBezTo>
                      <a:pt x="20618" y="21597"/>
                      <a:pt x="20637" y="21600"/>
                      <a:pt x="20656" y="21600"/>
                    </a:cubicBezTo>
                    <a:cubicBezTo>
                      <a:pt x="20676" y="21600"/>
                      <a:pt x="20694" y="21597"/>
                      <a:pt x="20720" y="21592"/>
                    </a:cubicBezTo>
                    <a:cubicBezTo>
                      <a:pt x="21105" y="21563"/>
                      <a:pt x="21362" y="21422"/>
                      <a:pt x="21285" y="21273"/>
                    </a:cubicBezTo>
                    <a:lnTo>
                      <a:pt x="10396" y="219"/>
                    </a:lnTo>
                    <a:cubicBezTo>
                      <a:pt x="10318" y="90"/>
                      <a:pt x="10035" y="0"/>
                      <a:pt x="97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01" name="Google Shape;392;p38"/>
              <p:cNvSpPr/>
              <p:nvPr/>
            </p:nvSpPr>
            <p:spPr>
              <a:xfrm>
                <a:off x="3436541" y="5089373"/>
                <a:ext cx="3141071" cy="2187034"/>
              </a:xfrm>
              <a:custGeom>
                <a:avLst/>
                <a:gdLst/>
                <a:ahLst/>
                <a:cxnLst>
                  <a:cxn ang="0">
                    <a:pos x="wd2" y="hd2"/>
                  </a:cxn>
                  <a:cxn ang="5400000">
                    <a:pos x="wd2" y="hd2"/>
                  </a:cxn>
                  <a:cxn ang="10800000">
                    <a:pos x="wd2" y="hd2"/>
                  </a:cxn>
                  <a:cxn ang="16200000">
                    <a:pos x="wd2" y="hd2"/>
                  </a:cxn>
                </a:cxnLst>
                <a:rect l="0" t="0" r="r" b="b"/>
                <a:pathLst>
                  <a:path w="21494" h="21600" fill="norm" stroke="1" extrusionOk="0">
                    <a:moveTo>
                      <a:pt x="319" y="0"/>
                    </a:moveTo>
                    <a:cubicBezTo>
                      <a:pt x="-106" y="33"/>
                      <a:pt x="-106" y="845"/>
                      <a:pt x="319" y="893"/>
                    </a:cubicBezTo>
                    <a:lnTo>
                      <a:pt x="17621" y="893"/>
                    </a:lnTo>
                    <a:lnTo>
                      <a:pt x="20826" y="18027"/>
                    </a:lnTo>
                    <a:lnTo>
                      <a:pt x="20826" y="21178"/>
                    </a:lnTo>
                    <a:cubicBezTo>
                      <a:pt x="20826" y="21406"/>
                      <a:pt x="20972" y="21600"/>
                      <a:pt x="21154" y="21600"/>
                    </a:cubicBezTo>
                    <a:cubicBezTo>
                      <a:pt x="21336" y="21600"/>
                      <a:pt x="21494" y="21406"/>
                      <a:pt x="21494" y="21162"/>
                    </a:cubicBezTo>
                    <a:lnTo>
                      <a:pt x="21494" y="17962"/>
                    </a:lnTo>
                    <a:cubicBezTo>
                      <a:pt x="21482" y="17930"/>
                      <a:pt x="21482" y="17897"/>
                      <a:pt x="21482" y="17865"/>
                    </a:cubicBezTo>
                    <a:lnTo>
                      <a:pt x="18192" y="341"/>
                    </a:lnTo>
                    <a:cubicBezTo>
                      <a:pt x="18155" y="146"/>
                      <a:pt x="18021" y="0"/>
                      <a:pt x="1787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02" name="Google Shape;393;p38"/>
              <p:cNvSpPr/>
              <p:nvPr/>
            </p:nvSpPr>
            <p:spPr>
              <a:xfrm>
                <a:off x="6331810" y="7076195"/>
                <a:ext cx="413470" cy="382319"/>
              </a:xfrm>
              <a:custGeom>
                <a:avLst/>
                <a:gdLst/>
                <a:ahLst/>
                <a:cxnLst>
                  <a:cxn ang="0">
                    <a:pos x="wd2" y="hd2"/>
                  </a:cxn>
                  <a:cxn ang="5400000">
                    <a:pos x="wd2" y="hd2"/>
                  </a:cxn>
                  <a:cxn ang="10800000">
                    <a:pos x="wd2" y="hd2"/>
                  </a:cxn>
                  <a:cxn ang="16200000">
                    <a:pos x="wd2" y="hd2"/>
                  </a:cxn>
                </a:cxnLst>
                <a:rect l="0" t="0" r="r" b="b"/>
                <a:pathLst>
                  <a:path w="19659" h="21600" fill="norm" stroke="1" extrusionOk="0">
                    <a:moveTo>
                      <a:pt x="9830" y="0"/>
                    </a:moveTo>
                    <a:cubicBezTo>
                      <a:pt x="7321" y="0"/>
                      <a:pt x="4811" y="1046"/>
                      <a:pt x="2911" y="3139"/>
                    </a:cubicBezTo>
                    <a:cubicBezTo>
                      <a:pt x="-970" y="7413"/>
                      <a:pt x="-970" y="14192"/>
                      <a:pt x="2911" y="18466"/>
                    </a:cubicBezTo>
                    <a:cubicBezTo>
                      <a:pt x="4811" y="20558"/>
                      <a:pt x="7321" y="21600"/>
                      <a:pt x="9830" y="21600"/>
                    </a:cubicBezTo>
                    <a:cubicBezTo>
                      <a:pt x="12339" y="21600"/>
                      <a:pt x="14849" y="20558"/>
                      <a:pt x="16749" y="18466"/>
                    </a:cubicBezTo>
                    <a:cubicBezTo>
                      <a:pt x="20630" y="14192"/>
                      <a:pt x="20630" y="7413"/>
                      <a:pt x="16749" y="3139"/>
                    </a:cubicBezTo>
                    <a:cubicBezTo>
                      <a:pt x="14849" y="1046"/>
                      <a:pt x="12339" y="0"/>
                      <a:pt x="98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03" name="Google Shape;394;p38"/>
              <p:cNvSpPr/>
              <p:nvPr/>
            </p:nvSpPr>
            <p:spPr>
              <a:xfrm>
                <a:off x="6444552" y="7179415"/>
                <a:ext cx="188936" cy="175880"/>
              </a:xfrm>
              <a:custGeom>
                <a:avLst/>
                <a:gdLst/>
                <a:ahLst/>
                <a:cxnLst>
                  <a:cxn ang="0">
                    <a:pos x="wd2" y="hd2"/>
                  </a:cxn>
                  <a:cxn ang="5400000">
                    <a:pos x="wd2" y="hd2"/>
                  </a:cxn>
                  <a:cxn ang="10800000">
                    <a:pos x="wd2" y="hd2"/>
                  </a:cxn>
                  <a:cxn ang="16200000">
                    <a:pos x="wd2" y="hd2"/>
                  </a:cxn>
                </a:cxnLst>
                <a:rect l="0" t="0" r="r" b="b"/>
                <a:pathLst>
                  <a:path w="18552" h="21600" fill="norm" stroke="1" extrusionOk="0">
                    <a:moveTo>
                      <a:pt x="9229" y="0"/>
                    </a:moveTo>
                    <a:cubicBezTo>
                      <a:pt x="4179" y="0"/>
                      <a:pt x="0" y="4844"/>
                      <a:pt x="0" y="10902"/>
                    </a:cubicBezTo>
                    <a:cubicBezTo>
                      <a:pt x="0" y="17317"/>
                      <a:pt x="4522" y="21600"/>
                      <a:pt x="9282" y="21600"/>
                    </a:cubicBezTo>
                    <a:cubicBezTo>
                      <a:pt x="11579" y="21600"/>
                      <a:pt x="13928" y="20611"/>
                      <a:pt x="15855" y="18377"/>
                    </a:cubicBezTo>
                    <a:cubicBezTo>
                      <a:pt x="21600" y="11708"/>
                      <a:pt x="17597" y="0"/>
                      <a:pt x="9229"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04" name="Google Shape;395;p38"/>
              <p:cNvSpPr/>
              <p:nvPr/>
            </p:nvSpPr>
            <p:spPr>
              <a:xfrm>
                <a:off x="3309283" y="4005698"/>
                <a:ext cx="1923401" cy="940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7" y="0"/>
                    </a:moveTo>
                    <a:cubicBezTo>
                      <a:pt x="318" y="0"/>
                      <a:pt x="0" y="492"/>
                      <a:pt x="0" y="1058"/>
                    </a:cubicBezTo>
                    <a:lnTo>
                      <a:pt x="0" y="20580"/>
                    </a:lnTo>
                    <a:cubicBezTo>
                      <a:pt x="0" y="21146"/>
                      <a:pt x="318" y="21600"/>
                      <a:pt x="737" y="21600"/>
                    </a:cubicBezTo>
                    <a:lnTo>
                      <a:pt x="20883" y="21600"/>
                    </a:lnTo>
                    <a:cubicBezTo>
                      <a:pt x="21281" y="21600"/>
                      <a:pt x="21600" y="21146"/>
                      <a:pt x="21600" y="20580"/>
                    </a:cubicBezTo>
                    <a:lnTo>
                      <a:pt x="21600" y="1058"/>
                    </a:lnTo>
                    <a:cubicBezTo>
                      <a:pt x="21600" y="492"/>
                      <a:pt x="21261" y="0"/>
                      <a:pt x="20883" y="0"/>
                    </a:cubicBezTo>
                    <a:close/>
                  </a:path>
                </a:pathLst>
              </a:custGeom>
              <a:solidFill>
                <a:srgbClr val="77230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05" name="Google Shape;396;p38"/>
              <p:cNvSpPr/>
              <p:nvPr/>
            </p:nvSpPr>
            <p:spPr>
              <a:xfrm>
                <a:off x="3165091" y="3961105"/>
                <a:ext cx="2203295" cy="89186"/>
              </a:xfrm>
              <a:custGeom>
                <a:avLst/>
                <a:gdLst/>
                <a:ahLst/>
                <a:cxnLst>
                  <a:cxn ang="0">
                    <a:pos x="wd2" y="hd2"/>
                  </a:cxn>
                  <a:cxn ang="5400000">
                    <a:pos x="wd2" y="hd2"/>
                  </a:cxn>
                  <a:cxn ang="10800000">
                    <a:pos x="wd2" y="hd2"/>
                  </a:cxn>
                  <a:cxn ang="16200000">
                    <a:pos x="wd2" y="hd2"/>
                  </a:cxn>
                </a:cxnLst>
                <a:rect l="0" t="0" r="r" b="b"/>
                <a:pathLst>
                  <a:path w="21303" h="21600" fill="norm" stroke="1" extrusionOk="0">
                    <a:moveTo>
                      <a:pt x="455" y="0"/>
                    </a:moveTo>
                    <a:cubicBezTo>
                      <a:pt x="-151" y="0"/>
                      <a:pt x="-151" y="21600"/>
                      <a:pt x="455" y="21600"/>
                    </a:cubicBezTo>
                    <a:cubicBezTo>
                      <a:pt x="470" y="21600"/>
                      <a:pt x="486" y="21580"/>
                      <a:pt x="502" y="21560"/>
                    </a:cubicBezTo>
                    <a:lnTo>
                      <a:pt x="20865" y="21560"/>
                    </a:lnTo>
                    <a:cubicBezTo>
                      <a:pt x="21449" y="20755"/>
                      <a:pt x="21449" y="845"/>
                      <a:pt x="20865" y="40"/>
                    </a:cubicBezTo>
                    <a:lnTo>
                      <a:pt x="502" y="40"/>
                    </a:lnTo>
                    <a:cubicBezTo>
                      <a:pt x="486" y="20"/>
                      <a:pt x="470" y="0"/>
                      <a:pt x="455"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06" name="Google Shape;397;p38"/>
              <p:cNvSpPr/>
              <p:nvPr/>
            </p:nvSpPr>
            <p:spPr>
              <a:xfrm>
                <a:off x="2453191" y="2767899"/>
                <a:ext cx="893278" cy="1760704"/>
              </a:xfrm>
              <a:custGeom>
                <a:avLst/>
                <a:gdLst/>
                <a:ahLst/>
                <a:cxnLst>
                  <a:cxn ang="0">
                    <a:pos x="wd2" y="hd2"/>
                  </a:cxn>
                  <a:cxn ang="5400000">
                    <a:pos x="wd2" y="hd2"/>
                  </a:cxn>
                  <a:cxn ang="10800000">
                    <a:pos x="wd2" y="hd2"/>
                  </a:cxn>
                  <a:cxn ang="16200000">
                    <a:pos x="wd2" y="hd2"/>
                  </a:cxn>
                </a:cxnLst>
                <a:rect l="0" t="0" r="r" b="b"/>
                <a:pathLst>
                  <a:path w="20597" h="21600" fill="norm" stroke="1" extrusionOk="0">
                    <a:moveTo>
                      <a:pt x="4957" y="0"/>
                    </a:moveTo>
                    <a:cubicBezTo>
                      <a:pt x="3887" y="0"/>
                      <a:pt x="2883" y="15"/>
                      <a:pt x="2106" y="55"/>
                    </a:cubicBezTo>
                    <a:cubicBezTo>
                      <a:pt x="-1003" y="217"/>
                      <a:pt x="100" y="318"/>
                      <a:pt x="633" y="2698"/>
                    </a:cubicBezTo>
                    <a:cubicBezTo>
                      <a:pt x="1125" y="5078"/>
                      <a:pt x="8325" y="21600"/>
                      <a:pt x="8325" y="21600"/>
                    </a:cubicBezTo>
                    <a:lnTo>
                      <a:pt x="20597" y="21600"/>
                    </a:lnTo>
                    <a:lnTo>
                      <a:pt x="11965" y="135"/>
                    </a:lnTo>
                    <a:cubicBezTo>
                      <a:pt x="11965" y="135"/>
                      <a:pt x="8168" y="0"/>
                      <a:pt x="495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07" name="Google Shape;398;p38"/>
              <p:cNvSpPr/>
              <p:nvPr/>
            </p:nvSpPr>
            <p:spPr>
              <a:xfrm>
                <a:off x="5780869" y="5538289"/>
                <a:ext cx="402852" cy="4571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11" y="0"/>
                    </a:moveTo>
                    <a:lnTo>
                      <a:pt x="0" y="5905"/>
                    </a:lnTo>
                    <a:lnTo>
                      <a:pt x="6279" y="21600"/>
                    </a:lnTo>
                    <a:lnTo>
                      <a:pt x="21600" y="18335"/>
                    </a:lnTo>
                    <a:lnTo>
                      <a:pt x="17411"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08" name="Google Shape;399;p38"/>
              <p:cNvSpPr/>
              <p:nvPr/>
            </p:nvSpPr>
            <p:spPr>
              <a:xfrm>
                <a:off x="5859283" y="5858410"/>
                <a:ext cx="1111774" cy="559609"/>
              </a:xfrm>
              <a:custGeom>
                <a:avLst/>
                <a:gdLst/>
                <a:ahLst/>
                <a:cxnLst>
                  <a:cxn ang="0">
                    <a:pos x="wd2" y="hd2"/>
                  </a:cxn>
                  <a:cxn ang="5400000">
                    <a:pos x="wd2" y="hd2"/>
                  </a:cxn>
                  <a:cxn ang="10800000">
                    <a:pos x="wd2" y="hd2"/>
                  </a:cxn>
                  <a:cxn ang="16200000">
                    <a:pos x="wd2" y="hd2"/>
                  </a:cxn>
                </a:cxnLst>
                <a:rect l="0" t="0" r="r" b="b"/>
                <a:pathLst>
                  <a:path w="21213" h="21600" fill="norm" stroke="1" extrusionOk="0">
                    <a:moveTo>
                      <a:pt x="5929" y="0"/>
                    </a:moveTo>
                    <a:cubicBezTo>
                      <a:pt x="4734" y="0"/>
                      <a:pt x="3663" y="3955"/>
                      <a:pt x="1952" y="3955"/>
                    </a:cubicBezTo>
                    <a:cubicBezTo>
                      <a:pt x="1619" y="3955"/>
                      <a:pt x="1261" y="3808"/>
                      <a:pt x="875" y="3449"/>
                    </a:cubicBezTo>
                    <a:cubicBezTo>
                      <a:pt x="875" y="3449"/>
                      <a:pt x="-344" y="3766"/>
                      <a:pt x="95" y="6241"/>
                    </a:cubicBezTo>
                    <a:cubicBezTo>
                      <a:pt x="164" y="6622"/>
                      <a:pt x="198" y="7068"/>
                      <a:pt x="230" y="7510"/>
                    </a:cubicBezTo>
                    <a:cubicBezTo>
                      <a:pt x="265" y="7827"/>
                      <a:pt x="299" y="8144"/>
                      <a:pt x="333" y="8526"/>
                    </a:cubicBezTo>
                    <a:cubicBezTo>
                      <a:pt x="637" y="11699"/>
                      <a:pt x="976" y="16840"/>
                      <a:pt x="1619" y="19760"/>
                    </a:cubicBezTo>
                    <a:cubicBezTo>
                      <a:pt x="1755" y="20459"/>
                      <a:pt x="1957" y="21094"/>
                      <a:pt x="2195" y="21600"/>
                    </a:cubicBezTo>
                    <a:lnTo>
                      <a:pt x="21188" y="9795"/>
                    </a:lnTo>
                    <a:cubicBezTo>
                      <a:pt x="21256" y="9096"/>
                      <a:pt x="21188" y="8337"/>
                      <a:pt x="20984" y="7763"/>
                    </a:cubicBezTo>
                    <a:cubicBezTo>
                      <a:pt x="20545" y="6305"/>
                      <a:pt x="19360" y="4590"/>
                      <a:pt x="16177" y="4148"/>
                    </a:cubicBezTo>
                    <a:cubicBezTo>
                      <a:pt x="13672" y="3830"/>
                      <a:pt x="10829" y="3702"/>
                      <a:pt x="8864" y="2115"/>
                    </a:cubicBezTo>
                    <a:cubicBezTo>
                      <a:pt x="6902" y="529"/>
                      <a:pt x="6223" y="83"/>
                      <a:pt x="6223" y="83"/>
                    </a:cubicBezTo>
                    <a:cubicBezTo>
                      <a:pt x="6124" y="29"/>
                      <a:pt x="6026" y="0"/>
                      <a:pt x="5929"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09" name="Google Shape;400;p38"/>
              <p:cNvSpPr/>
              <p:nvPr/>
            </p:nvSpPr>
            <p:spPr>
              <a:xfrm>
                <a:off x="5944124" y="6059533"/>
                <a:ext cx="1026933" cy="358486"/>
              </a:xfrm>
              <a:custGeom>
                <a:avLst/>
                <a:gdLst/>
                <a:ahLst/>
                <a:cxnLst>
                  <a:cxn ang="0">
                    <a:pos x="wd2" y="hd2"/>
                  </a:cxn>
                  <a:cxn ang="5400000">
                    <a:pos x="wd2" y="hd2"/>
                  </a:cxn>
                  <a:cxn ang="10800000">
                    <a:pos x="wd2" y="hd2"/>
                  </a:cxn>
                  <a:cxn ang="16200000">
                    <a:pos x="wd2" y="hd2"/>
                  </a:cxn>
                </a:cxnLst>
                <a:rect l="0" t="0" r="r" b="b"/>
                <a:pathLst>
                  <a:path w="21553" h="21600" fill="norm" stroke="1" extrusionOk="0">
                    <a:moveTo>
                      <a:pt x="21301" y="0"/>
                    </a:moveTo>
                    <a:lnTo>
                      <a:pt x="0" y="18728"/>
                    </a:lnTo>
                    <a:cubicBezTo>
                      <a:pt x="150" y="19819"/>
                      <a:pt x="372" y="20809"/>
                      <a:pt x="634" y="21600"/>
                    </a:cubicBezTo>
                    <a:lnTo>
                      <a:pt x="21525" y="3172"/>
                    </a:lnTo>
                    <a:cubicBezTo>
                      <a:pt x="21600" y="2081"/>
                      <a:pt x="21525" y="896"/>
                      <a:pt x="21301"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10" name="Google Shape;401;p38"/>
              <p:cNvSpPr/>
              <p:nvPr/>
            </p:nvSpPr>
            <p:spPr>
              <a:xfrm>
                <a:off x="5871367" y="6052973"/>
                <a:ext cx="219290" cy="342044"/>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0" y="0"/>
                    </a:moveTo>
                    <a:cubicBezTo>
                      <a:pt x="172" y="519"/>
                      <a:pt x="344" y="1038"/>
                      <a:pt x="515" y="1662"/>
                    </a:cubicBezTo>
                    <a:cubicBezTo>
                      <a:pt x="7996" y="3325"/>
                      <a:pt x="13948" y="6749"/>
                      <a:pt x="16842" y="11217"/>
                    </a:cubicBezTo>
                    <a:cubicBezTo>
                      <a:pt x="19221" y="14542"/>
                      <a:pt x="19221" y="18275"/>
                      <a:pt x="16842" y="21600"/>
                    </a:cubicBezTo>
                    <a:lnTo>
                      <a:pt x="19736" y="21081"/>
                    </a:lnTo>
                    <a:cubicBezTo>
                      <a:pt x="21600" y="17657"/>
                      <a:pt x="21437" y="14022"/>
                      <a:pt x="19221" y="10698"/>
                    </a:cubicBezTo>
                    <a:cubicBezTo>
                      <a:pt x="15820" y="5611"/>
                      <a:pt x="8674" y="1662"/>
                      <a:pt x="0"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11" name="Google Shape;402;p38"/>
              <p:cNvSpPr/>
              <p:nvPr/>
            </p:nvSpPr>
            <p:spPr>
              <a:xfrm>
                <a:off x="6304112" y="5907237"/>
                <a:ext cx="92059" cy="65852"/>
              </a:xfrm>
              <a:custGeom>
                <a:avLst/>
                <a:gdLst/>
                <a:ahLst/>
                <a:cxnLst>
                  <a:cxn ang="0">
                    <a:pos x="wd2" y="hd2"/>
                  </a:cxn>
                  <a:cxn ang="5400000">
                    <a:pos x="wd2" y="hd2"/>
                  </a:cxn>
                  <a:cxn ang="10800000">
                    <a:pos x="wd2" y="hd2"/>
                  </a:cxn>
                  <a:cxn ang="16200000">
                    <a:pos x="wd2" y="hd2"/>
                  </a:cxn>
                </a:cxnLst>
                <a:rect l="0" t="0" r="r" b="b"/>
                <a:pathLst>
                  <a:path w="18571" h="21600" fill="norm" stroke="1" extrusionOk="0">
                    <a:moveTo>
                      <a:pt x="14973" y="0"/>
                    </a:moveTo>
                    <a:cubicBezTo>
                      <a:pt x="14341" y="0"/>
                      <a:pt x="13636" y="245"/>
                      <a:pt x="12931" y="872"/>
                    </a:cubicBezTo>
                    <a:lnTo>
                      <a:pt x="1471" y="12203"/>
                    </a:lnTo>
                    <a:cubicBezTo>
                      <a:pt x="-1439" y="15145"/>
                      <a:pt x="332" y="21600"/>
                      <a:pt x="3622" y="21600"/>
                    </a:cubicBezTo>
                    <a:cubicBezTo>
                      <a:pt x="3966" y="21600"/>
                      <a:pt x="4327" y="21546"/>
                      <a:pt x="4707" y="21382"/>
                    </a:cubicBezTo>
                    <a:cubicBezTo>
                      <a:pt x="4707" y="21382"/>
                      <a:pt x="5050" y="21382"/>
                      <a:pt x="5412" y="20837"/>
                    </a:cubicBezTo>
                    <a:lnTo>
                      <a:pt x="16871" y="10051"/>
                    </a:lnTo>
                    <a:cubicBezTo>
                      <a:pt x="20161" y="6891"/>
                      <a:pt x="18209" y="0"/>
                      <a:pt x="1497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12" name="Google Shape;403;p38"/>
              <p:cNvSpPr/>
              <p:nvPr/>
            </p:nvSpPr>
            <p:spPr>
              <a:xfrm>
                <a:off x="6232702" y="5880748"/>
                <a:ext cx="90750" cy="66018"/>
              </a:xfrm>
              <a:custGeom>
                <a:avLst/>
                <a:gdLst/>
                <a:ahLst/>
                <a:cxnLst>
                  <a:cxn ang="0">
                    <a:pos x="wd2" y="hd2"/>
                  </a:cxn>
                  <a:cxn ang="5400000">
                    <a:pos x="wd2" y="hd2"/>
                  </a:cxn>
                  <a:cxn ang="10800000">
                    <a:pos x="wd2" y="hd2"/>
                  </a:cxn>
                  <a:cxn ang="16200000">
                    <a:pos x="wd2" y="hd2"/>
                  </a:cxn>
                </a:cxnLst>
                <a:rect l="0" t="0" r="r" b="b"/>
                <a:pathLst>
                  <a:path w="18634" h="21600" fill="norm" stroke="1" extrusionOk="0">
                    <a:moveTo>
                      <a:pt x="15259" y="0"/>
                    </a:moveTo>
                    <a:cubicBezTo>
                      <a:pt x="14633" y="0"/>
                      <a:pt x="13952" y="299"/>
                      <a:pt x="13253" y="951"/>
                    </a:cubicBezTo>
                    <a:lnTo>
                      <a:pt x="1589" y="11710"/>
                    </a:lnTo>
                    <a:cubicBezTo>
                      <a:pt x="-1392" y="14645"/>
                      <a:pt x="153" y="21600"/>
                      <a:pt x="3484" y="21600"/>
                    </a:cubicBezTo>
                    <a:cubicBezTo>
                      <a:pt x="3815" y="21600"/>
                      <a:pt x="4146" y="21518"/>
                      <a:pt x="4514" y="21383"/>
                    </a:cubicBezTo>
                    <a:cubicBezTo>
                      <a:pt x="4882" y="20839"/>
                      <a:pt x="4882" y="20839"/>
                      <a:pt x="5232" y="20839"/>
                    </a:cubicBezTo>
                    <a:lnTo>
                      <a:pt x="16896" y="9537"/>
                    </a:lnTo>
                    <a:cubicBezTo>
                      <a:pt x="20208" y="6439"/>
                      <a:pt x="18295" y="0"/>
                      <a:pt x="1525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13" name="Google Shape;404;p38"/>
              <p:cNvSpPr/>
              <p:nvPr/>
            </p:nvSpPr>
            <p:spPr>
              <a:xfrm>
                <a:off x="6378600" y="5923015"/>
                <a:ext cx="90202" cy="64856"/>
              </a:xfrm>
              <a:custGeom>
                <a:avLst/>
                <a:gdLst/>
                <a:ahLst/>
                <a:cxnLst>
                  <a:cxn ang="0">
                    <a:pos x="wd2" y="hd2"/>
                  </a:cxn>
                  <a:cxn ang="5400000">
                    <a:pos x="wd2" y="hd2"/>
                  </a:cxn>
                  <a:cxn ang="10800000">
                    <a:pos x="wd2" y="hd2"/>
                  </a:cxn>
                  <a:cxn ang="16200000">
                    <a:pos x="wd2" y="hd2"/>
                  </a:cxn>
                </a:cxnLst>
                <a:rect l="0" t="0" r="r" b="b"/>
                <a:pathLst>
                  <a:path w="18665" h="21600" fill="norm" stroke="1" extrusionOk="0">
                    <a:moveTo>
                      <a:pt x="14963" y="0"/>
                    </a:moveTo>
                    <a:cubicBezTo>
                      <a:pt x="14425" y="0"/>
                      <a:pt x="13869" y="166"/>
                      <a:pt x="13276" y="581"/>
                    </a:cubicBezTo>
                    <a:lnTo>
                      <a:pt x="1521" y="11533"/>
                    </a:lnTo>
                    <a:cubicBezTo>
                      <a:pt x="-1464" y="14990"/>
                      <a:pt x="353" y="21600"/>
                      <a:pt x="3449" y="21600"/>
                    </a:cubicBezTo>
                    <a:cubicBezTo>
                      <a:pt x="3783" y="21600"/>
                      <a:pt x="4117" y="21545"/>
                      <a:pt x="4469" y="21379"/>
                    </a:cubicBezTo>
                    <a:cubicBezTo>
                      <a:pt x="4821" y="21379"/>
                      <a:pt x="5192" y="20826"/>
                      <a:pt x="5192" y="20826"/>
                    </a:cubicBezTo>
                    <a:lnTo>
                      <a:pt x="17318" y="9873"/>
                    </a:lnTo>
                    <a:cubicBezTo>
                      <a:pt x="20136" y="6140"/>
                      <a:pt x="18134" y="0"/>
                      <a:pt x="1496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14" name="Google Shape;405;p38"/>
              <p:cNvSpPr/>
              <p:nvPr/>
            </p:nvSpPr>
            <p:spPr>
              <a:xfrm>
                <a:off x="6452164" y="5935139"/>
                <a:ext cx="91163" cy="65686"/>
              </a:xfrm>
              <a:custGeom>
                <a:avLst/>
                <a:gdLst/>
                <a:ahLst/>
                <a:cxnLst>
                  <a:cxn ang="0">
                    <a:pos x="wd2" y="hd2"/>
                  </a:cxn>
                  <a:cxn ang="5400000">
                    <a:pos x="wd2" y="hd2"/>
                  </a:cxn>
                  <a:cxn ang="10800000">
                    <a:pos x="wd2" y="hd2"/>
                  </a:cxn>
                  <a:cxn ang="16200000">
                    <a:pos x="wd2" y="hd2"/>
                  </a:cxn>
                </a:cxnLst>
                <a:rect l="0" t="0" r="r" b="b"/>
                <a:pathLst>
                  <a:path w="20558" h="21600" fill="norm" stroke="1" extrusionOk="0">
                    <a:moveTo>
                      <a:pt x="16712" y="0"/>
                    </a:moveTo>
                    <a:cubicBezTo>
                      <a:pt x="15984" y="0"/>
                      <a:pt x="15277" y="300"/>
                      <a:pt x="14691" y="901"/>
                    </a:cubicBezTo>
                    <a:lnTo>
                      <a:pt x="1880" y="11715"/>
                    </a:lnTo>
                    <a:cubicBezTo>
                      <a:pt x="-120" y="13326"/>
                      <a:pt x="-524" y="16575"/>
                      <a:pt x="668" y="19279"/>
                    </a:cubicBezTo>
                    <a:cubicBezTo>
                      <a:pt x="1335" y="20617"/>
                      <a:pt x="2810" y="21600"/>
                      <a:pt x="4204" y="21600"/>
                    </a:cubicBezTo>
                    <a:cubicBezTo>
                      <a:pt x="4507" y="21600"/>
                      <a:pt x="4790" y="21545"/>
                      <a:pt x="5073" y="21463"/>
                    </a:cubicBezTo>
                    <a:lnTo>
                      <a:pt x="5881" y="20917"/>
                    </a:lnTo>
                    <a:lnTo>
                      <a:pt x="18692" y="9558"/>
                    </a:lnTo>
                    <a:cubicBezTo>
                      <a:pt x="20692" y="7919"/>
                      <a:pt x="21076" y="4697"/>
                      <a:pt x="19884" y="2512"/>
                    </a:cubicBezTo>
                    <a:cubicBezTo>
                      <a:pt x="19136" y="847"/>
                      <a:pt x="17904" y="0"/>
                      <a:pt x="1671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15" name="Google Shape;406;p38"/>
              <p:cNvSpPr/>
              <p:nvPr/>
            </p:nvSpPr>
            <p:spPr>
              <a:xfrm>
                <a:off x="6530007" y="5945436"/>
                <a:ext cx="89632" cy="64274"/>
              </a:xfrm>
              <a:custGeom>
                <a:avLst/>
                <a:gdLst/>
                <a:ahLst/>
                <a:cxnLst>
                  <a:cxn ang="0">
                    <a:pos x="wd2" y="hd2"/>
                  </a:cxn>
                  <a:cxn ang="5400000">
                    <a:pos x="wd2" y="hd2"/>
                  </a:cxn>
                  <a:cxn ang="10800000">
                    <a:pos x="wd2" y="hd2"/>
                  </a:cxn>
                  <a:cxn ang="16200000">
                    <a:pos x="wd2" y="hd2"/>
                  </a:cxn>
                </a:cxnLst>
                <a:rect l="0" t="0" r="r" b="b"/>
                <a:pathLst>
                  <a:path w="18691" h="21600" fill="norm" stroke="1" extrusionOk="0">
                    <a:moveTo>
                      <a:pt x="15345" y="0"/>
                    </a:moveTo>
                    <a:cubicBezTo>
                      <a:pt x="14803" y="0"/>
                      <a:pt x="14224" y="251"/>
                      <a:pt x="13626" y="781"/>
                    </a:cubicBezTo>
                    <a:lnTo>
                      <a:pt x="1780" y="11833"/>
                    </a:lnTo>
                    <a:cubicBezTo>
                      <a:pt x="-1490" y="14763"/>
                      <a:pt x="154" y="21600"/>
                      <a:pt x="3406" y="21600"/>
                    </a:cubicBezTo>
                    <a:cubicBezTo>
                      <a:pt x="3835" y="21600"/>
                      <a:pt x="4284" y="21488"/>
                      <a:pt x="4751" y="21237"/>
                    </a:cubicBezTo>
                    <a:cubicBezTo>
                      <a:pt x="5106" y="21237"/>
                      <a:pt x="5106" y="21237"/>
                      <a:pt x="5480" y="20679"/>
                    </a:cubicBezTo>
                    <a:lnTo>
                      <a:pt x="17326" y="9628"/>
                    </a:lnTo>
                    <a:cubicBezTo>
                      <a:pt x="20110" y="6363"/>
                      <a:pt x="18223" y="0"/>
                      <a:pt x="1534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16" name="Google Shape;407;p38"/>
              <p:cNvSpPr/>
              <p:nvPr/>
            </p:nvSpPr>
            <p:spPr>
              <a:xfrm>
                <a:off x="6612881" y="5947180"/>
                <a:ext cx="90902" cy="65353"/>
              </a:xfrm>
              <a:custGeom>
                <a:avLst/>
                <a:gdLst/>
                <a:ahLst/>
                <a:cxnLst>
                  <a:cxn ang="0">
                    <a:pos x="wd2" y="hd2"/>
                  </a:cxn>
                  <a:cxn ang="5400000">
                    <a:pos x="wd2" y="hd2"/>
                  </a:cxn>
                  <a:cxn ang="10800000">
                    <a:pos x="wd2" y="hd2"/>
                  </a:cxn>
                  <a:cxn ang="16200000">
                    <a:pos x="wd2" y="hd2"/>
                  </a:cxn>
                </a:cxnLst>
                <a:rect l="0" t="0" r="r" b="b"/>
                <a:pathLst>
                  <a:path w="18570" h="21600" fill="norm" stroke="1" extrusionOk="0">
                    <a:moveTo>
                      <a:pt x="14870" y="0"/>
                    </a:moveTo>
                    <a:cubicBezTo>
                      <a:pt x="14303" y="0"/>
                      <a:pt x="13699" y="220"/>
                      <a:pt x="13095" y="741"/>
                    </a:cubicBezTo>
                    <a:lnTo>
                      <a:pt x="1489" y="12131"/>
                    </a:lnTo>
                    <a:cubicBezTo>
                      <a:pt x="-1458" y="15095"/>
                      <a:pt x="336" y="21600"/>
                      <a:pt x="3667" y="21600"/>
                    </a:cubicBezTo>
                    <a:cubicBezTo>
                      <a:pt x="4015" y="21600"/>
                      <a:pt x="4381" y="21545"/>
                      <a:pt x="4747" y="21380"/>
                    </a:cubicBezTo>
                    <a:cubicBezTo>
                      <a:pt x="4747" y="21380"/>
                      <a:pt x="5114" y="20832"/>
                      <a:pt x="5480" y="20832"/>
                    </a:cubicBezTo>
                    <a:lnTo>
                      <a:pt x="17085" y="9963"/>
                    </a:lnTo>
                    <a:cubicBezTo>
                      <a:pt x="20142" y="6752"/>
                      <a:pt x="18019" y="0"/>
                      <a:pt x="1487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17" name="Google Shape;408;p38"/>
              <p:cNvSpPr/>
              <p:nvPr/>
            </p:nvSpPr>
            <p:spPr>
              <a:xfrm>
                <a:off x="3434913" y="4076780"/>
                <a:ext cx="2727483" cy="1760788"/>
              </a:xfrm>
              <a:custGeom>
                <a:avLst/>
                <a:gdLst/>
                <a:ahLst/>
                <a:cxnLst>
                  <a:cxn ang="0">
                    <a:pos x="wd2" y="hd2"/>
                  </a:cxn>
                  <a:cxn ang="5400000">
                    <a:pos x="wd2" y="hd2"/>
                  </a:cxn>
                  <a:cxn ang="10800000">
                    <a:pos x="wd2" y="hd2"/>
                  </a:cxn>
                  <a:cxn ang="16200000">
                    <a:pos x="wd2" y="hd2"/>
                  </a:cxn>
                </a:cxnLst>
                <a:rect l="0" t="0" r="r" b="b"/>
                <a:pathLst>
                  <a:path w="21380" h="21600" fill="norm" stroke="1" extrusionOk="0">
                    <a:moveTo>
                      <a:pt x="14168" y="0"/>
                    </a:moveTo>
                    <a:cubicBezTo>
                      <a:pt x="10847" y="0"/>
                      <a:pt x="6108" y="359"/>
                      <a:pt x="6108" y="359"/>
                    </a:cubicBezTo>
                    <a:cubicBezTo>
                      <a:pt x="6108" y="359"/>
                      <a:pt x="1282" y="1832"/>
                      <a:pt x="3" y="3466"/>
                    </a:cubicBezTo>
                    <a:cubicBezTo>
                      <a:pt x="3" y="3466"/>
                      <a:pt x="-220" y="10021"/>
                      <a:pt x="3340" y="10728"/>
                    </a:cubicBezTo>
                    <a:cubicBezTo>
                      <a:pt x="3656" y="10790"/>
                      <a:pt x="4006" y="10819"/>
                      <a:pt x="4381" y="10819"/>
                    </a:cubicBezTo>
                    <a:cubicBezTo>
                      <a:pt x="8095" y="10819"/>
                      <a:pt x="14287" y="7937"/>
                      <a:pt x="15288" y="6201"/>
                    </a:cubicBezTo>
                    <a:cubicBezTo>
                      <a:pt x="15059" y="6721"/>
                      <a:pt x="14494" y="8382"/>
                      <a:pt x="15316" y="10667"/>
                    </a:cubicBezTo>
                    <a:cubicBezTo>
                      <a:pt x="16498" y="13914"/>
                      <a:pt x="18877" y="21600"/>
                      <a:pt x="18877" y="21600"/>
                    </a:cubicBezTo>
                    <a:lnTo>
                      <a:pt x="21380" y="20571"/>
                    </a:lnTo>
                    <a:cubicBezTo>
                      <a:pt x="21380" y="20571"/>
                      <a:pt x="18863" y="742"/>
                      <a:pt x="17013" y="198"/>
                    </a:cubicBezTo>
                    <a:cubicBezTo>
                      <a:pt x="16501" y="52"/>
                      <a:pt x="15438" y="0"/>
                      <a:pt x="14168"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18" name="Google Shape;409;p38"/>
              <p:cNvSpPr/>
              <p:nvPr/>
            </p:nvSpPr>
            <p:spPr>
              <a:xfrm>
                <a:off x="5464759" y="4716688"/>
                <a:ext cx="399113" cy="994243"/>
              </a:xfrm>
              <a:custGeom>
                <a:avLst/>
                <a:gdLst/>
                <a:ahLst/>
                <a:cxnLst>
                  <a:cxn ang="0">
                    <a:pos x="wd2" y="hd2"/>
                  </a:cxn>
                  <a:cxn ang="5400000">
                    <a:pos x="wd2" y="hd2"/>
                  </a:cxn>
                  <a:cxn ang="10800000">
                    <a:pos x="wd2" y="hd2"/>
                  </a:cxn>
                  <a:cxn ang="16200000">
                    <a:pos x="wd2" y="hd2"/>
                  </a:cxn>
                </a:cxnLst>
                <a:rect l="0" t="0" r="r" b="b"/>
                <a:pathLst>
                  <a:path w="21404" h="21600" fill="norm" stroke="1" extrusionOk="0">
                    <a:moveTo>
                      <a:pt x="889" y="0"/>
                    </a:moveTo>
                    <a:cubicBezTo>
                      <a:pt x="793" y="0"/>
                      <a:pt x="692" y="7"/>
                      <a:pt x="586" y="23"/>
                    </a:cubicBezTo>
                    <a:cubicBezTo>
                      <a:pt x="207" y="58"/>
                      <a:pt x="-77" y="236"/>
                      <a:pt x="19" y="415"/>
                    </a:cubicBezTo>
                    <a:cubicBezTo>
                      <a:pt x="207" y="559"/>
                      <a:pt x="13911" y="16742"/>
                      <a:pt x="19716" y="21421"/>
                    </a:cubicBezTo>
                    <a:cubicBezTo>
                      <a:pt x="19856" y="21526"/>
                      <a:pt x="20149" y="21593"/>
                      <a:pt x="20442" y="21593"/>
                    </a:cubicBezTo>
                    <a:cubicBezTo>
                      <a:pt x="20552" y="21593"/>
                      <a:pt x="20658" y="21584"/>
                      <a:pt x="20764" y="21564"/>
                    </a:cubicBezTo>
                    <a:lnTo>
                      <a:pt x="20855" y="21600"/>
                    </a:lnTo>
                    <a:cubicBezTo>
                      <a:pt x="21331" y="21494"/>
                      <a:pt x="21523" y="21315"/>
                      <a:pt x="21331" y="21136"/>
                    </a:cubicBezTo>
                    <a:cubicBezTo>
                      <a:pt x="15526" y="16527"/>
                      <a:pt x="1826" y="381"/>
                      <a:pt x="1730" y="236"/>
                    </a:cubicBezTo>
                    <a:cubicBezTo>
                      <a:pt x="1581" y="97"/>
                      <a:pt x="1254" y="0"/>
                      <a:pt x="88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19" name="Google Shape;410;p38"/>
              <p:cNvSpPr/>
              <p:nvPr/>
            </p:nvSpPr>
            <p:spPr>
              <a:xfrm>
                <a:off x="5787059" y="5614603"/>
                <a:ext cx="349786" cy="121572"/>
              </a:xfrm>
              <a:custGeom>
                <a:avLst/>
                <a:gdLst/>
                <a:ahLst/>
                <a:cxnLst>
                  <a:cxn ang="0">
                    <a:pos x="wd2" y="hd2"/>
                  </a:cxn>
                  <a:cxn ang="5400000">
                    <a:pos x="wd2" y="hd2"/>
                  </a:cxn>
                  <a:cxn ang="10800000">
                    <a:pos x="wd2" y="hd2"/>
                  </a:cxn>
                  <a:cxn ang="16200000">
                    <a:pos x="wd2" y="hd2"/>
                  </a:cxn>
                </a:cxnLst>
                <a:rect l="0" t="0" r="r" b="b"/>
                <a:pathLst>
                  <a:path w="20692" h="21600" fill="norm" stroke="1" extrusionOk="0">
                    <a:moveTo>
                      <a:pt x="19819" y="0"/>
                    </a:moveTo>
                    <a:cubicBezTo>
                      <a:pt x="19707" y="0"/>
                      <a:pt x="19596" y="44"/>
                      <a:pt x="19474" y="177"/>
                    </a:cubicBezTo>
                    <a:lnTo>
                      <a:pt x="689" y="16244"/>
                    </a:lnTo>
                    <a:cubicBezTo>
                      <a:pt x="-472" y="17321"/>
                      <a:pt x="-32" y="21600"/>
                      <a:pt x="1023" y="21600"/>
                    </a:cubicBezTo>
                    <a:cubicBezTo>
                      <a:pt x="1118" y="21600"/>
                      <a:pt x="1214" y="21570"/>
                      <a:pt x="1314" y="21497"/>
                    </a:cubicBezTo>
                    <a:lnTo>
                      <a:pt x="19999" y="5134"/>
                    </a:lnTo>
                    <a:cubicBezTo>
                      <a:pt x="21128" y="4087"/>
                      <a:pt x="20741" y="0"/>
                      <a:pt x="1981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20" name="Google Shape;411;p38"/>
              <p:cNvSpPr/>
              <p:nvPr/>
            </p:nvSpPr>
            <p:spPr>
              <a:xfrm>
                <a:off x="5348001" y="5659943"/>
                <a:ext cx="402763" cy="455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506" y="0"/>
                    </a:moveTo>
                    <a:lnTo>
                      <a:pt x="0" y="5926"/>
                    </a:lnTo>
                    <a:lnTo>
                      <a:pt x="6372" y="21600"/>
                    </a:lnTo>
                    <a:lnTo>
                      <a:pt x="21600" y="18403"/>
                    </a:lnTo>
                    <a:lnTo>
                      <a:pt x="17506"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21" name="Google Shape;412;p38"/>
              <p:cNvSpPr/>
              <p:nvPr/>
            </p:nvSpPr>
            <p:spPr>
              <a:xfrm>
                <a:off x="5193616" y="6095739"/>
                <a:ext cx="1797421" cy="695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44" y="0"/>
                    </a:moveTo>
                    <a:lnTo>
                      <a:pt x="0" y="15267"/>
                    </a:lnTo>
                    <a:lnTo>
                      <a:pt x="618" y="21600"/>
                    </a:lnTo>
                    <a:lnTo>
                      <a:pt x="21600" y="5771"/>
                    </a:lnTo>
                    <a:lnTo>
                      <a:pt x="21344" y="0"/>
                    </a:lnTo>
                    <a:close/>
                  </a:path>
                </a:pathLst>
              </a:custGeom>
              <a:solidFill>
                <a:srgbClr val="F8B931"/>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22" name="Google Shape;413;p38"/>
              <p:cNvSpPr/>
              <p:nvPr/>
            </p:nvSpPr>
            <p:spPr>
              <a:xfrm>
                <a:off x="5427007" y="5979814"/>
                <a:ext cx="1111122" cy="558281"/>
              </a:xfrm>
              <a:custGeom>
                <a:avLst/>
                <a:gdLst/>
                <a:ahLst/>
                <a:cxnLst>
                  <a:cxn ang="0">
                    <a:pos x="wd2" y="hd2"/>
                  </a:cxn>
                  <a:cxn ang="5400000">
                    <a:pos x="wd2" y="hd2"/>
                  </a:cxn>
                  <a:cxn ang="10800000">
                    <a:pos x="wd2" y="hd2"/>
                  </a:cxn>
                  <a:cxn ang="16200000">
                    <a:pos x="wd2" y="hd2"/>
                  </a:cxn>
                </a:cxnLst>
                <a:rect l="0" t="0" r="r" b="b"/>
                <a:pathLst>
                  <a:path w="21235" h="21600" fill="norm" stroke="1" extrusionOk="0">
                    <a:moveTo>
                      <a:pt x="5943" y="0"/>
                    </a:moveTo>
                    <a:cubicBezTo>
                      <a:pt x="4751" y="0"/>
                      <a:pt x="3681" y="3974"/>
                      <a:pt x="1970" y="3974"/>
                    </a:cubicBezTo>
                    <a:cubicBezTo>
                      <a:pt x="1638" y="3974"/>
                      <a:pt x="1283" y="3823"/>
                      <a:pt x="898" y="3467"/>
                    </a:cubicBezTo>
                    <a:cubicBezTo>
                      <a:pt x="898" y="3467"/>
                      <a:pt x="-323" y="3785"/>
                      <a:pt x="83" y="6268"/>
                    </a:cubicBezTo>
                    <a:cubicBezTo>
                      <a:pt x="151" y="6647"/>
                      <a:pt x="220" y="7094"/>
                      <a:pt x="252" y="7541"/>
                    </a:cubicBezTo>
                    <a:cubicBezTo>
                      <a:pt x="287" y="7859"/>
                      <a:pt x="321" y="8177"/>
                      <a:pt x="355" y="8556"/>
                    </a:cubicBezTo>
                    <a:cubicBezTo>
                      <a:pt x="626" y="11740"/>
                      <a:pt x="965" y="16893"/>
                      <a:pt x="1610" y="19817"/>
                    </a:cubicBezTo>
                    <a:cubicBezTo>
                      <a:pt x="1746" y="20453"/>
                      <a:pt x="1949" y="21092"/>
                      <a:pt x="2220" y="21600"/>
                    </a:cubicBezTo>
                    <a:lnTo>
                      <a:pt x="21209" y="9828"/>
                    </a:lnTo>
                    <a:cubicBezTo>
                      <a:pt x="21277" y="9131"/>
                      <a:pt x="21209" y="8366"/>
                      <a:pt x="21039" y="7730"/>
                    </a:cubicBezTo>
                    <a:cubicBezTo>
                      <a:pt x="20599" y="6329"/>
                      <a:pt x="19412" y="4614"/>
                      <a:pt x="16191" y="4167"/>
                    </a:cubicBezTo>
                    <a:cubicBezTo>
                      <a:pt x="13715" y="3785"/>
                      <a:pt x="10867" y="3720"/>
                      <a:pt x="8900" y="2130"/>
                    </a:cubicBezTo>
                    <a:cubicBezTo>
                      <a:pt x="6934" y="479"/>
                      <a:pt x="6254" y="96"/>
                      <a:pt x="6254" y="96"/>
                    </a:cubicBezTo>
                    <a:cubicBezTo>
                      <a:pt x="6150" y="32"/>
                      <a:pt x="6045" y="0"/>
                      <a:pt x="594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23" name="Google Shape;414;p38"/>
              <p:cNvSpPr/>
              <p:nvPr/>
            </p:nvSpPr>
            <p:spPr>
              <a:xfrm>
                <a:off x="5511256" y="6179610"/>
                <a:ext cx="1026873" cy="358485"/>
              </a:xfrm>
              <a:custGeom>
                <a:avLst/>
                <a:gdLst/>
                <a:ahLst/>
                <a:cxnLst>
                  <a:cxn ang="0">
                    <a:pos x="wd2" y="hd2"/>
                  </a:cxn>
                  <a:cxn ang="5400000">
                    <a:pos x="wd2" y="hd2"/>
                  </a:cxn>
                  <a:cxn ang="10800000">
                    <a:pos x="wd2" y="hd2"/>
                  </a:cxn>
                  <a:cxn ang="16200000">
                    <a:pos x="wd2" y="hd2"/>
                  </a:cxn>
                </a:cxnLst>
                <a:rect l="0" t="0" r="r" b="b"/>
                <a:pathLst>
                  <a:path w="21554" h="21600" fill="norm" stroke="1" extrusionOk="0">
                    <a:moveTo>
                      <a:pt x="21339" y="0"/>
                    </a:moveTo>
                    <a:lnTo>
                      <a:pt x="0" y="18823"/>
                    </a:lnTo>
                    <a:cubicBezTo>
                      <a:pt x="149" y="19814"/>
                      <a:pt x="372" y="20809"/>
                      <a:pt x="670" y="21600"/>
                    </a:cubicBezTo>
                    <a:lnTo>
                      <a:pt x="21525" y="3267"/>
                    </a:lnTo>
                    <a:cubicBezTo>
                      <a:pt x="21600" y="2182"/>
                      <a:pt x="21525" y="991"/>
                      <a:pt x="21339"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24" name="Google Shape;415;p38"/>
              <p:cNvSpPr/>
              <p:nvPr/>
            </p:nvSpPr>
            <p:spPr>
              <a:xfrm>
                <a:off x="5440202" y="6173049"/>
                <a:ext cx="217533" cy="343705"/>
              </a:xfrm>
              <a:custGeom>
                <a:avLst/>
                <a:gdLst/>
                <a:ahLst/>
                <a:cxnLst>
                  <a:cxn ang="0">
                    <a:pos x="wd2" y="hd2"/>
                  </a:cxn>
                  <a:cxn ang="5400000">
                    <a:pos x="wd2" y="hd2"/>
                  </a:cxn>
                  <a:cxn ang="10800000">
                    <a:pos x="wd2" y="hd2"/>
                  </a:cxn>
                  <a:cxn ang="16200000">
                    <a:pos x="wd2" y="hd2"/>
                  </a:cxn>
                </a:cxnLst>
                <a:rect l="0" t="0" r="r" b="b"/>
                <a:pathLst>
                  <a:path w="21009" h="21600" fill="norm" stroke="1" extrusionOk="0">
                    <a:moveTo>
                      <a:pt x="0" y="0"/>
                    </a:moveTo>
                    <a:cubicBezTo>
                      <a:pt x="173" y="517"/>
                      <a:pt x="346" y="1138"/>
                      <a:pt x="519" y="1654"/>
                    </a:cubicBezTo>
                    <a:cubicBezTo>
                      <a:pt x="7884" y="3408"/>
                      <a:pt x="13881" y="6821"/>
                      <a:pt x="16970" y="11262"/>
                    </a:cubicBezTo>
                    <a:cubicBezTo>
                      <a:pt x="19194" y="14570"/>
                      <a:pt x="19194" y="18291"/>
                      <a:pt x="16970" y="21600"/>
                    </a:cubicBezTo>
                    <a:lnTo>
                      <a:pt x="19713" y="21078"/>
                    </a:lnTo>
                    <a:cubicBezTo>
                      <a:pt x="21600" y="17670"/>
                      <a:pt x="21427" y="14054"/>
                      <a:pt x="19194" y="10745"/>
                    </a:cubicBezTo>
                    <a:cubicBezTo>
                      <a:pt x="15767" y="5579"/>
                      <a:pt x="8740" y="1654"/>
                      <a:pt x="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25" name="Google Shape;416;p38"/>
              <p:cNvSpPr/>
              <p:nvPr/>
            </p:nvSpPr>
            <p:spPr>
              <a:xfrm>
                <a:off x="5872399" y="6029888"/>
                <a:ext cx="90692" cy="64606"/>
              </a:xfrm>
              <a:custGeom>
                <a:avLst/>
                <a:gdLst/>
                <a:ahLst/>
                <a:cxnLst>
                  <a:cxn ang="0">
                    <a:pos x="wd2" y="hd2"/>
                  </a:cxn>
                  <a:cxn ang="5400000">
                    <a:pos x="wd2" y="hd2"/>
                  </a:cxn>
                  <a:cxn ang="10800000">
                    <a:pos x="wd2" y="hd2"/>
                  </a:cxn>
                  <a:cxn ang="16200000">
                    <a:pos x="wd2" y="hd2"/>
                  </a:cxn>
                </a:cxnLst>
                <a:rect l="0" t="0" r="r" b="b"/>
                <a:pathLst>
                  <a:path w="19485" h="21600" fill="norm" stroke="1" extrusionOk="0">
                    <a:moveTo>
                      <a:pt x="15660" y="0"/>
                    </a:moveTo>
                    <a:cubicBezTo>
                      <a:pt x="15102" y="0"/>
                      <a:pt x="14505" y="167"/>
                      <a:pt x="13889" y="583"/>
                    </a:cubicBezTo>
                    <a:lnTo>
                      <a:pt x="1684" y="11577"/>
                    </a:lnTo>
                    <a:cubicBezTo>
                      <a:pt x="163" y="13215"/>
                      <a:pt x="-588" y="16519"/>
                      <a:pt x="548" y="19268"/>
                    </a:cubicBezTo>
                    <a:cubicBezTo>
                      <a:pt x="1183" y="20628"/>
                      <a:pt x="2569" y="21600"/>
                      <a:pt x="3898" y="21600"/>
                    </a:cubicBezTo>
                    <a:cubicBezTo>
                      <a:pt x="4186" y="21600"/>
                      <a:pt x="4475" y="21572"/>
                      <a:pt x="4745" y="21461"/>
                    </a:cubicBezTo>
                    <a:lnTo>
                      <a:pt x="5880" y="20906"/>
                    </a:lnTo>
                    <a:lnTo>
                      <a:pt x="18086" y="9384"/>
                    </a:lnTo>
                    <a:cubicBezTo>
                      <a:pt x="21012" y="6080"/>
                      <a:pt x="18933" y="0"/>
                      <a:pt x="1566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26" name="Google Shape;417;p38"/>
              <p:cNvSpPr/>
              <p:nvPr/>
            </p:nvSpPr>
            <p:spPr>
              <a:xfrm>
                <a:off x="5798989" y="6002568"/>
                <a:ext cx="92712" cy="64689"/>
              </a:xfrm>
              <a:custGeom>
                <a:avLst/>
                <a:gdLst/>
                <a:ahLst/>
                <a:cxnLst>
                  <a:cxn ang="0">
                    <a:pos x="wd2" y="hd2"/>
                  </a:cxn>
                  <a:cxn ang="5400000">
                    <a:pos x="wd2" y="hd2"/>
                  </a:cxn>
                  <a:cxn ang="10800000">
                    <a:pos x="wd2" y="hd2"/>
                  </a:cxn>
                  <a:cxn ang="16200000">
                    <a:pos x="wd2" y="hd2"/>
                  </a:cxn>
                </a:cxnLst>
                <a:rect l="0" t="0" r="r" b="b"/>
                <a:pathLst>
                  <a:path w="19502" h="21600" fill="norm" stroke="1" extrusionOk="0">
                    <a:moveTo>
                      <a:pt x="15923" y="0"/>
                    </a:moveTo>
                    <a:cubicBezTo>
                      <a:pt x="15187" y="0"/>
                      <a:pt x="14434" y="305"/>
                      <a:pt x="13736" y="915"/>
                    </a:cubicBezTo>
                    <a:lnTo>
                      <a:pt x="1805" y="11895"/>
                    </a:lnTo>
                    <a:cubicBezTo>
                      <a:pt x="-1512" y="14807"/>
                      <a:pt x="165" y="21600"/>
                      <a:pt x="3426" y="21600"/>
                    </a:cubicBezTo>
                    <a:cubicBezTo>
                      <a:pt x="3860" y="21600"/>
                      <a:pt x="4312" y="21489"/>
                      <a:pt x="4783" y="21240"/>
                    </a:cubicBezTo>
                    <a:cubicBezTo>
                      <a:pt x="5160" y="21240"/>
                      <a:pt x="5537" y="21240"/>
                      <a:pt x="5895" y="20685"/>
                    </a:cubicBezTo>
                    <a:lnTo>
                      <a:pt x="17845" y="9705"/>
                    </a:lnTo>
                    <a:cubicBezTo>
                      <a:pt x="19334" y="8041"/>
                      <a:pt x="20088" y="4769"/>
                      <a:pt x="18957" y="2551"/>
                    </a:cubicBezTo>
                    <a:cubicBezTo>
                      <a:pt x="18260" y="832"/>
                      <a:pt x="17129" y="0"/>
                      <a:pt x="15923"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27" name="Google Shape;418;p38"/>
              <p:cNvSpPr/>
              <p:nvPr/>
            </p:nvSpPr>
            <p:spPr>
              <a:xfrm>
                <a:off x="5946266" y="6043672"/>
                <a:ext cx="91386" cy="65852"/>
              </a:xfrm>
              <a:custGeom>
                <a:avLst/>
                <a:gdLst/>
                <a:ahLst/>
                <a:cxnLst>
                  <a:cxn ang="0">
                    <a:pos x="wd2" y="hd2"/>
                  </a:cxn>
                  <a:cxn ang="5400000">
                    <a:pos x="wd2" y="hd2"/>
                  </a:cxn>
                  <a:cxn ang="10800000">
                    <a:pos x="wd2" y="hd2"/>
                  </a:cxn>
                  <a:cxn ang="16200000">
                    <a:pos x="wd2" y="hd2"/>
                  </a:cxn>
                </a:cxnLst>
                <a:rect l="0" t="0" r="r" b="b"/>
                <a:pathLst>
                  <a:path w="19478" h="21600" fill="norm" stroke="1" extrusionOk="0">
                    <a:moveTo>
                      <a:pt x="15834" y="0"/>
                    </a:moveTo>
                    <a:cubicBezTo>
                      <a:pt x="15165" y="0"/>
                      <a:pt x="14497" y="300"/>
                      <a:pt x="13924" y="899"/>
                    </a:cubicBezTo>
                    <a:lnTo>
                      <a:pt x="1816" y="11685"/>
                    </a:lnTo>
                    <a:cubicBezTo>
                      <a:pt x="-1622" y="14627"/>
                      <a:pt x="269" y="21600"/>
                      <a:pt x="3764" y="21600"/>
                    </a:cubicBezTo>
                    <a:cubicBezTo>
                      <a:pt x="4107" y="21600"/>
                      <a:pt x="4470" y="21546"/>
                      <a:pt x="4852" y="21382"/>
                    </a:cubicBezTo>
                    <a:lnTo>
                      <a:pt x="5597" y="20865"/>
                    </a:lnTo>
                    <a:lnTo>
                      <a:pt x="17705" y="9533"/>
                    </a:lnTo>
                    <a:cubicBezTo>
                      <a:pt x="19596" y="7899"/>
                      <a:pt x="19978" y="4685"/>
                      <a:pt x="18832" y="2506"/>
                    </a:cubicBezTo>
                    <a:cubicBezTo>
                      <a:pt x="18125" y="844"/>
                      <a:pt x="16980" y="0"/>
                      <a:pt x="15834"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28" name="Google Shape;419;p38"/>
              <p:cNvSpPr/>
              <p:nvPr/>
            </p:nvSpPr>
            <p:spPr>
              <a:xfrm>
                <a:off x="6020252" y="6056710"/>
                <a:ext cx="90893" cy="64357"/>
              </a:xfrm>
              <a:custGeom>
                <a:avLst/>
                <a:gdLst/>
                <a:ahLst/>
                <a:cxnLst>
                  <a:cxn ang="0">
                    <a:pos x="wd2" y="hd2"/>
                  </a:cxn>
                  <a:cxn ang="5400000">
                    <a:pos x="wd2" y="hd2"/>
                  </a:cxn>
                  <a:cxn ang="10800000">
                    <a:pos x="wd2" y="hd2"/>
                  </a:cxn>
                  <a:cxn ang="16200000">
                    <a:pos x="wd2" y="hd2"/>
                  </a:cxn>
                </a:cxnLst>
                <a:rect l="0" t="0" r="r" b="b"/>
                <a:pathLst>
                  <a:path w="18632" h="21600" fill="norm" stroke="1" extrusionOk="0">
                    <a:moveTo>
                      <a:pt x="15142" y="0"/>
                    </a:moveTo>
                    <a:cubicBezTo>
                      <a:pt x="14499" y="0"/>
                      <a:pt x="13820" y="279"/>
                      <a:pt x="13140" y="948"/>
                    </a:cubicBezTo>
                    <a:lnTo>
                      <a:pt x="1495" y="11985"/>
                    </a:lnTo>
                    <a:cubicBezTo>
                      <a:pt x="-1462" y="14995"/>
                      <a:pt x="338" y="21600"/>
                      <a:pt x="3681" y="21600"/>
                    </a:cubicBezTo>
                    <a:cubicBezTo>
                      <a:pt x="4030" y="21600"/>
                      <a:pt x="4397" y="21544"/>
                      <a:pt x="4765" y="21377"/>
                    </a:cubicBezTo>
                    <a:cubicBezTo>
                      <a:pt x="4765" y="21377"/>
                      <a:pt x="5132" y="21377"/>
                      <a:pt x="5499" y="20820"/>
                    </a:cubicBezTo>
                    <a:lnTo>
                      <a:pt x="17144" y="9783"/>
                    </a:lnTo>
                    <a:cubicBezTo>
                      <a:pt x="20138" y="6605"/>
                      <a:pt x="18173" y="0"/>
                      <a:pt x="1514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29" name="Google Shape;420;p38"/>
              <p:cNvSpPr/>
              <p:nvPr/>
            </p:nvSpPr>
            <p:spPr>
              <a:xfrm>
                <a:off x="6098861" y="6065595"/>
                <a:ext cx="91500" cy="65354"/>
              </a:xfrm>
              <a:custGeom>
                <a:avLst/>
                <a:gdLst/>
                <a:ahLst/>
                <a:cxnLst>
                  <a:cxn ang="0">
                    <a:pos x="wd2" y="hd2"/>
                  </a:cxn>
                  <a:cxn ang="5400000">
                    <a:pos x="wd2" y="hd2"/>
                  </a:cxn>
                  <a:cxn ang="10800000">
                    <a:pos x="wd2" y="hd2"/>
                  </a:cxn>
                  <a:cxn ang="16200000">
                    <a:pos x="wd2" y="hd2"/>
                  </a:cxn>
                </a:cxnLst>
                <a:rect l="0" t="0" r="r" b="b"/>
                <a:pathLst>
                  <a:path w="18458" h="21600" fill="norm" stroke="1" extrusionOk="0">
                    <a:moveTo>
                      <a:pt x="14932" y="0"/>
                    </a:moveTo>
                    <a:cubicBezTo>
                      <a:pt x="14371" y="0"/>
                      <a:pt x="13775" y="220"/>
                      <a:pt x="13178" y="714"/>
                    </a:cubicBezTo>
                    <a:lnTo>
                      <a:pt x="1718" y="11582"/>
                    </a:lnTo>
                    <a:cubicBezTo>
                      <a:pt x="-1517" y="15040"/>
                      <a:pt x="236" y="21600"/>
                      <a:pt x="3508" y="21600"/>
                    </a:cubicBezTo>
                    <a:cubicBezTo>
                      <a:pt x="3851" y="21600"/>
                      <a:pt x="4213" y="21545"/>
                      <a:pt x="4592" y="21380"/>
                    </a:cubicBezTo>
                    <a:lnTo>
                      <a:pt x="5297" y="20832"/>
                    </a:lnTo>
                    <a:lnTo>
                      <a:pt x="16757" y="9963"/>
                    </a:lnTo>
                    <a:cubicBezTo>
                      <a:pt x="20083" y="6752"/>
                      <a:pt x="18022" y="0"/>
                      <a:pt x="1493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30" name="Google Shape;421;p38"/>
              <p:cNvSpPr/>
              <p:nvPr/>
            </p:nvSpPr>
            <p:spPr>
              <a:xfrm>
                <a:off x="6180486" y="6069332"/>
                <a:ext cx="89623" cy="64855"/>
              </a:xfrm>
              <a:custGeom>
                <a:avLst/>
                <a:gdLst/>
                <a:ahLst/>
                <a:cxnLst>
                  <a:cxn ang="0">
                    <a:pos x="wd2" y="hd2"/>
                  </a:cxn>
                  <a:cxn ang="5400000">
                    <a:pos x="wd2" y="hd2"/>
                  </a:cxn>
                  <a:cxn ang="10800000">
                    <a:pos x="wd2" y="hd2"/>
                  </a:cxn>
                  <a:cxn ang="16200000">
                    <a:pos x="wd2" y="hd2"/>
                  </a:cxn>
                </a:cxnLst>
                <a:rect l="0" t="0" r="r" b="b"/>
                <a:pathLst>
                  <a:path w="18561" h="21600" fill="norm" stroke="1" extrusionOk="0">
                    <a:moveTo>
                      <a:pt x="15088" y="0"/>
                    </a:moveTo>
                    <a:cubicBezTo>
                      <a:pt x="14587" y="0"/>
                      <a:pt x="14067" y="194"/>
                      <a:pt x="13529" y="581"/>
                    </a:cubicBezTo>
                    <a:lnTo>
                      <a:pt x="1764" y="11533"/>
                    </a:lnTo>
                    <a:cubicBezTo>
                      <a:pt x="-1576" y="14520"/>
                      <a:pt x="261" y="21600"/>
                      <a:pt x="3657" y="21600"/>
                    </a:cubicBezTo>
                    <a:cubicBezTo>
                      <a:pt x="3991" y="21600"/>
                      <a:pt x="4344" y="21545"/>
                      <a:pt x="4696" y="21406"/>
                    </a:cubicBezTo>
                    <a:cubicBezTo>
                      <a:pt x="5067" y="20853"/>
                      <a:pt x="5438" y="20853"/>
                      <a:pt x="5438" y="20853"/>
                    </a:cubicBezTo>
                    <a:lnTo>
                      <a:pt x="17203" y="9348"/>
                    </a:lnTo>
                    <a:cubicBezTo>
                      <a:pt x="20024" y="6085"/>
                      <a:pt x="18020" y="0"/>
                      <a:pt x="150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31" name="Google Shape;422;p38"/>
              <p:cNvSpPr/>
              <p:nvPr/>
            </p:nvSpPr>
            <p:spPr>
              <a:xfrm>
                <a:off x="3001890" y="4296505"/>
                <a:ext cx="2713391" cy="1651257"/>
              </a:xfrm>
              <a:custGeom>
                <a:avLst/>
                <a:gdLst/>
                <a:ahLst/>
                <a:cxnLst>
                  <a:cxn ang="0">
                    <a:pos x="wd2" y="hd2"/>
                  </a:cxn>
                  <a:cxn ang="5400000">
                    <a:pos x="wd2" y="hd2"/>
                  </a:cxn>
                  <a:cxn ang="10800000">
                    <a:pos x="wd2" y="hd2"/>
                  </a:cxn>
                  <a:cxn ang="16200000">
                    <a:pos x="wd2" y="hd2"/>
                  </a:cxn>
                </a:cxnLst>
                <a:rect l="0" t="0" r="r" b="b"/>
                <a:pathLst>
                  <a:path w="21366" h="21600" fill="norm" stroke="1" extrusionOk="0">
                    <a:moveTo>
                      <a:pt x="17420" y="0"/>
                    </a:moveTo>
                    <a:cubicBezTo>
                      <a:pt x="14295" y="0"/>
                      <a:pt x="6053" y="1789"/>
                      <a:pt x="6053" y="1789"/>
                    </a:cubicBezTo>
                    <a:cubicBezTo>
                      <a:pt x="6053" y="1789"/>
                      <a:pt x="5637" y="1756"/>
                      <a:pt x="5017" y="1756"/>
                    </a:cubicBezTo>
                    <a:cubicBezTo>
                      <a:pt x="3540" y="1756"/>
                      <a:pt x="909" y="1938"/>
                      <a:pt x="4" y="3165"/>
                    </a:cubicBezTo>
                    <a:cubicBezTo>
                      <a:pt x="4" y="3165"/>
                      <a:pt x="-234" y="10651"/>
                      <a:pt x="3343" y="11403"/>
                    </a:cubicBezTo>
                    <a:cubicBezTo>
                      <a:pt x="3704" y="11477"/>
                      <a:pt x="4108" y="11512"/>
                      <a:pt x="4542" y="11512"/>
                    </a:cubicBezTo>
                    <a:cubicBezTo>
                      <a:pt x="8404" y="11512"/>
                      <a:pt x="14690" y="8792"/>
                      <a:pt x="15330" y="6994"/>
                    </a:cubicBezTo>
                    <a:cubicBezTo>
                      <a:pt x="15442" y="9038"/>
                      <a:pt x="15819" y="11038"/>
                      <a:pt x="16434" y="12867"/>
                    </a:cubicBezTo>
                    <a:cubicBezTo>
                      <a:pt x="17622" y="16330"/>
                      <a:pt x="18837" y="21600"/>
                      <a:pt x="18837" y="21600"/>
                    </a:cubicBezTo>
                    <a:lnTo>
                      <a:pt x="21366" y="20374"/>
                    </a:lnTo>
                    <a:cubicBezTo>
                      <a:pt x="21366" y="20374"/>
                      <a:pt x="20179" y="648"/>
                      <a:pt x="18320" y="89"/>
                    </a:cubicBezTo>
                    <a:cubicBezTo>
                      <a:pt x="18116" y="28"/>
                      <a:pt x="17807" y="0"/>
                      <a:pt x="1742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32" name="Google Shape;423;p38"/>
              <p:cNvSpPr/>
              <p:nvPr/>
            </p:nvSpPr>
            <p:spPr>
              <a:xfrm>
                <a:off x="4212383" y="4197603"/>
                <a:ext cx="1485504" cy="1268359"/>
              </a:xfrm>
              <a:custGeom>
                <a:avLst/>
                <a:gdLst/>
                <a:ahLst/>
                <a:cxnLst>
                  <a:cxn ang="0">
                    <a:pos x="wd2" y="hd2"/>
                  </a:cxn>
                  <a:cxn ang="5400000">
                    <a:pos x="wd2" y="hd2"/>
                  </a:cxn>
                  <a:cxn ang="10800000">
                    <a:pos x="wd2" y="hd2"/>
                  </a:cxn>
                  <a:cxn ang="16200000">
                    <a:pos x="wd2" y="hd2"/>
                  </a:cxn>
                </a:cxnLst>
                <a:rect l="0" t="0" r="r" b="b"/>
                <a:pathLst>
                  <a:path w="21579" h="21600" fill="norm" stroke="1" extrusionOk="0">
                    <a:moveTo>
                      <a:pt x="13470" y="0"/>
                    </a:moveTo>
                    <a:cubicBezTo>
                      <a:pt x="8598" y="0"/>
                      <a:pt x="640" y="1260"/>
                      <a:pt x="207" y="1325"/>
                    </a:cubicBezTo>
                    <a:cubicBezTo>
                      <a:pt x="78" y="1353"/>
                      <a:pt x="0" y="1465"/>
                      <a:pt x="0" y="1605"/>
                    </a:cubicBezTo>
                    <a:cubicBezTo>
                      <a:pt x="23" y="1730"/>
                      <a:pt x="129" y="1833"/>
                      <a:pt x="243" y="1833"/>
                    </a:cubicBezTo>
                    <a:cubicBezTo>
                      <a:pt x="256" y="1833"/>
                      <a:pt x="271" y="1831"/>
                      <a:pt x="284" y="1829"/>
                    </a:cubicBezTo>
                    <a:cubicBezTo>
                      <a:pt x="384" y="1807"/>
                      <a:pt x="8723" y="496"/>
                      <a:pt x="13573" y="496"/>
                    </a:cubicBezTo>
                    <a:cubicBezTo>
                      <a:pt x="14957" y="496"/>
                      <a:pt x="16055" y="604"/>
                      <a:pt x="16599" y="877"/>
                    </a:cubicBezTo>
                    <a:cubicBezTo>
                      <a:pt x="16960" y="1072"/>
                      <a:pt x="17965" y="2473"/>
                      <a:pt x="19563" y="11434"/>
                    </a:cubicBezTo>
                    <a:cubicBezTo>
                      <a:pt x="20465" y="16418"/>
                      <a:pt x="21109" y="21320"/>
                      <a:pt x="21109" y="21375"/>
                    </a:cubicBezTo>
                    <a:cubicBezTo>
                      <a:pt x="21109" y="21515"/>
                      <a:pt x="21238" y="21600"/>
                      <a:pt x="21367" y="21600"/>
                    </a:cubicBezTo>
                    <a:lnTo>
                      <a:pt x="21419" y="21600"/>
                    </a:lnTo>
                    <a:cubicBezTo>
                      <a:pt x="21522" y="21543"/>
                      <a:pt x="21600" y="21432"/>
                      <a:pt x="21574" y="21292"/>
                    </a:cubicBezTo>
                    <a:cubicBezTo>
                      <a:pt x="21548" y="21263"/>
                      <a:pt x="20930" y="16335"/>
                      <a:pt x="20028" y="11350"/>
                    </a:cubicBezTo>
                    <a:cubicBezTo>
                      <a:pt x="19512" y="8410"/>
                      <a:pt x="18997" y="6030"/>
                      <a:pt x="18532" y="4265"/>
                    </a:cubicBezTo>
                    <a:cubicBezTo>
                      <a:pt x="17707" y="1185"/>
                      <a:pt x="17141" y="597"/>
                      <a:pt x="16780" y="428"/>
                    </a:cubicBezTo>
                    <a:cubicBezTo>
                      <a:pt x="16174" y="119"/>
                      <a:pt x="14968" y="0"/>
                      <a:pt x="13470"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33" name="Google Shape;424;p38"/>
              <p:cNvSpPr/>
              <p:nvPr/>
            </p:nvSpPr>
            <p:spPr>
              <a:xfrm>
                <a:off x="5357533" y="5752699"/>
                <a:ext cx="339339" cy="118749"/>
              </a:xfrm>
              <a:custGeom>
                <a:avLst/>
                <a:gdLst/>
                <a:ahLst/>
                <a:cxnLst>
                  <a:cxn ang="0">
                    <a:pos x="wd2" y="hd2"/>
                  </a:cxn>
                  <a:cxn ang="5400000">
                    <a:pos x="wd2" y="hd2"/>
                  </a:cxn>
                  <a:cxn ang="10800000">
                    <a:pos x="wd2" y="hd2"/>
                  </a:cxn>
                  <a:cxn ang="16200000">
                    <a:pos x="wd2" y="hd2"/>
                  </a:cxn>
                </a:cxnLst>
                <a:rect l="0" t="0" r="r" b="b"/>
                <a:pathLst>
                  <a:path w="20986" h="21600" fill="norm" stroke="1" extrusionOk="0">
                    <a:moveTo>
                      <a:pt x="20057" y="0"/>
                    </a:moveTo>
                    <a:cubicBezTo>
                      <a:pt x="19941" y="0"/>
                      <a:pt x="19825" y="60"/>
                      <a:pt x="19708" y="181"/>
                    </a:cubicBezTo>
                    <a:lnTo>
                      <a:pt x="724" y="16328"/>
                    </a:lnTo>
                    <a:cubicBezTo>
                      <a:pt x="-462" y="17144"/>
                      <a:pt x="-46" y="21600"/>
                      <a:pt x="934" y="21600"/>
                    </a:cubicBezTo>
                    <a:cubicBezTo>
                      <a:pt x="1040" y="21600"/>
                      <a:pt x="1156" y="21540"/>
                      <a:pt x="1272" y="21419"/>
                    </a:cubicBezTo>
                    <a:lnTo>
                      <a:pt x="20257" y="5272"/>
                    </a:lnTo>
                    <a:cubicBezTo>
                      <a:pt x="20806" y="4970"/>
                      <a:pt x="21138" y="3474"/>
                      <a:pt x="20916" y="1979"/>
                    </a:cubicBezTo>
                    <a:cubicBezTo>
                      <a:pt x="20828" y="801"/>
                      <a:pt x="20473" y="0"/>
                      <a:pt x="2005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34" name="Google Shape;425;p38"/>
              <p:cNvSpPr/>
              <p:nvPr/>
            </p:nvSpPr>
            <p:spPr>
              <a:xfrm>
                <a:off x="3065281" y="4538235"/>
                <a:ext cx="2385167" cy="1316190"/>
              </a:xfrm>
              <a:custGeom>
                <a:avLst/>
                <a:gdLst/>
                <a:ahLst/>
                <a:cxnLst>
                  <a:cxn ang="0">
                    <a:pos x="wd2" y="hd2"/>
                  </a:cxn>
                  <a:cxn ang="5400000">
                    <a:pos x="wd2" y="hd2"/>
                  </a:cxn>
                  <a:cxn ang="10800000">
                    <a:pos x="wd2" y="hd2"/>
                  </a:cxn>
                  <a:cxn ang="16200000">
                    <a:pos x="wd2" y="hd2"/>
                  </a:cxn>
                </a:cxnLst>
                <a:rect l="0" t="0" r="r" b="b"/>
                <a:pathLst>
                  <a:path w="21556" h="21600" fill="norm" stroke="1" extrusionOk="0">
                    <a:moveTo>
                      <a:pt x="128" y="0"/>
                    </a:moveTo>
                    <a:cubicBezTo>
                      <a:pt x="59" y="0"/>
                      <a:pt x="8" y="99"/>
                      <a:pt x="8" y="221"/>
                    </a:cubicBezTo>
                    <a:cubicBezTo>
                      <a:pt x="-24" y="1488"/>
                      <a:pt x="40" y="2730"/>
                      <a:pt x="185" y="3971"/>
                    </a:cubicBezTo>
                    <a:cubicBezTo>
                      <a:pt x="506" y="6644"/>
                      <a:pt x="1195" y="8585"/>
                      <a:pt x="2189" y="9612"/>
                    </a:cubicBezTo>
                    <a:cubicBezTo>
                      <a:pt x="2613" y="10053"/>
                      <a:pt x="3273" y="10247"/>
                      <a:pt x="4091" y="10247"/>
                    </a:cubicBezTo>
                    <a:cubicBezTo>
                      <a:pt x="7824" y="10247"/>
                      <a:pt x="14820" y="6187"/>
                      <a:pt x="17359" y="2999"/>
                    </a:cubicBezTo>
                    <a:cubicBezTo>
                      <a:pt x="17503" y="5563"/>
                      <a:pt x="17920" y="8073"/>
                      <a:pt x="18545" y="10421"/>
                    </a:cubicBezTo>
                    <a:cubicBezTo>
                      <a:pt x="19283" y="13066"/>
                      <a:pt x="21255" y="21351"/>
                      <a:pt x="21272" y="21431"/>
                    </a:cubicBezTo>
                    <a:cubicBezTo>
                      <a:pt x="21298" y="21544"/>
                      <a:pt x="21358" y="21600"/>
                      <a:pt x="21415" y="21600"/>
                    </a:cubicBezTo>
                    <a:cubicBezTo>
                      <a:pt x="21426" y="21600"/>
                      <a:pt x="21437" y="21597"/>
                      <a:pt x="21448" y="21593"/>
                    </a:cubicBezTo>
                    <a:lnTo>
                      <a:pt x="21463" y="21566"/>
                    </a:lnTo>
                    <a:cubicBezTo>
                      <a:pt x="21544" y="21539"/>
                      <a:pt x="21576" y="21378"/>
                      <a:pt x="21544" y="21243"/>
                    </a:cubicBezTo>
                    <a:cubicBezTo>
                      <a:pt x="21528" y="21161"/>
                      <a:pt x="19556" y="12850"/>
                      <a:pt x="18818" y="10204"/>
                    </a:cubicBezTo>
                    <a:cubicBezTo>
                      <a:pt x="18160" y="7776"/>
                      <a:pt x="17760" y="5185"/>
                      <a:pt x="17615" y="2514"/>
                    </a:cubicBezTo>
                    <a:cubicBezTo>
                      <a:pt x="17615" y="2433"/>
                      <a:pt x="17583" y="2352"/>
                      <a:pt x="17535" y="2298"/>
                    </a:cubicBezTo>
                    <a:cubicBezTo>
                      <a:pt x="17517" y="2288"/>
                      <a:pt x="17498" y="2281"/>
                      <a:pt x="17478" y="2281"/>
                    </a:cubicBezTo>
                    <a:cubicBezTo>
                      <a:pt x="17442" y="2281"/>
                      <a:pt x="17405" y="2300"/>
                      <a:pt x="17375" y="2352"/>
                    </a:cubicBezTo>
                    <a:cubicBezTo>
                      <a:pt x="16044" y="4186"/>
                      <a:pt x="12932" y="6509"/>
                      <a:pt x="9646" y="8100"/>
                    </a:cubicBezTo>
                    <a:cubicBezTo>
                      <a:pt x="7369" y="9200"/>
                      <a:pt x="5437" y="9763"/>
                      <a:pt x="4073" y="9763"/>
                    </a:cubicBezTo>
                    <a:cubicBezTo>
                      <a:pt x="3294" y="9763"/>
                      <a:pt x="2701" y="9579"/>
                      <a:pt x="2333" y="9207"/>
                    </a:cubicBezTo>
                    <a:cubicBezTo>
                      <a:pt x="120" y="6886"/>
                      <a:pt x="297" y="328"/>
                      <a:pt x="297" y="247"/>
                    </a:cubicBezTo>
                    <a:cubicBezTo>
                      <a:pt x="297" y="112"/>
                      <a:pt x="233" y="4"/>
                      <a:pt x="153" y="4"/>
                    </a:cubicBezTo>
                    <a:cubicBezTo>
                      <a:pt x="144" y="1"/>
                      <a:pt x="136" y="0"/>
                      <a:pt x="1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35" name="Google Shape;426;p38"/>
              <p:cNvSpPr/>
              <p:nvPr/>
            </p:nvSpPr>
            <p:spPr>
              <a:xfrm>
                <a:off x="2793654" y="2307025"/>
                <a:ext cx="1592736" cy="2390399"/>
              </a:xfrm>
              <a:custGeom>
                <a:avLst/>
                <a:gdLst/>
                <a:ahLst/>
                <a:cxnLst>
                  <a:cxn ang="0">
                    <a:pos x="wd2" y="hd2"/>
                  </a:cxn>
                  <a:cxn ang="5400000">
                    <a:pos x="wd2" y="hd2"/>
                  </a:cxn>
                  <a:cxn ang="10800000">
                    <a:pos x="wd2" y="hd2"/>
                  </a:cxn>
                  <a:cxn ang="16200000">
                    <a:pos x="wd2" y="hd2"/>
                  </a:cxn>
                </a:cxnLst>
                <a:rect l="0" t="0" r="r" b="b"/>
                <a:pathLst>
                  <a:path w="20324" h="21600" fill="norm" stroke="1" extrusionOk="0">
                    <a:moveTo>
                      <a:pt x="8435" y="0"/>
                    </a:moveTo>
                    <a:cubicBezTo>
                      <a:pt x="8435" y="0"/>
                      <a:pt x="2956" y="1531"/>
                      <a:pt x="1259" y="2571"/>
                    </a:cubicBezTo>
                    <a:cubicBezTo>
                      <a:pt x="-1051" y="3982"/>
                      <a:pt x="512" y="9034"/>
                      <a:pt x="579" y="11813"/>
                    </a:cubicBezTo>
                    <a:cubicBezTo>
                      <a:pt x="647" y="14592"/>
                      <a:pt x="1938" y="20105"/>
                      <a:pt x="2799" y="21249"/>
                    </a:cubicBezTo>
                    <a:cubicBezTo>
                      <a:pt x="2938" y="21442"/>
                      <a:pt x="3692" y="21600"/>
                      <a:pt x="4675" y="21600"/>
                    </a:cubicBezTo>
                    <a:cubicBezTo>
                      <a:pt x="5130" y="21600"/>
                      <a:pt x="5634" y="21566"/>
                      <a:pt x="6149" y="21487"/>
                    </a:cubicBezTo>
                    <a:lnTo>
                      <a:pt x="6466" y="21412"/>
                    </a:lnTo>
                    <a:cubicBezTo>
                      <a:pt x="7190" y="21263"/>
                      <a:pt x="7892" y="21040"/>
                      <a:pt x="8504" y="20743"/>
                    </a:cubicBezTo>
                    <a:cubicBezTo>
                      <a:pt x="9545" y="20223"/>
                      <a:pt x="11583" y="19377"/>
                      <a:pt x="13983" y="19109"/>
                    </a:cubicBezTo>
                    <a:cubicBezTo>
                      <a:pt x="15115" y="18975"/>
                      <a:pt x="16542" y="18722"/>
                      <a:pt x="17311" y="18604"/>
                    </a:cubicBezTo>
                    <a:cubicBezTo>
                      <a:pt x="17515" y="18574"/>
                      <a:pt x="17696" y="18514"/>
                      <a:pt x="17877" y="18455"/>
                    </a:cubicBezTo>
                    <a:cubicBezTo>
                      <a:pt x="20232" y="17578"/>
                      <a:pt x="20549" y="16969"/>
                      <a:pt x="20209" y="16286"/>
                    </a:cubicBezTo>
                    <a:cubicBezTo>
                      <a:pt x="18420" y="12660"/>
                      <a:pt x="18533" y="12155"/>
                      <a:pt x="18783" y="9941"/>
                    </a:cubicBezTo>
                    <a:cubicBezTo>
                      <a:pt x="18805" y="9703"/>
                      <a:pt x="18828" y="9436"/>
                      <a:pt x="18851" y="9153"/>
                    </a:cubicBezTo>
                    <a:cubicBezTo>
                      <a:pt x="18873" y="9064"/>
                      <a:pt x="18873" y="8990"/>
                      <a:pt x="18873" y="8901"/>
                    </a:cubicBezTo>
                    <a:cubicBezTo>
                      <a:pt x="18896" y="8693"/>
                      <a:pt x="18919" y="8484"/>
                      <a:pt x="18941" y="8277"/>
                    </a:cubicBezTo>
                    <a:cubicBezTo>
                      <a:pt x="18964" y="8009"/>
                      <a:pt x="19009" y="7742"/>
                      <a:pt x="19032" y="7489"/>
                    </a:cubicBezTo>
                    <a:cubicBezTo>
                      <a:pt x="19078" y="7147"/>
                      <a:pt x="19122" y="6806"/>
                      <a:pt x="19168" y="6494"/>
                    </a:cubicBezTo>
                    <a:cubicBezTo>
                      <a:pt x="19212" y="6212"/>
                      <a:pt x="19258" y="5944"/>
                      <a:pt x="19304" y="5691"/>
                    </a:cubicBezTo>
                    <a:cubicBezTo>
                      <a:pt x="19530" y="4176"/>
                      <a:pt x="19757" y="3447"/>
                      <a:pt x="19348" y="2645"/>
                    </a:cubicBezTo>
                    <a:cubicBezTo>
                      <a:pt x="18783" y="1605"/>
                      <a:pt x="12828" y="282"/>
                      <a:pt x="12828" y="282"/>
                    </a:cubicBezTo>
                    <a:lnTo>
                      <a:pt x="8435"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36" name="Google Shape;427;p38"/>
              <p:cNvSpPr/>
              <p:nvPr/>
            </p:nvSpPr>
            <p:spPr>
              <a:xfrm>
                <a:off x="3415731" y="2034072"/>
                <a:ext cx="395684" cy="404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92" y="0"/>
                    </a:moveTo>
                    <a:lnTo>
                      <a:pt x="0" y="16421"/>
                    </a:lnTo>
                    <a:cubicBezTo>
                      <a:pt x="0" y="16421"/>
                      <a:pt x="5713" y="21600"/>
                      <a:pt x="13255" y="21600"/>
                    </a:cubicBezTo>
                    <a:cubicBezTo>
                      <a:pt x="14928" y="21600"/>
                      <a:pt x="16689" y="21343"/>
                      <a:pt x="18499" y="20722"/>
                    </a:cubicBezTo>
                    <a:cubicBezTo>
                      <a:pt x="19272" y="20460"/>
                      <a:pt x="19952" y="20194"/>
                      <a:pt x="20632" y="19844"/>
                    </a:cubicBezTo>
                    <a:lnTo>
                      <a:pt x="21600" y="15192"/>
                    </a:lnTo>
                    <a:lnTo>
                      <a:pt x="19370" y="13348"/>
                    </a:lnTo>
                    <a:lnTo>
                      <a:pt x="3292" y="0"/>
                    </a:ln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37" name="Google Shape;428;p38"/>
              <p:cNvSpPr/>
              <p:nvPr/>
            </p:nvSpPr>
            <p:spPr>
              <a:xfrm>
                <a:off x="3550582" y="2191931"/>
                <a:ext cx="260832" cy="230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0"/>
                      <a:pt x="6174" y="14501"/>
                      <a:pt x="16896" y="21600"/>
                    </a:cubicBezTo>
                    <a:cubicBezTo>
                      <a:pt x="18068" y="21140"/>
                      <a:pt x="19099" y="20673"/>
                      <a:pt x="20131" y="20057"/>
                    </a:cubicBezTo>
                    <a:lnTo>
                      <a:pt x="21600" y="11883"/>
                    </a:lnTo>
                    <a:lnTo>
                      <a:pt x="18365" y="8642"/>
                    </a:lnTo>
                    <a:lnTo>
                      <a:pt x="0" y="0"/>
                    </a:ln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38" name="Google Shape;429;p38"/>
              <p:cNvSpPr/>
              <p:nvPr/>
            </p:nvSpPr>
            <p:spPr>
              <a:xfrm>
                <a:off x="3293349" y="1724913"/>
                <a:ext cx="283684" cy="434966"/>
              </a:xfrm>
              <a:custGeom>
                <a:avLst/>
                <a:gdLst/>
                <a:ahLst/>
                <a:cxnLst>
                  <a:cxn ang="0">
                    <a:pos x="wd2" y="hd2"/>
                  </a:cxn>
                  <a:cxn ang="5400000">
                    <a:pos x="wd2" y="hd2"/>
                  </a:cxn>
                  <a:cxn ang="10800000">
                    <a:pos x="wd2" y="hd2"/>
                  </a:cxn>
                  <a:cxn ang="16200000">
                    <a:pos x="wd2" y="hd2"/>
                  </a:cxn>
                </a:cxnLst>
                <a:rect l="0" t="0" r="r" b="b"/>
                <a:pathLst>
                  <a:path w="16848" h="21600" fill="norm" stroke="1" extrusionOk="0">
                    <a:moveTo>
                      <a:pt x="8743" y="0"/>
                    </a:moveTo>
                    <a:cubicBezTo>
                      <a:pt x="8743" y="0"/>
                      <a:pt x="2421" y="652"/>
                      <a:pt x="2421" y="3513"/>
                    </a:cubicBezTo>
                    <a:cubicBezTo>
                      <a:pt x="2208" y="4981"/>
                      <a:pt x="3581" y="6289"/>
                      <a:pt x="5475" y="6449"/>
                    </a:cubicBezTo>
                    <a:cubicBezTo>
                      <a:pt x="5475" y="6449"/>
                      <a:pt x="-1794" y="9555"/>
                      <a:pt x="420" y="12004"/>
                    </a:cubicBezTo>
                    <a:cubicBezTo>
                      <a:pt x="1175" y="13118"/>
                      <a:pt x="2681" y="13757"/>
                      <a:pt x="4283" y="13757"/>
                    </a:cubicBezTo>
                    <a:cubicBezTo>
                      <a:pt x="4677" y="13757"/>
                      <a:pt x="5081" y="13720"/>
                      <a:pt x="5475" y="13637"/>
                    </a:cubicBezTo>
                    <a:cubicBezTo>
                      <a:pt x="5475" y="13637"/>
                      <a:pt x="840" y="19109"/>
                      <a:pt x="4948" y="21151"/>
                    </a:cubicBezTo>
                    <a:cubicBezTo>
                      <a:pt x="5614" y="21468"/>
                      <a:pt x="6364" y="21600"/>
                      <a:pt x="7151" y="21600"/>
                    </a:cubicBezTo>
                    <a:cubicBezTo>
                      <a:pt x="11228" y="21600"/>
                      <a:pt x="16331" y="18045"/>
                      <a:pt x="16331" y="18045"/>
                    </a:cubicBezTo>
                    <a:cubicBezTo>
                      <a:pt x="16331" y="18045"/>
                      <a:pt x="19806" y="816"/>
                      <a:pt x="874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39" name="Google Shape;430;p38"/>
              <p:cNvSpPr/>
              <p:nvPr/>
            </p:nvSpPr>
            <p:spPr>
              <a:xfrm>
                <a:off x="4002619" y="1593377"/>
                <a:ext cx="110615" cy="203865"/>
              </a:xfrm>
              <a:custGeom>
                <a:avLst/>
                <a:gdLst/>
                <a:ahLst/>
                <a:cxnLst>
                  <a:cxn ang="0">
                    <a:pos x="wd2" y="hd2"/>
                  </a:cxn>
                  <a:cxn ang="5400000">
                    <a:pos x="wd2" y="hd2"/>
                  </a:cxn>
                  <a:cxn ang="10800000">
                    <a:pos x="wd2" y="hd2"/>
                  </a:cxn>
                  <a:cxn ang="16200000">
                    <a:pos x="wd2" y="hd2"/>
                  </a:cxn>
                </a:cxnLst>
                <a:rect l="0" t="0" r="r" b="b"/>
                <a:pathLst>
                  <a:path w="12351" h="21600" fill="norm" stroke="1" extrusionOk="0">
                    <a:moveTo>
                      <a:pt x="241" y="0"/>
                    </a:moveTo>
                    <a:cubicBezTo>
                      <a:pt x="-1740" y="6097"/>
                      <a:pt x="9155" y="21600"/>
                      <a:pt x="9155" y="21600"/>
                    </a:cubicBezTo>
                    <a:cubicBezTo>
                      <a:pt x="19860" y="8015"/>
                      <a:pt x="241" y="0"/>
                      <a:pt x="24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40" name="Google Shape;431;p38"/>
              <p:cNvSpPr/>
              <p:nvPr/>
            </p:nvSpPr>
            <p:spPr>
              <a:xfrm>
                <a:off x="3985242" y="1928777"/>
                <a:ext cx="110877" cy="185097"/>
              </a:xfrm>
              <a:custGeom>
                <a:avLst/>
                <a:gdLst/>
                <a:ahLst/>
                <a:cxnLst>
                  <a:cxn ang="0">
                    <a:pos x="wd2" y="hd2"/>
                  </a:cxn>
                  <a:cxn ang="5400000">
                    <a:pos x="wd2" y="hd2"/>
                  </a:cxn>
                  <a:cxn ang="10800000">
                    <a:pos x="wd2" y="hd2"/>
                  </a:cxn>
                  <a:cxn ang="16200000">
                    <a:pos x="wd2" y="hd2"/>
                  </a:cxn>
                </a:cxnLst>
                <a:rect l="0" t="0" r="r" b="b"/>
                <a:pathLst>
                  <a:path w="19368" h="21600" fill="norm" stroke="1" extrusionOk="0">
                    <a:moveTo>
                      <a:pt x="12256" y="0"/>
                    </a:moveTo>
                    <a:cubicBezTo>
                      <a:pt x="8249" y="0"/>
                      <a:pt x="4038" y="2113"/>
                      <a:pt x="4038" y="2113"/>
                    </a:cubicBezTo>
                    <a:lnTo>
                      <a:pt x="0" y="20922"/>
                    </a:lnTo>
                    <a:cubicBezTo>
                      <a:pt x="1659" y="21387"/>
                      <a:pt x="3224" y="21600"/>
                      <a:pt x="4711" y="21600"/>
                    </a:cubicBezTo>
                    <a:cubicBezTo>
                      <a:pt x="15496" y="21600"/>
                      <a:pt x="21600" y="10417"/>
                      <a:pt x="18610" y="3847"/>
                    </a:cubicBezTo>
                    <a:cubicBezTo>
                      <a:pt x="17390" y="892"/>
                      <a:pt x="14870" y="0"/>
                      <a:pt x="12256"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41" name="Google Shape;432;p38"/>
              <p:cNvSpPr/>
              <p:nvPr/>
            </p:nvSpPr>
            <p:spPr>
              <a:xfrm>
                <a:off x="4061583" y="1905442"/>
                <a:ext cx="88868" cy="38200"/>
              </a:xfrm>
              <a:custGeom>
                <a:avLst/>
                <a:gdLst/>
                <a:ahLst/>
                <a:cxnLst>
                  <a:cxn ang="0">
                    <a:pos x="wd2" y="hd2"/>
                  </a:cxn>
                  <a:cxn ang="5400000">
                    <a:pos x="wd2" y="hd2"/>
                  </a:cxn>
                  <a:cxn ang="10800000">
                    <a:pos x="wd2" y="hd2"/>
                  </a:cxn>
                  <a:cxn ang="16200000">
                    <a:pos x="wd2" y="hd2"/>
                  </a:cxn>
                </a:cxnLst>
                <a:rect l="0" t="0" r="r" b="b"/>
                <a:pathLst>
                  <a:path w="21211" h="21600" fill="norm" stroke="1" extrusionOk="0">
                    <a:moveTo>
                      <a:pt x="2459" y="0"/>
                    </a:moveTo>
                    <a:cubicBezTo>
                      <a:pt x="1369" y="0"/>
                      <a:pt x="364" y="2536"/>
                      <a:pt x="0" y="5776"/>
                    </a:cubicBezTo>
                    <a:cubicBezTo>
                      <a:pt x="0" y="8593"/>
                      <a:pt x="1262" y="11363"/>
                      <a:pt x="2545" y="11363"/>
                    </a:cubicBezTo>
                    <a:cubicBezTo>
                      <a:pt x="7613" y="12303"/>
                      <a:pt x="12703" y="15073"/>
                      <a:pt x="16938" y="20661"/>
                    </a:cubicBezTo>
                    <a:cubicBezTo>
                      <a:pt x="17366" y="21600"/>
                      <a:pt x="17793" y="21600"/>
                      <a:pt x="18627" y="21600"/>
                    </a:cubicBezTo>
                    <a:cubicBezTo>
                      <a:pt x="19483" y="21600"/>
                      <a:pt x="20317" y="20661"/>
                      <a:pt x="20745" y="19722"/>
                    </a:cubicBezTo>
                    <a:cubicBezTo>
                      <a:pt x="21600" y="16951"/>
                      <a:pt x="21172" y="13242"/>
                      <a:pt x="20317" y="11363"/>
                    </a:cubicBezTo>
                    <a:cubicBezTo>
                      <a:pt x="14821" y="4837"/>
                      <a:pt x="8897" y="1127"/>
                      <a:pt x="2973" y="188"/>
                    </a:cubicBezTo>
                    <a:cubicBezTo>
                      <a:pt x="2802" y="94"/>
                      <a:pt x="2630" y="0"/>
                      <a:pt x="2459"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42" name="Google Shape;433;p38"/>
              <p:cNvSpPr/>
              <p:nvPr/>
            </p:nvSpPr>
            <p:spPr>
              <a:xfrm>
                <a:off x="3465370" y="1552189"/>
                <a:ext cx="623599" cy="764138"/>
              </a:xfrm>
              <a:custGeom>
                <a:avLst/>
                <a:gdLst/>
                <a:ahLst/>
                <a:cxnLst>
                  <a:cxn ang="0">
                    <a:pos x="wd2" y="hd2"/>
                  </a:cxn>
                  <a:cxn ang="5400000">
                    <a:pos x="wd2" y="hd2"/>
                  </a:cxn>
                  <a:cxn ang="10800000">
                    <a:pos x="wd2" y="hd2"/>
                  </a:cxn>
                  <a:cxn ang="16200000">
                    <a:pos x="wd2" y="hd2"/>
                  </a:cxn>
                </a:cxnLst>
                <a:rect l="0" t="0" r="r" b="b"/>
                <a:pathLst>
                  <a:path w="21503" h="21600" fill="norm" stroke="1" extrusionOk="0">
                    <a:moveTo>
                      <a:pt x="9380" y="0"/>
                    </a:moveTo>
                    <a:cubicBezTo>
                      <a:pt x="9294" y="0"/>
                      <a:pt x="9204" y="0"/>
                      <a:pt x="9118" y="2"/>
                    </a:cubicBezTo>
                    <a:cubicBezTo>
                      <a:pt x="2082" y="49"/>
                      <a:pt x="1653" y="5580"/>
                      <a:pt x="1653" y="5580"/>
                    </a:cubicBezTo>
                    <a:lnTo>
                      <a:pt x="1162" y="8601"/>
                    </a:lnTo>
                    <a:lnTo>
                      <a:pt x="185" y="14272"/>
                    </a:lnTo>
                    <a:lnTo>
                      <a:pt x="0" y="15387"/>
                    </a:lnTo>
                    <a:cubicBezTo>
                      <a:pt x="185" y="15619"/>
                      <a:pt x="3918" y="20455"/>
                      <a:pt x="10953" y="21478"/>
                    </a:cubicBezTo>
                    <a:cubicBezTo>
                      <a:pt x="11565" y="21560"/>
                      <a:pt x="12136" y="21600"/>
                      <a:pt x="12665" y="21600"/>
                    </a:cubicBezTo>
                    <a:cubicBezTo>
                      <a:pt x="18251" y="21600"/>
                      <a:pt x="19273" y="17293"/>
                      <a:pt x="19273" y="17293"/>
                    </a:cubicBezTo>
                    <a:lnTo>
                      <a:pt x="20068" y="13204"/>
                    </a:lnTo>
                    <a:lnTo>
                      <a:pt x="20373" y="11854"/>
                    </a:lnTo>
                    <a:lnTo>
                      <a:pt x="21476" y="6418"/>
                    </a:lnTo>
                    <a:cubicBezTo>
                      <a:pt x="21600" y="5441"/>
                      <a:pt x="21294" y="4418"/>
                      <a:pt x="20559" y="3535"/>
                    </a:cubicBezTo>
                    <a:cubicBezTo>
                      <a:pt x="18754" y="1296"/>
                      <a:pt x="14352" y="0"/>
                      <a:pt x="9380"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43" name="Google Shape;434;p38"/>
              <p:cNvSpPr/>
              <p:nvPr/>
            </p:nvSpPr>
            <p:spPr>
              <a:xfrm>
                <a:off x="3939625" y="1765935"/>
                <a:ext cx="138528" cy="83705"/>
              </a:xfrm>
              <a:custGeom>
                <a:avLst/>
                <a:gdLst/>
                <a:ahLst/>
                <a:cxnLst>
                  <a:cxn ang="0">
                    <a:pos x="wd2" y="hd2"/>
                  </a:cxn>
                  <a:cxn ang="5400000">
                    <a:pos x="wd2" y="hd2"/>
                  </a:cxn>
                  <a:cxn ang="10800000">
                    <a:pos x="wd2" y="hd2"/>
                  </a:cxn>
                  <a:cxn ang="16200000">
                    <a:pos x="wd2" y="hd2"/>
                  </a:cxn>
                </a:cxnLst>
                <a:rect l="0" t="0" r="r" b="b"/>
                <a:pathLst>
                  <a:path w="18460" h="21600" fill="norm" stroke="1" extrusionOk="0">
                    <a:moveTo>
                      <a:pt x="6532" y="0"/>
                    </a:moveTo>
                    <a:cubicBezTo>
                      <a:pt x="-1253" y="0"/>
                      <a:pt x="-1396" y="9879"/>
                      <a:pt x="2532" y="14443"/>
                    </a:cubicBezTo>
                    <a:cubicBezTo>
                      <a:pt x="5613" y="17421"/>
                      <a:pt x="9159" y="19543"/>
                      <a:pt x="12705" y="21236"/>
                    </a:cubicBezTo>
                    <a:cubicBezTo>
                      <a:pt x="13279" y="21471"/>
                      <a:pt x="13828" y="21600"/>
                      <a:pt x="14329" y="21600"/>
                    </a:cubicBezTo>
                    <a:cubicBezTo>
                      <a:pt x="19141" y="21600"/>
                      <a:pt x="20204" y="11314"/>
                      <a:pt x="15070" y="5550"/>
                    </a:cubicBezTo>
                    <a:cubicBezTo>
                      <a:pt x="12705" y="2143"/>
                      <a:pt x="9864" y="450"/>
                      <a:pt x="7034" y="21"/>
                    </a:cubicBezTo>
                    <a:cubicBezTo>
                      <a:pt x="6867" y="21"/>
                      <a:pt x="6700" y="0"/>
                      <a:pt x="6532"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44" name="Google Shape;435;p38"/>
              <p:cNvSpPr/>
              <p:nvPr/>
            </p:nvSpPr>
            <p:spPr>
              <a:xfrm>
                <a:off x="3651657" y="1912750"/>
                <a:ext cx="133223" cy="52482"/>
              </a:xfrm>
              <a:custGeom>
                <a:avLst/>
                <a:gdLst/>
                <a:ahLst/>
                <a:cxnLst>
                  <a:cxn ang="0">
                    <a:pos x="wd2" y="hd2"/>
                  </a:cxn>
                  <a:cxn ang="5400000">
                    <a:pos x="wd2" y="hd2"/>
                  </a:cxn>
                  <a:cxn ang="10800000">
                    <a:pos x="wd2" y="hd2"/>
                  </a:cxn>
                  <a:cxn ang="16200000">
                    <a:pos x="wd2" y="hd2"/>
                  </a:cxn>
                </a:cxnLst>
                <a:rect l="0" t="0" r="r" b="b"/>
                <a:pathLst>
                  <a:path w="21073" h="21600" fill="norm" stroke="1" extrusionOk="0">
                    <a:moveTo>
                      <a:pt x="6462" y="0"/>
                    </a:moveTo>
                    <a:cubicBezTo>
                      <a:pt x="3004" y="0"/>
                      <a:pt x="396" y="2153"/>
                      <a:pt x="13" y="5947"/>
                    </a:cubicBezTo>
                    <a:cubicBezTo>
                      <a:pt x="-270" y="11347"/>
                      <a:pt x="3939" y="18114"/>
                      <a:pt x="9836" y="20814"/>
                    </a:cubicBezTo>
                    <a:cubicBezTo>
                      <a:pt x="11267" y="21361"/>
                      <a:pt x="12656" y="21600"/>
                      <a:pt x="13960" y="21600"/>
                    </a:cubicBezTo>
                    <a:cubicBezTo>
                      <a:pt x="17730" y="21600"/>
                      <a:pt x="20636" y="19447"/>
                      <a:pt x="21061" y="15414"/>
                    </a:cubicBezTo>
                    <a:cubicBezTo>
                      <a:pt x="21330" y="10014"/>
                      <a:pt x="17121" y="3247"/>
                      <a:pt x="11239" y="1196"/>
                    </a:cubicBezTo>
                    <a:cubicBezTo>
                      <a:pt x="9552" y="376"/>
                      <a:pt x="7936" y="0"/>
                      <a:pt x="6462"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45" name="Google Shape;436;p38"/>
              <p:cNvSpPr/>
              <p:nvPr/>
            </p:nvSpPr>
            <p:spPr>
              <a:xfrm>
                <a:off x="3970779" y="1967058"/>
                <a:ext cx="85429" cy="52233"/>
              </a:xfrm>
              <a:custGeom>
                <a:avLst/>
                <a:gdLst/>
                <a:ahLst/>
                <a:cxnLst>
                  <a:cxn ang="0">
                    <a:pos x="wd2" y="hd2"/>
                  </a:cxn>
                  <a:cxn ang="5400000">
                    <a:pos x="wd2" y="hd2"/>
                  </a:cxn>
                  <a:cxn ang="10800000">
                    <a:pos x="wd2" y="hd2"/>
                  </a:cxn>
                  <a:cxn ang="16200000">
                    <a:pos x="wd2" y="hd2"/>
                  </a:cxn>
                </a:cxnLst>
                <a:rect l="0" t="0" r="r" b="b"/>
                <a:pathLst>
                  <a:path w="20802" h="21600" fill="norm" stroke="1" extrusionOk="0">
                    <a:moveTo>
                      <a:pt x="9893" y="0"/>
                    </a:moveTo>
                    <a:cubicBezTo>
                      <a:pt x="4373" y="0"/>
                      <a:pt x="380" y="2301"/>
                      <a:pt x="75" y="6628"/>
                    </a:cubicBezTo>
                    <a:cubicBezTo>
                      <a:pt x="-798" y="12053"/>
                      <a:pt x="6118" y="18200"/>
                      <a:pt x="14758" y="20913"/>
                    </a:cubicBezTo>
                    <a:cubicBezTo>
                      <a:pt x="16067" y="21600"/>
                      <a:pt x="17355" y="21600"/>
                      <a:pt x="18642" y="21600"/>
                    </a:cubicBezTo>
                    <a:lnTo>
                      <a:pt x="20802" y="2541"/>
                    </a:lnTo>
                    <a:cubicBezTo>
                      <a:pt x="19515" y="1854"/>
                      <a:pt x="18642" y="1202"/>
                      <a:pt x="17355" y="1202"/>
                    </a:cubicBezTo>
                    <a:cubicBezTo>
                      <a:pt x="14715" y="378"/>
                      <a:pt x="12162" y="0"/>
                      <a:pt x="9893"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46" name="Google Shape;437;p38"/>
              <p:cNvSpPr/>
              <p:nvPr/>
            </p:nvSpPr>
            <p:spPr>
              <a:xfrm>
                <a:off x="3918403" y="1798902"/>
                <a:ext cx="244358" cy="226950"/>
              </a:xfrm>
              <a:custGeom>
                <a:avLst/>
                <a:gdLst/>
                <a:ahLst/>
                <a:cxnLst>
                  <a:cxn ang="0">
                    <a:pos x="wd2" y="hd2"/>
                  </a:cxn>
                  <a:cxn ang="5400000">
                    <a:pos x="wd2" y="hd2"/>
                  </a:cxn>
                  <a:cxn ang="10800000">
                    <a:pos x="wd2" y="hd2"/>
                  </a:cxn>
                  <a:cxn ang="16200000">
                    <a:pos x="wd2" y="hd2"/>
                  </a:cxn>
                </a:cxnLst>
                <a:rect l="0" t="0" r="r" b="b"/>
                <a:pathLst>
                  <a:path w="18397" h="21600" fill="norm" stroke="1" extrusionOk="0">
                    <a:moveTo>
                      <a:pt x="9309" y="1565"/>
                    </a:moveTo>
                    <a:cubicBezTo>
                      <a:pt x="13586" y="1723"/>
                      <a:pt x="17060" y="5793"/>
                      <a:pt x="17060" y="10804"/>
                    </a:cubicBezTo>
                    <a:cubicBezTo>
                      <a:pt x="17060" y="16376"/>
                      <a:pt x="13194" y="20043"/>
                      <a:pt x="9160" y="20043"/>
                    </a:cubicBezTo>
                    <a:cubicBezTo>
                      <a:pt x="7197" y="20043"/>
                      <a:pt x="5187" y="19166"/>
                      <a:pt x="3568" y="17214"/>
                    </a:cubicBezTo>
                    <a:cubicBezTo>
                      <a:pt x="-1377" y="11428"/>
                      <a:pt x="2232" y="1565"/>
                      <a:pt x="9174" y="1565"/>
                    </a:cubicBezTo>
                    <a:close/>
                    <a:moveTo>
                      <a:pt x="9147" y="0"/>
                    </a:moveTo>
                    <a:cubicBezTo>
                      <a:pt x="6894" y="0"/>
                      <a:pt x="4607" y="972"/>
                      <a:pt x="2765" y="3130"/>
                    </a:cubicBezTo>
                    <a:cubicBezTo>
                      <a:pt x="-3117" y="9863"/>
                      <a:pt x="1025" y="21600"/>
                      <a:pt x="9174" y="21600"/>
                    </a:cubicBezTo>
                    <a:cubicBezTo>
                      <a:pt x="14253" y="21600"/>
                      <a:pt x="18395" y="16747"/>
                      <a:pt x="18395" y="10804"/>
                    </a:cubicBezTo>
                    <a:cubicBezTo>
                      <a:pt x="18483" y="4323"/>
                      <a:pt x="13896" y="0"/>
                      <a:pt x="9147"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47" name="Google Shape;438;p38"/>
              <p:cNvSpPr/>
              <p:nvPr/>
            </p:nvSpPr>
            <p:spPr>
              <a:xfrm>
                <a:off x="3887665" y="1867576"/>
                <a:ext cx="70966" cy="1145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73" y="0"/>
                    </a:moveTo>
                    <a:cubicBezTo>
                      <a:pt x="4500" y="0"/>
                      <a:pt x="3791" y="501"/>
                      <a:pt x="3791" y="1002"/>
                    </a:cubicBezTo>
                    <a:lnTo>
                      <a:pt x="1636" y="8458"/>
                    </a:lnTo>
                    <a:cubicBezTo>
                      <a:pt x="1636" y="8756"/>
                      <a:pt x="1636" y="9069"/>
                      <a:pt x="2155" y="9382"/>
                    </a:cubicBezTo>
                    <a:lnTo>
                      <a:pt x="15682" y="18373"/>
                    </a:lnTo>
                    <a:cubicBezTo>
                      <a:pt x="12518" y="18828"/>
                      <a:pt x="9055" y="19125"/>
                      <a:pt x="5727" y="19125"/>
                    </a:cubicBezTo>
                    <a:cubicBezTo>
                      <a:pt x="4527" y="19125"/>
                      <a:pt x="3327" y="19078"/>
                      <a:pt x="2155" y="19000"/>
                    </a:cubicBezTo>
                    <a:cubicBezTo>
                      <a:pt x="1091" y="19000"/>
                      <a:pt x="0" y="19611"/>
                      <a:pt x="0" y="20237"/>
                    </a:cubicBezTo>
                    <a:cubicBezTo>
                      <a:pt x="0" y="20864"/>
                      <a:pt x="1091" y="21475"/>
                      <a:pt x="2155" y="21475"/>
                    </a:cubicBezTo>
                    <a:cubicBezTo>
                      <a:pt x="3273" y="21569"/>
                      <a:pt x="4391" y="21600"/>
                      <a:pt x="5482" y="21600"/>
                    </a:cubicBezTo>
                    <a:cubicBezTo>
                      <a:pt x="8155" y="21600"/>
                      <a:pt x="10827" y="21381"/>
                      <a:pt x="13500" y="21161"/>
                    </a:cubicBezTo>
                    <a:cubicBezTo>
                      <a:pt x="15682" y="21161"/>
                      <a:pt x="17836" y="20864"/>
                      <a:pt x="19991" y="20237"/>
                    </a:cubicBezTo>
                    <a:cubicBezTo>
                      <a:pt x="20536" y="19924"/>
                      <a:pt x="21082" y="19611"/>
                      <a:pt x="21600" y="19313"/>
                    </a:cubicBezTo>
                    <a:cubicBezTo>
                      <a:pt x="21600" y="19000"/>
                      <a:pt x="21082" y="18687"/>
                      <a:pt x="21082" y="18373"/>
                    </a:cubicBezTo>
                    <a:lnTo>
                      <a:pt x="5945" y="8458"/>
                    </a:lnTo>
                    <a:lnTo>
                      <a:pt x="8100" y="1316"/>
                    </a:lnTo>
                    <a:cubicBezTo>
                      <a:pt x="8100" y="689"/>
                      <a:pt x="7036" y="78"/>
                      <a:pt x="5945" y="78"/>
                    </a:cubicBezTo>
                    <a:cubicBezTo>
                      <a:pt x="5755" y="16"/>
                      <a:pt x="5564" y="0"/>
                      <a:pt x="537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48" name="Google Shape;439;p38"/>
              <p:cNvSpPr/>
              <p:nvPr/>
            </p:nvSpPr>
            <p:spPr>
              <a:xfrm>
                <a:off x="3727552" y="1742766"/>
                <a:ext cx="142570" cy="77893"/>
              </a:xfrm>
              <a:custGeom>
                <a:avLst/>
                <a:gdLst/>
                <a:ahLst/>
                <a:cxnLst>
                  <a:cxn ang="0">
                    <a:pos x="wd2" y="hd2"/>
                  </a:cxn>
                  <a:cxn ang="5400000">
                    <a:pos x="wd2" y="hd2"/>
                  </a:cxn>
                  <a:cxn ang="10800000">
                    <a:pos x="wd2" y="hd2"/>
                  </a:cxn>
                  <a:cxn ang="16200000">
                    <a:pos x="wd2" y="hd2"/>
                  </a:cxn>
                </a:cxnLst>
                <a:rect l="0" t="0" r="r" b="b"/>
                <a:pathLst>
                  <a:path w="18310" h="21600" fill="norm" stroke="1" extrusionOk="0">
                    <a:moveTo>
                      <a:pt x="11001" y="0"/>
                    </a:moveTo>
                    <a:cubicBezTo>
                      <a:pt x="8377" y="0"/>
                      <a:pt x="5949" y="1727"/>
                      <a:pt x="3705" y="4168"/>
                    </a:cubicBezTo>
                    <a:cubicBezTo>
                      <a:pt x="-1715" y="9372"/>
                      <a:pt x="-944" y="21600"/>
                      <a:pt x="4430" y="21600"/>
                    </a:cubicBezTo>
                    <a:cubicBezTo>
                      <a:pt x="4706" y="21600"/>
                      <a:pt x="4994" y="21554"/>
                      <a:pt x="5293" y="21508"/>
                    </a:cubicBezTo>
                    <a:cubicBezTo>
                      <a:pt x="8723" y="20587"/>
                      <a:pt x="12140" y="18768"/>
                      <a:pt x="15328" y="16488"/>
                    </a:cubicBezTo>
                    <a:cubicBezTo>
                      <a:pt x="19655" y="12389"/>
                      <a:pt x="19885" y="1428"/>
                      <a:pt x="11910" y="69"/>
                    </a:cubicBezTo>
                    <a:cubicBezTo>
                      <a:pt x="11599" y="23"/>
                      <a:pt x="11300" y="0"/>
                      <a:pt x="1100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49" name="Google Shape;440;p38"/>
              <p:cNvSpPr/>
              <p:nvPr/>
            </p:nvSpPr>
            <p:spPr>
              <a:xfrm>
                <a:off x="3642480" y="1764440"/>
                <a:ext cx="245186" cy="226867"/>
              </a:xfrm>
              <a:custGeom>
                <a:avLst/>
                <a:gdLst/>
                <a:ahLst/>
                <a:cxnLst>
                  <a:cxn ang="0">
                    <a:pos x="wd2" y="hd2"/>
                  </a:cxn>
                  <a:cxn ang="5400000">
                    <a:pos x="wd2" y="hd2"/>
                  </a:cxn>
                  <a:cxn ang="10800000">
                    <a:pos x="wd2" y="hd2"/>
                  </a:cxn>
                  <a:cxn ang="16200000">
                    <a:pos x="wd2" y="hd2"/>
                  </a:cxn>
                </a:cxnLst>
                <a:rect l="0" t="0" r="r" b="b"/>
                <a:pathLst>
                  <a:path w="18540" h="21600" fill="norm" stroke="1" extrusionOk="0">
                    <a:moveTo>
                      <a:pt x="9285" y="1558"/>
                    </a:moveTo>
                    <a:cubicBezTo>
                      <a:pt x="13709" y="1558"/>
                      <a:pt x="17198" y="5787"/>
                      <a:pt x="17198" y="10800"/>
                    </a:cubicBezTo>
                    <a:cubicBezTo>
                      <a:pt x="17198" y="16413"/>
                      <a:pt x="13269" y="20090"/>
                      <a:pt x="9190" y="20090"/>
                    </a:cubicBezTo>
                    <a:cubicBezTo>
                      <a:pt x="7239" y="20090"/>
                      <a:pt x="5253" y="19244"/>
                      <a:pt x="3648" y="17370"/>
                    </a:cubicBezTo>
                    <a:cubicBezTo>
                      <a:pt x="-1319" y="11425"/>
                      <a:pt x="2306" y="1558"/>
                      <a:pt x="9285" y="1558"/>
                    </a:cubicBezTo>
                    <a:close/>
                    <a:moveTo>
                      <a:pt x="9183" y="0"/>
                    </a:moveTo>
                    <a:cubicBezTo>
                      <a:pt x="6920" y="0"/>
                      <a:pt x="4603" y="965"/>
                      <a:pt x="2713" y="3123"/>
                    </a:cubicBezTo>
                    <a:cubicBezTo>
                      <a:pt x="-3060" y="9859"/>
                      <a:pt x="965" y="21600"/>
                      <a:pt x="9285" y="21600"/>
                    </a:cubicBezTo>
                    <a:cubicBezTo>
                      <a:pt x="14380" y="21600"/>
                      <a:pt x="18540" y="16746"/>
                      <a:pt x="18540" y="10800"/>
                    </a:cubicBezTo>
                    <a:cubicBezTo>
                      <a:pt x="18540" y="4317"/>
                      <a:pt x="13967" y="0"/>
                      <a:pt x="918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50" name="Google Shape;441;p38"/>
              <p:cNvSpPr/>
              <p:nvPr/>
            </p:nvSpPr>
            <p:spPr>
              <a:xfrm>
                <a:off x="3875300" y="1880364"/>
                <a:ext cx="65590" cy="28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05" y="0"/>
                    </a:moveTo>
                    <a:cubicBezTo>
                      <a:pt x="5695" y="0"/>
                      <a:pt x="2626" y="1810"/>
                      <a:pt x="0" y="5494"/>
                    </a:cubicBezTo>
                    <a:lnTo>
                      <a:pt x="2921" y="16668"/>
                    </a:lnTo>
                    <a:cubicBezTo>
                      <a:pt x="4662" y="14296"/>
                      <a:pt x="6610" y="13235"/>
                      <a:pt x="8528" y="13235"/>
                    </a:cubicBezTo>
                    <a:cubicBezTo>
                      <a:pt x="11656" y="13235"/>
                      <a:pt x="14754" y="16231"/>
                      <a:pt x="16938" y="21600"/>
                    </a:cubicBezTo>
                    <a:lnTo>
                      <a:pt x="21600" y="14171"/>
                    </a:lnTo>
                    <a:cubicBezTo>
                      <a:pt x="18708" y="4932"/>
                      <a:pt x="13721" y="0"/>
                      <a:pt x="8705"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51" name="Google Shape;442;p38"/>
              <p:cNvSpPr/>
              <p:nvPr/>
            </p:nvSpPr>
            <p:spPr>
              <a:xfrm>
                <a:off x="3562947" y="1802223"/>
                <a:ext cx="103115" cy="42767"/>
              </a:xfrm>
              <a:custGeom>
                <a:avLst/>
                <a:gdLst/>
                <a:ahLst/>
                <a:cxnLst>
                  <a:cxn ang="0">
                    <a:pos x="wd2" y="hd2"/>
                  </a:cxn>
                  <a:cxn ang="5400000">
                    <a:pos x="wd2" y="hd2"/>
                  </a:cxn>
                  <a:cxn ang="10800000">
                    <a:pos x="wd2" y="hd2"/>
                  </a:cxn>
                  <a:cxn ang="16200000">
                    <a:pos x="wd2" y="hd2"/>
                  </a:cxn>
                </a:cxnLst>
                <a:rect l="0" t="0" r="r" b="b"/>
                <a:pathLst>
                  <a:path w="21264" h="21600" fill="norm" stroke="1" extrusionOk="0">
                    <a:moveTo>
                      <a:pt x="2199" y="0"/>
                    </a:moveTo>
                    <a:cubicBezTo>
                      <a:pt x="1109" y="0"/>
                      <a:pt x="370" y="1636"/>
                      <a:pt x="0" y="4152"/>
                    </a:cubicBezTo>
                    <a:cubicBezTo>
                      <a:pt x="0" y="5788"/>
                      <a:pt x="739" y="8304"/>
                      <a:pt x="1829" y="8304"/>
                    </a:cubicBezTo>
                    <a:cubicBezTo>
                      <a:pt x="15004" y="13296"/>
                      <a:pt x="17941" y="19922"/>
                      <a:pt x="17941" y="19922"/>
                    </a:cubicBezTo>
                    <a:cubicBezTo>
                      <a:pt x="18311" y="21600"/>
                      <a:pt x="19032" y="21600"/>
                      <a:pt x="19401" y="21600"/>
                    </a:cubicBezTo>
                    <a:cubicBezTo>
                      <a:pt x="19771" y="21600"/>
                      <a:pt x="20140" y="21600"/>
                      <a:pt x="20491" y="20761"/>
                    </a:cubicBezTo>
                    <a:cubicBezTo>
                      <a:pt x="21230" y="19922"/>
                      <a:pt x="21600" y="17448"/>
                      <a:pt x="20861" y="14931"/>
                    </a:cubicBezTo>
                    <a:cubicBezTo>
                      <a:pt x="20491" y="13296"/>
                      <a:pt x="17572" y="5788"/>
                      <a:pt x="2199"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52" name="Google Shape;443;p38"/>
              <p:cNvSpPr/>
              <p:nvPr/>
            </p:nvSpPr>
            <p:spPr>
              <a:xfrm>
                <a:off x="3780896" y="2025851"/>
                <a:ext cx="168864" cy="91843"/>
              </a:xfrm>
              <a:custGeom>
                <a:avLst/>
                <a:gdLst/>
                <a:ahLst/>
                <a:cxnLst>
                  <a:cxn ang="0">
                    <a:pos x="wd2" y="hd2"/>
                  </a:cxn>
                  <a:cxn ang="5400000">
                    <a:pos x="wd2" y="hd2"/>
                  </a:cxn>
                  <a:cxn ang="10800000">
                    <a:pos x="wd2" y="hd2"/>
                  </a:cxn>
                  <a:cxn ang="16200000">
                    <a:pos x="wd2" y="hd2"/>
                  </a:cxn>
                </a:cxnLst>
                <a:rect l="0" t="0" r="r" b="b"/>
                <a:pathLst>
                  <a:path w="21191" h="21600" fill="norm" stroke="1" extrusionOk="0">
                    <a:moveTo>
                      <a:pt x="41" y="0"/>
                    </a:moveTo>
                    <a:cubicBezTo>
                      <a:pt x="-409" y="9667"/>
                      <a:pt x="2942" y="18182"/>
                      <a:pt x="8283" y="20877"/>
                    </a:cubicBezTo>
                    <a:cubicBezTo>
                      <a:pt x="9362" y="21385"/>
                      <a:pt x="10363" y="21600"/>
                      <a:pt x="11296" y="21600"/>
                    </a:cubicBezTo>
                    <a:cubicBezTo>
                      <a:pt x="18256" y="21600"/>
                      <a:pt x="21191" y="9277"/>
                      <a:pt x="21191" y="9277"/>
                    </a:cubicBezTo>
                    <a:cubicBezTo>
                      <a:pt x="14073" y="6953"/>
                      <a:pt x="6945" y="3867"/>
                      <a:pt x="4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53" name="Google Shape;444;p38"/>
              <p:cNvSpPr/>
              <p:nvPr/>
            </p:nvSpPr>
            <p:spPr>
              <a:xfrm>
                <a:off x="3812597" y="2135464"/>
                <a:ext cx="66815" cy="27404"/>
              </a:xfrm>
              <a:custGeom>
                <a:avLst/>
                <a:gdLst/>
                <a:ahLst/>
                <a:cxnLst>
                  <a:cxn ang="0">
                    <a:pos x="wd2" y="hd2"/>
                  </a:cxn>
                  <a:cxn ang="5400000">
                    <a:pos x="wd2" y="hd2"/>
                  </a:cxn>
                  <a:cxn ang="10800000">
                    <a:pos x="wd2" y="hd2"/>
                  </a:cxn>
                  <a:cxn ang="16200000">
                    <a:pos x="wd2" y="hd2"/>
                  </a:cxn>
                </a:cxnLst>
                <a:rect l="0" t="0" r="r" b="b"/>
                <a:pathLst>
                  <a:path w="19642" h="21600" fill="norm" stroke="1" extrusionOk="0">
                    <a:moveTo>
                      <a:pt x="2260" y="0"/>
                    </a:moveTo>
                    <a:cubicBezTo>
                      <a:pt x="548" y="0"/>
                      <a:pt x="-901" y="5498"/>
                      <a:pt x="679" y="9491"/>
                    </a:cubicBezTo>
                    <a:lnTo>
                      <a:pt x="1733" y="12109"/>
                    </a:lnTo>
                    <a:cubicBezTo>
                      <a:pt x="5026" y="18458"/>
                      <a:pt x="9082" y="21600"/>
                      <a:pt x="13007" y="21600"/>
                    </a:cubicBezTo>
                    <a:cubicBezTo>
                      <a:pt x="14667" y="21600"/>
                      <a:pt x="16326" y="21076"/>
                      <a:pt x="17907" y="19898"/>
                    </a:cubicBezTo>
                    <a:cubicBezTo>
                      <a:pt x="20699" y="17542"/>
                      <a:pt x="19751" y="9098"/>
                      <a:pt x="17670" y="9098"/>
                    </a:cubicBezTo>
                    <a:cubicBezTo>
                      <a:pt x="17406" y="9098"/>
                      <a:pt x="17143" y="9229"/>
                      <a:pt x="16853" y="9491"/>
                    </a:cubicBezTo>
                    <a:cubicBezTo>
                      <a:pt x="15694" y="10145"/>
                      <a:pt x="14482" y="10473"/>
                      <a:pt x="13271" y="10473"/>
                    </a:cubicBezTo>
                    <a:cubicBezTo>
                      <a:pt x="9688" y="10473"/>
                      <a:pt x="6159" y="7593"/>
                      <a:pt x="3814" y="1702"/>
                    </a:cubicBezTo>
                    <a:cubicBezTo>
                      <a:pt x="3340" y="524"/>
                      <a:pt x="2787" y="0"/>
                      <a:pt x="2260"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54" name="Google Shape;445;p38"/>
              <p:cNvSpPr/>
              <p:nvPr/>
            </p:nvSpPr>
            <p:spPr>
              <a:xfrm>
                <a:off x="3778354" y="1841501"/>
                <a:ext cx="37672" cy="59541"/>
              </a:xfrm>
              <a:custGeom>
                <a:avLst/>
                <a:gdLst/>
                <a:ahLst/>
                <a:cxnLst>
                  <a:cxn ang="0">
                    <a:pos x="wd2" y="hd2"/>
                  </a:cxn>
                  <a:cxn ang="5400000">
                    <a:pos x="wd2" y="hd2"/>
                  </a:cxn>
                  <a:cxn ang="10800000">
                    <a:pos x="wd2" y="hd2"/>
                  </a:cxn>
                  <a:cxn ang="16200000">
                    <a:pos x="wd2" y="hd2"/>
                  </a:cxn>
                </a:cxnLst>
                <a:rect l="0" t="0" r="r" b="b"/>
                <a:pathLst>
                  <a:path w="19118" h="21600" fill="norm" stroke="1" extrusionOk="0">
                    <a:moveTo>
                      <a:pt x="11230" y="0"/>
                    </a:moveTo>
                    <a:cubicBezTo>
                      <a:pt x="6182" y="0"/>
                      <a:pt x="1407" y="4007"/>
                      <a:pt x="543" y="9610"/>
                    </a:cubicBezTo>
                    <a:cubicBezTo>
                      <a:pt x="-1230" y="15575"/>
                      <a:pt x="1453" y="20937"/>
                      <a:pt x="6864" y="21540"/>
                    </a:cubicBezTo>
                    <a:cubicBezTo>
                      <a:pt x="7137" y="21570"/>
                      <a:pt x="7455" y="21600"/>
                      <a:pt x="7728" y="21600"/>
                    </a:cubicBezTo>
                    <a:cubicBezTo>
                      <a:pt x="12048" y="21600"/>
                      <a:pt x="16869" y="17563"/>
                      <a:pt x="18551" y="11990"/>
                    </a:cubicBezTo>
                    <a:cubicBezTo>
                      <a:pt x="20370" y="6025"/>
                      <a:pt x="17687" y="663"/>
                      <a:pt x="12276" y="60"/>
                    </a:cubicBezTo>
                    <a:cubicBezTo>
                      <a:pt x="11912" y="30"/>
                      <a:pt x="11594" y="0"/>
                      <a:pt x="1123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55" name="Google Shape;446;p38"/>
              <p:cNvSpPr/>
              <p:nvPr/>
            </p:nvSpPr>
            <p:spPr>
              <a:xfrm>
                <a:off x="3942337" y="1866164"/>
                <a:ext cx="38562" cy="58212"/>
              </a:xfrm>
              <a:custGeom>
                <a:avLst/>
                <a:gdLst/>
                <a:ahLst/>
                <a:cxnLst>
                  <a:cxn ang="0">
                    <a:pos x="wd2" y="hd2"/>
                  </a:cxn>
                  <a:cxn ang="5400000">
                    <a:pos x="wd2" y="hd2"/>
                  </a:cxn>
                  <a:cxn ang="10800000">
                    <a:pos x="wd2" y="hd2"/>
                  </a:cxn>
                  <a:cxn ang="16200000">
                    <a:pos x="wd2" y="hd2"/>
                  </a:cxn>
                </a:cxnLst>
                <a:rect l="0" t="0" r="r" b="b"/>
                <a:pathLst>
                  <a:path w="19529" h="21600" fill="norm" stroke="1" extrusionOk="0">
                    <a:moveTo>
                      <a:pt x="11745" y="0"/>
                    </a:moveTo>
                    <a:cubicBezTo>
                      <a:pt x="6708" y="0"/>
                      <a:pt x="1853" y="4098"/>
                      <a:pt x="174" y="9829"/>
                    </a:cubicBezTo>
                    <a:cubicBezTo>
                      <a:pt x="-734" y="15314"/>
                      <a:pt x="1989" y="20799"/>
                      <a:pt x="6481" y="21415"/>
                    </a:cubicBezTo>
                    <a:cubicBezTo>
                      <a:pt x="7026" y="21538"/>
                      <a:pt x="7616" y="21600"/>
                      <a:pt x="8160" y="21600"/>
                    </a:cubicBezTo>
                    <a:cubicBezTo>
                      <a:pt x="12925" y="21600"/>
                      <a:pt x="17417" y="17132"/>
                      <a:pt x="19051" y="11647"/>
                    </a:cubicBezTo>
                    <a:cubicBezTo>
                      <a:pt x="20866" y="6163"/>
                      <a:pt x="17236" y="678"/>
                      <a:pt x="12743" y="62"/>
                    </a:cubicBezTo>
                    <a:cubicBezTo>
                      <a:pt x="12426" y="31"/>
                      <a:pt x="12063" y="0"/>
                      <a:pt x="11745"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56" name="Google Shape;447;p38"/>
              <p:cNvSpPr/>
              <p:nvPr/>
            </p:nvSpPr>
            <p:spPr>
              <a:xfrm>
                <a:off x="3441251" y="1552189"/>
                <a:ext cx="620333" cy="383232"/>
              </a:xfrm>
              <a:custGeom>
                <a:avLst/>
                <a:gdLst/>
                <a:ahLst/>
                <a:cxnLst>
                  <a:cxn ang="0">
                    <a:pos x="wd2" y="hd2"/>
                  </a:cxn>
                  <a:cxn ang="5400000">
                    <a:pos x="wd2" y="hd2"/>
                  </a:cxn>
                  <a:cxn ang="10800000">
                    <a:pos x="wd2" y="hd2"/>
                  </a:cxn>
                  <a:cxn ang="16200000">
                    <a:pos x="wd2" y="hd2"/>
                  </a:cxn>
                </a:cxnLst>
                <a:rect l="0" t="0" r="r" b="b"/>
                <a:pathLst>
                  <a:path w="21514" h="21600" fill="norm" stroke="1" extrusionOk="0">
                    <a:moveTo>
                      <a:pt x="10271" y="0"/>
                    </a:moveTo>
                    <a:cubicBezTo>
                      <a:pt x="10184" y="0"/>
                      <a:pt x="10094" y="0"/>
                      <a:pt x="10007" y="5"/>
                    </a:cubicBezTo>
                    <a:cubicBezTo>
                      <a:pt x="2931" y="98"/>
                      <a:pt x="775" y="4638"/>
                      <a:pt x="775" y="4638"/>
                    </a:cubicBezTo>
                    <a:cubicBezTo>
                      <a:pt x="-86" y="6955"/>
                      <a:pt x="159" y="9178"/>
                      <a:pt x="38" y="11401"/>
                    </a:cubicBezTo>
                    <a:cubicBezTo>
                      <a:pt x="-86" y="12979"/>
                      <a:pt x="100" y="14556"/>
                      <a:pt x="529" y="15946"/>
                    </a:cubicBezTo>
                    <a:cubicBezTo>
                      <a:pt x="2005" y="16686"/>
                      <a:pt x="3053" y="18445"/>
                      <a:pt x="3360" y="20767"/>
                    </a:cubicBezTo>
                    <a:lnTo>
                      <a:pt x="5085" y="21600"/>
                    </a:lnTo>
                    <a:cubicBezTo>
                      <a:pt x="5514" y="19096"/>
                      <a:pt x="5759" y="16409"/>
                      <a:pt x="5700" y="13812"/>
                    </a:cubicBezTo>
                    <a:cubicBezTo>
                      <a:pt x="5514" y="11125"/>
                      <a:pt x="7238" y="10756"/>
                      <a:pt x="7854" y="8715"/>
                    </a:cubicBezTo>
                    <a:cubicBezTo>
                      <a:pt x="8037" y="8069"/>
                      <a:pt x="8161" y="7418"/>
                      <a:pt x="8099" y="6679"/>
                    </a:cubicBezTo>
                    <a:cubicBezTo>
                      <a:pt x="8991" y="6028"/>
                      <a:pt x="9960" y="5705"/>
                      <a:pt x="10936" y="5705"/>
                    </a:cubicBezTo>
                    <a:cubicBezTo>
                      <a:pt x="11915" y="5705"/>
                      <a:pt x="12900" y="6028"/>
                      <a:pt x="13823" y="6679"/>
                    </a:cubicBezTo>
                    <a:cubicBezTo>
                      <a:pt x="15582" y="8120"/>
                      <a:pt x="17297" y="9131"/>
                      <a:pt x="18755" y="9131"/>
                    </a:cubicBezTo>
                    <a:cubicBezTo>
                      <a:pt x="19640" y="9131"/>
                      <a:pt x="20433" y="8757"/>
                      <a:pt x="21082" y="7882"/>
                    </a:cubicBezTo>
                    <a:cubicBezTo>
                      <a:pt x="21269" y="7606"/>
                      <a:pt x="21390" y="7325"/>
                      <a:pt x="21514" y="7049"/>
                    </a:cubicBezTo>
                    <a:cubicBezTo>
                      <a:pt x="19699" y="2584"/>
                      <a:pt x="15271" y="0"/>
                      <a:pt x="1027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57" name="Google Shape;448;p38"/>
              <p:cNvSpPr/>
              <p:nvPr/>
            </p:nvSpPr>
            <p:spPr>
              <a:xfrm>
                <a:off x="3433472" y="1406868"/>
                <a:ext cx="652932" cy="217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39" y="0"/>
                    </a:moveTo>
                    <a:cubicBezTo>
                      <a:pt x="8979" y="0"/>
                      <a:pt x="8406" y="157"/>
                      <a:pt x="7808" y="395"/>
                    </a:cubicBezTo>
                    <a:lnTo>
                      <a:pt x="7277" y="717"/>
                    </a:lnTo>
                    <a:cubicBezTo>
                      <a:pt x="6044" y="1376"/>
                      <a:pt x="4870" y="2677"/>
                      <a:pt x="3874" y="4473"/>
                    </a:cubicBezTo>
                    <a:cubicBezTo>
                      <a:pt x="3581" y="4959"/>
                      <a:pt x="3287" y="5610"/>
                      <a:pt x="2994" y="6104"/>
                    </a:cubicBezTo>
                    <a:cubicBezTo>
                      <a:pt x="1289" y="10017"/>
                      <a:pt x="234" y="15562"/>
                      <a:pt x="0" y="21600"/>
                    </a:cubicBezTo>
                    <a:cubicBezTo>
                      <a:pt x="0" y="21600"/>
                      <a:pt x="7250" y="17629"/>
                      <a:pt x="13997" y="17629"/>
                    </a:cubicBezTo>
                    <a:cubicBezTo>
                      <a:pt x="15683" y="17629"/>
                      <a:pt x="17338" y="17885"/>
                      <a:pt x="18840" y="18503"/>
                    </a:cubicBezTo>
                    <a:lnTo>
                      <a:pt x="19427" y="18824"/>
                    </a:lnTo>
                    <a:cubicBezTo>
                      <a:pt x="20192" y="19153"/>
                      <a:pt x="20895" y="19639"/>
                      <a:pt x="21600" y="20298"/>
                    </a:cubicBezTo>
                    <a:cubicBezTo>
                      <a:pt x="21600" y="20298"/>
                      <a:pt x="20895" y="8872"/>
                      <a:pt x="15965" y="3163"/>
                    </a:cubicBezTo>
                    <a:cubicBezTo>
                      <a:pt x="15378" y="2513"/>
                      <a:pt x="14732" y="1862"/>
                      <a:pt x="14145" y="1376"/>
                    </a:cubicBezTo>
                    <a:cubicBezTo>
                      <a:pt x="13149" y="717"/>
                      <a:pt x="12150" y="231"/>
                      <a:pt x="11151" y="66"/>
                    </a:cubicBezTo>
                    <a:lnTo>
                      <a:pt x="10155" y="66"/>
                    </a:lnTo>
                    <a:cubicBezTo>
                      <a:pt x="9951" y="25"/>
                      <a:pt x="9746" y="0"/>
                      <a:pt x="9539"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58" name="Google Shape;449;p38"/>
              <p:cNvSpPr/>
              <p:nvPr/>
            </p:nvSpPr>
            <p:spPr>
              <a:xfrm>
                <a:off x="3861053" y="1420736"/>
                <a:ext cx="163256" cy="189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389" y="4316"/>
                      <a:pt x="16206" y="11459"/>
                      <a:pt x="18778" y="19722"/>
                    </a:cubicBezTo>
                    <a:cubicBezTo>
                      <a:pt x="19016" y="20281"/>
                      <a:pt x="19253" y="20851"/>
                      <a:pt x="19490" y="21600"/>
                    </a:cubicBezTo>
                    <a:lnTo>
                      <a:pt x="21600" y="21221"/>
                    </a:lnTo>
                    <a:cubicBezTo>
                      <a:pt x="21600" y="20851"/>
                      <a:pt x="21363" y="20471"/>
                      <a:pt x="21126" y="20092"/>
                    </a:cubicBezTo>
                    <a:cubicBezTo>
                      <a:pt x="19253" y="12958"/>
                      <a:pt x="14321" y="6574"/>
                      <a:pt x="7279" y="2058"/>
                    </a:cubicBezTo>
                    <a:cubicBezTo>
                      <a:pt x="4932" y="1309"/>
                      <a:pt x="2347" y="560"/>
                      <a:pt x="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59" name="Google Shape;450;p38"/>
              <p:cNvSpPr/>
              <p:nvPr/>
            </p:nvSpPr>
            <p:spPr>
              <a:xfrm>
                <a:off x="3740449" y="1405872"/>
                <a:ext cx="111735" cy="138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065" y="7204"/>
                      <a:pt x="18517" y="21340"/>
                      <a:pt x="18517" y="21600"/>
                    </a:cubicBezTo>
                    <a:lnTo>
                      <a:pt x="21600" y="21081"/>
                    </a:lnTo>
                    <a:cubicBezTo>
                      <a:pt x="19210" y="13111"/>
                      <a:pt x="13719" y="5919"/>
                      <a:pt x="5820" y="260"/>
                    </a:cubicBezTo>
                    <a:lnTo>
                      <a:pt x="5145" y="260"/>
                    </a:lnTo>
                    <a:lnTo>
                      <a:pt x="0" y="0"/>
                    </a:ln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60" name="Google Shape;451;p38"/>
              <p:cNvSpPr/>
              <p:nvPr/>
            </p:nvSpPr>
            <p:spPr>
              <a:xfrm>
                <a:off x="3653140" y="1410854"/>
                <a:ext cx="74855" cy="172642"/>
              </a:xfrm>
              <a:custGeom>
                <a:avLst/>
                <a:gdLst/>
                <a:ahLst/>
                <a:cxnLst>
                  <a:cxn ang="0">
                    <a:pos x="wd2" y="hd2"/>
                  </a:cxn>
                  <a:cxn ang="5400000">
                    <a:pos x="wd2" y="hd2"/>
                  </a:cxn>
                  <a:cxn ang="10800000">
                    <a:pos x="wd2" y="hd2"/>
                  </a:cxn>
                  <a:cxn ang="16200000">
                    <a:pos x="wd2" y="hd2"/>
                  </a:cxn>
                </a:cxnLst>
                <a:rect l="0" t="0" r="r" b="b"/>
                <a:pathLst>
                  <a:path w="21204" h="21600" fill="norm" stroke="1" extrusionOk="0">
                    <a:moveTo>
                      <a:pt x="4630" y="0"/>
                    </a:moveTo>
                    <a:lnTo>
                      <a:pt x="86" y="405"/>
                    </a:lnTo>
                    <a:cubicBezTo>
                      <a:pt x="-396" y="5143"/>
                      <a:pt x="594" y="15221"/>
                      <a:pt x="17676" y="21600"/>
                    </a:cubicBezTo>
                    <a:lnTo>
                      <a:pt x="21204" y="20156"/>
                    </a:lnTo>
                    <a:cubicBezTo>
                      <a:pt x="5112" y="14192"/>
                      <a:pt x="4122" y="4322"/>
                      <a:pt x="463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61" name="Google Shape;452;p38"/>
              <p:cNvSpPr/>
              <p:nvPr/>
            </p:nvSpPr>
            <p:spPr>
              <a:xfrm>
                <a:off x="3505894" y="1451959"/>
                <a:ext cx="44688" cy="157861"/>
              </a:xfrm>
              <a:custGeom>
                <a:avLst/>
                <a:gdLst/>
                <a:ahLst/>
                <a:cxnLst>
                  <a:cxn ang="0">
                    <a:pos x="wd2" y="hd2"/>
                  </a:cxn>
                  <a:cxn ang="5400000">
                    <a:pos x="wd2" y="hd2"/>
                  </a:cxn>
                  <a:cxn ang="10800000">
                    <a:pos x="wd2" y="hd2"/>
                  </a:cxn>
                  <a:cxn ang="16200000">
                    <a:pos x="wd2" y="hd2"/>
                  </a:cxn>
                </a:cxnLst>
                <a:rect l="0" t="0" r="r" b="b"/>
                <a:pathLst>
                  <a:path w="19410" h="21600" fill="norm" stroke="1" extrusionOk="0">
                    <a:moveTo>
                      <a:pt x="19410" y="0"/>
                    </a:moveTo>
                    <a:cubicBezTo>
                      <a:pt x="15557" y="670"/>
                      <a:pt x="11704" y="1352"/>
                      <a:pt x="7851" y="2250"/>
                    </a:cubicBezTo>
                    <a:cubicBezTo>
                      <a:pt x="-1412" y="8329"/>
                      <a:pt x="-2190" y="15294"/>
                      <a:pt x="3998" y="21600"/>
                    </a:cubicBezTo>
                    <a:lnTo>
                      <a:pt x="10926" y="20918"/>
                    </a:lnTo>
                    <a:cubicBezTo>
                      <a:pt x="1663" y="13953"/>
                      <a:pt x="10926" y="5624"/>
                      <a:pt x="19410"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62" name="Google Shape;453;p38"/>
              <p:cNvSpPr/>
              <p:nvPr/>
            </p:nvSpPr>
            <p:spPr>
              <a:xfrm>
                <a:off x="3422368" y="1529602"/>
                <a:ext cx="684347" cy="195312"/>
              </a:xfrm>
              <a:custGeom>
                <a:avLst/>
                <a:gdLst/>
                <a:ahLst/>
                <a:cxnLst>
                  <a:cxn ang="0">
                    <a:pos x="wd2" y="hd2"/>
                  </a:cxn>
                  <a:cxn ang="5400000">
                    <a:pos x="wd2" y="hd2"/>
                  </a:cxn>
                  <a:cxn ang="10800000">
                    <a:pos x="wd2" y="hd2"/>
                  </a:cxn>
                  <a:cxn ang="16200000">
                    <a:pos x="wd2" y="hd2"/>
                  </a:cxn>
                </a:cxnLst>
                <a:rect l="0" t="0" r="r" b="b"/>
                <a:pathLst>
                  <a:path w="21254" h="21600" fill="norm" stroke="1" extrusionOk="0">
                    <a:moveTo>
                      <a:pt x="11841" y="0"/>
                    </a:moveTo>
                    <a:cubicBezTo>
                      <a:pt x="5357" y="0"/>
                      <a:pt x="345" y="10139"/>
                      <a:pt x="345" y="10139"/>
                    </a:cubicBezTo>
                    <a:cubicBezTo>
                      <a:pt x="-206" y="13785"/>
                      <a:pt x="-97" y="18147"/>
                      <a:pt x="676" y="21600"/>
                    </a:cubicBezTo>
                    <a:cubicBezTo>
                      <a:pt x="4472" y="14951"/>
                      <a:pt x="8696" y="11544"/>
                      <a:pt x="12940" y="11544"/>
                    </a:cubicBezTo>
                    <a:cubicBezTo>
                      <a:pt x="15659" y="11544"/>
                      <a:pt x="18383" y="12940"/>
                      <a:pt x="21010" y="15778"/>
                    </a:cubicBezTo>
                    <a:cubicBezTo>
                      <a:pt x="21394" y="13050"/>
                      <a:pt x="21341" y="9781"/>
                      <a:pt x="20734" y="7237"/>
                    </a:cubicBezTo>
                    <a:cubicBezTo>
                      <a:pt x="17685" y="1873"/>
                      <a:pt x="14626" y="0"/>
                      <a:pt x="1184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63" name="Google Shape;454;p38"/>
              <p:cNvSpPr/>
              <p:nvPr/>
            </p:nvSpPr>
            <p:spPr>
              <a:xfrm>
                <a:off x="3465370" y="2034072"/>
                <a:ext cx="78134" cy="62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705" y="4538"/>
                      <a:pt x="8843" y="7382"/>
                      <a:pt x="1486" y="7956"/>
                    </a:cubicBezTo>
                    <a:lnTo>
                      <a:pt x="0" y="21600"/>
                    </a:lnTo>
                    <a:cubicBezTo>
                      <a:pt x="11295" y="18211"/>
                      <a:pt x="21105" y="574"/>
                      <a:pt x="216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64" name="Google Shape;455;p38"/>
              <p:cNvSpPr/>
              <p:nvPr/>
            </p:nvSpPr>
            <p:spPr>
              <a:xfrm>
                <a:off x="3375146" y="1834858"/>
                <a:ext cx="157695" cy="222881"/>
              </a:xfrm>
              <a:custGeom>
                <a:avLst/>
                <a:gdLst/>
                <a:ahLst/>
                <a:cxnLst>
                  <a:cxn ang="0">
                    <a:pos x="wd2" y="hd2"/>
                  </a:cxn>
                  <a:cxn ang="5400000">
                    <a:pos x="wd2" y="hd2"/>
                  </a:cxn>
                  <a:cxn ang="10800000">
                    <a:pos x="wd2" y="hd2"/>
                  </a:cxn>
                  <a:cxn ang="16200000">
                    <a:pos x="wd2" y="hd2"/>
                  </a:cxn>
                </a:cxnLst>
                <a:rect l="0" t="0" r="r" b="b"/>
                <a:pathLst>
                  <a:path w="18163" h="21600" fill="norm" stroke="1" extrusionOk="0">
                    <a:moveTo>
                      <a:pt x="8441" y="0"/>
                    </a:moveTo>
                    <a:cubicBezTo>
                      <a:pt x="6708" y="0"/>
                      <a:pt x="4819" y="579"/>
                      <a:pt x="2838" y="2092"/>
                    </a:cubicBezTo>
                    <a:cubicBezTo>
                      <a:pt x="-3437" y="6985"/>
                      <a:pt x="1279" y="21600"/>
                      <a:pt x="11259" y="21600"/>
                    </a:cubicBezTo>
                    <a:cubicBezTo>
                      <a:pt x="12342" y="21600"/>
                      <a:pt x="13488" y="21431"/>
                      <a:pt x="14685" y="21061"/>
                    </a:cubicBezTo>
                    <a:lnTo>
                      <a:pt x="18163" y="6398"/>
                    </a:lnTo>
                    <a:cubicBezTo>
                      <a:pt x="18163" y="6398"/>
                      <a:pt x="14179" y="0"/>
                      <a:pt x="8441"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65" name="Google Shape;456;p38"/>
              <p:cNvSpPr/>
              <p:nvPr/>
            </p:nvSpPr>
            <p:spPr>
              <a:xfrm>
                <a:off x="3429437" y="1992718"/>
                <a:ext cx="36340" cy="34213"/>
              </a:xfrm>
              <a:custGeom>
                <a:avLst/>
                <a:gdLst/>
                <a:ahLst/>
                <a:cxnLst>
                  <a:cxn ang="0">
                    <a:pos x="wd2" y="hd2"/>
                  </a:cxn>
                  <a:cxn ang="5400000">
                    <a:pos x="wd2" y="hd2"/>
                  </a:cxn>
                  <a:cxn ang="10800000">
                    <a:pos x="wd2" y="hd2"/>
                  </a:cxn>
                  <a:cxn ang="16200000">
                    <a:pos x="wd2" y="hd2"/>
                  </a:cxn>
                </a:cxnLst>
                <a:rect l="0" t="0" r="r" b="b"/>
                <a:pathLst>
                  <a:path w="18025" h="21600" fill="norm" stroke="1" extrusionOk="0">
                    <a:moveTo>
                      <a:pt x="9201" y="0"/>
                    </a:moveTo>
                    <a:cubicBezTo>
                      <a:pt x="4623" y="0"/>
                      <a:pt x="1023" y="3932"/>
                      <a:pt x="223" y="9489"/>
                    </a:cubicBezTo>
                    <a:cubicBezTo>
                      <a:pt x="-1110" y="15885"/>
                      <a:pt x="3734" y="21600"/>
                      <a:pt x="9246" y="21600"/>
                    </a:cubicBezTo>
                    <a:cubicBezTo>
                      <a:pt x="10934" y="21600"/>
                      <a:pt x="12668" y="21076"/>
                      <a:pt x="14312" y="19870"/>
                    </a:cubicBezTo>
                    <a:cubicBezTo>
                      <a:pt x="20490" y="14680"/>
                      <a:pt x="18712" y="2202"/>
                      <a:pt x="10801" y="157"/>
                    </a:cubicBezTo>
                    <a:cubicBezTo>
                      <a:pt x="10268" y="52"/>
                      <a:pt x="9734" y="0"/>
                      <a:pt x="9201"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66" name="Google Shape;457;p38"/>
              <p:cNvSpPr/>
              <p:nvPr/>
            </p:nvSpPr>
            <p:spPr>
              <a:xfrm>
                <a:off x="3427991" y="1883354"/>
                <a:ext cx="78904" cy="137515"/>
              </a:xfrm>
              <a:custGeom>
                <a:avLst/>
                <a:gdLst/>
                <a:ahLst/>
                <a:cxnLst>
                  <a:cxn ang="0">
                    <a:pos x="wd2" y="hd2"/>
                  </a:cxn>
                  <a:cxn ang="5400000">
                    <a:pos x="wd2" y="hd2"/>
                  </a:cxn>
                  <a:cxn ang="10800000">
                    <a:pos x="wd2" y="hd2"/>
                  </a:cxn>
                  <a:cxn ang="16200000">
                    <a:pos x="wd2" y="hd2"/>
                  </a:cxn>
                </a:cxnLst>
                <a:rect l="0" t="0" r="r" b="b"/>
                <a:pathLst>
                  <a:path w="19508" h="21600" fill="norm" stroke="1" extrusionOk="0">
                    <a:moveTo>
                      <a:pt x="2108" y="0"/>
                    </a:moveTo>
                    <a:cubicBezTo>
                      <a:pt x="336" y="0"/>
                      <a:pt x="-949" y="1578"/>
                      <a:pt x="912" y="2230"/>
                    </a:cubicBezTo>
                    <a:cubicBezTo>
                      <a:pt x="10992" y="6104"/>
                      <a:pt x="16708" y="13083"/>
                      <a:pt x="15821" y="20309"/>
                    </a:cubicBezTo>
                    <a:cubicBezTo>
                      <a:pt x="15378" y="20830"/>
                      <a:pt x="16265" y="21352"/>
                      <a:pt x="17151" y="21600"/>
                    </a:cubicBezTo>
                    <a:cubicBezTo>
                      <a:pt x="18458" y="21600"/>
                      <a:pt x="19344" y="21091"/>
                      <a:pt x="19344" y="20309"/>
                    </a:cubicBezTo>
                    <a:cubicBezTo>
                      <a:pt x="20651" y="12313"/>
                      <a:pt x="14071" y="4813"/>
                      <a:pt x="3105" y="170"/>
                    </a:cubicBezTo>
                    <a:cubicBezTo>
                      <a:pt x="2773" y="52"/>
                      <a:pt x="2441" y="0"/>
                      <a:pt x="2108"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67" name="Google Shape;458;p38"/>
              <p:cNvSpPr/>
              <p:nvPr/>
            </p:nvSpPr>
            <p:spPr>
              <a:xfrm>
                <a:off x="3425390" y="1938077"/>
                <a:ext cx="67635" cy="25245"/>
              </a:xfrm>
              <a:custGeom>
                <a:avLst/>
                <a:gdLst/>
                <a:ahLst/>
                <a:cxnLst>
                  <a:cxn ang="0">
                    <a:pos x="wd2" y="hd2"/>
                  </a:cxn>
                  <a:cxn ang="5400000">
                    <a:pos x="wd2" y="hd2"/>
                  </a:cxn>
                  <a:cxn ang="10800000">
                    <a:pos x="wd2" y="hd2"/>
                  </a:cxn>
                  <a:cxn ang="16200000">
                    <a:pos x="wd2" y="hd2"/>
                  </a:cxn>
                </a:cxnLst>
                <a:rect l="0" t="0" r="r" b="b"/>
                <a:pathLst>
                  <a:path w="19883" h="21600" fill="norm" stroke="1" extrusionOk="0">
                    <a:moveTo>
                      <a:pt x="13097" y="0"/>
                    </a:moveTo>
                    <a:cubicBezTo>
                      <a:pt x="9040" y="0"/>
                      <a:pt x="4931" y="3126"/>
                      <a:pt x="1322" y="8953"/>
                    </a:cubicBezTo>
                    <a:cubicBezTo>
                      <a:pt x="-759" y="11795"/>
                      <a:pt x="-232" y="20250"/>
                      <a:pt x="1849" y="21600"/>
                    </a:cubicBezTo>
                    <a:lnTo>
                      <a:pt x="1849" y="20250"/>
                    </a:lnTo>
                    <a:lnTo>
                      <a:pt x="3403" y="20250"/>
                    </a:lnTo>
                    <a:cubicBezTo>
                      <a:pt x="5510" y="17976"/>
                      <a:pt x="10331" y="12008"/>
                      <a:pt x="14308" y="12008"/>
                    </a:cubicBezTo>
                    <a:cubicBezTo>
                      <a:pt x="15257" y="12008"/>
                      <a:pt x="16179" y="12363"/>
                      <a:pt x="16969" y="13216"/>
                    </a:cubicBezTo>
                    <a:cubicBezTo>
                      <a:pt x="17285" y="13500"/>
                      <a:pt x="17601" y="13713"/>
                      <a:pt x="17864" y="13713"/>
                    </a:cubicBezTo>
                    <a:cubicBezTo>
                      <a:pt x="19893" y="13713"/>
                      <a:pt x="20841" y="5613"/>
                      <a:pt x="18549" y="1918"/>
                    </a:cubicBezTo>
                    <a:cubicBezTo>
                      <a:pt x="16758" y="639"/>
                      <a:pt x="14941" y="0"/>
                      <a:pt x="1309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68" name="Google Shape;459;p38"/>
              <p:cNvSpPr/>
              <p:nvPr/>
            </p:nvSpPr>
            <p:spPr>
              <a:xfrm>
                <a:off x="3018233" y="2936803"/>
                <a:ext cx="1288233" cy="211754"/>
              </a:xfrm>
              <a:custGeom>
                <a:avLst/>
                <a:gdLst/>
                <a:ahLst/>
                <a:cxnLst>
                  <a:cxn ang="0">
                    <a:pos x="wd2" y="hd2"/>
                  </a:cxn>
                  <a:cxn ang="5400000">
                    <a:pos x="wd2" y="hd2"/>
                  </a:cxn>
                  <a:cxn ang="10800000">
                    <a:pos x="wd2" y="hd2"/>
                  </a:cxn>
                  <a:cxn ang="16200000">
                    <a:pos x="wd2" y="hd2"/>
                  </a:cxn>
                </a:cxnLst>
                <a:rect l="0" t="0" r="r" b="b"/>
                <a:pathLst>
                  <a:path w="21344" h="21600" fill="norm" stroke="1" extrusionOk="0">
                    <a:moveTo>
                      <a:pt x="21344" y="0"/>
                    </a:moveTo>
                    <a:cubicBezTo>
                      <a:pt x="19267" y="2770"/>
                      <a:pt x="10963" y="13019"/>
                      <a:pt x="2979" y="13019"/>
                    </a:cubicBezTo>
                    <a:cubicBezTo>
                      <a:pt x="2256" y="13019"/>
                      <a:pt x="1536" y="12935"/>
                      <a:pt x="823" y="12748"/>
                    </a:cubicBezTo>
                    <a:cubicBezTo>
                      <a:pt x="788" y="12731"/>
                      <a:pt x="752" y="12714"/>
                      <a:pt x="718" y="12714"/>
                    </a:cubicBezTo>
                    <a:cubicBezTo>
                      <a:pt x="-228" y="12714"/>
                      <a:pt x="-256" y="21312"/>
                      <a:pt x="737" y="21312"/>
                    </a:cubicBezTo>
                    <a:cubicBezTo>
                      <a:pt x="746" y="21312"/>
                      <a:pt x="756" y="21312"/>
                      <a:pt x="765" y="21304"/>
                    </a:cubicBezTo>
                    <a:cubicBezTo>
                      <a:pt x="1522" y="21507"/>
                      <a:pt x="2287" y="21600"/>
                      <a:pt x="3055" y="21600"/>
                    </a:cubicBezTo>
                    <a:cubicBezTo>
                      <a:pt x="10632" y="21600"/>
                      <a:pt x="18445" y="12562"/>
                      <a:pt x="21167" y="9064"/>
                    </a:cubicBezTo>
                    <a:cubicBezTo>
                      <a:pt x="21225" y="5879"/>
                      <a:pt x="21285" y="2855"/>
                      <a:pt x="21344"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69" name="Google Shape;460;p38"/>
              <p:cNvSpPr/>
              <p:nvPr/>
            </p:nvSpPr>
            <p:spPr>
              <a:xfrm>
                <a:off x="3034197" y="3135850"/>
                <a:ext cx="1250944" cy="204945"/>
              </a:xfrm>
              <a:custGeom>
                <a:avLst/>
                <a:gdLst/>
                <a:ahLst/>
                <a:cxnLst>
                  <a:cxn ang="0">
                    <a:pos x="wd2" y="hd2"/>
                  </a:cxn>
                  <a:cxn ang="5400000">
                    <a:pos x="wd2" y="hd2"/>
                  </a:cxn>
                  <a:cxn ang="10800000">
                    <a:pos x="wd2" y="hd2"/>
                  </a:cxn>
                  <a:cxn ang="16200000">
                    <a:pos x="wd2" y="hd2"/>
                  </a:cxn>
                </a:cxnLst>
                <a:rect l="0" t="0" r="r" b="b"/>
                <a:pathLst>
                  <a:path w="21328" h="21600" fill="norm" stroke="1" extrusionOk="0">
                    <a:moveTo>
                      <a:pt x="21328" y="0"/>
                    </a:moveTo>
                    <a:cubicBezTo>
                      <a:pt x="18538" y="3475"/>
                      <a:pt x="10578" y="12743"/>
                      <a:pt x="2927" y="12743"/>
                    </a:cubicBezTo>
                    <a:cubicBezTo>
                      <a:pt x="2200" y="12743"/>
                      <a:pt x="1474" y="12655"/>
                      <a:pt x="756" y="12472"/>
                    </a:cubicBezTo>
                    <a:cubicBezTo>
                      <a:pt x="-211" y="12472"/>
                      <a:pt x="-272" y="20795"/>
                      <a:pt x="697" y="21311"/>
                    </a:cubicBezTo>
                    <a:cubicBezTo>
                      <a:pt x="1447" y="21504"/>
                      <a:pt x="2206" y="21600"/>
                      <a:pt x="2968" y="21600"/>
                    </a:cubicBezTo>
                    <a:cubicBezTo>
                      <a:pt x="10367" y="21600"/>
                      <a:pt x="18025" y="13111"/>
                      <a:pt x="21207" y="9181"/>
                    </a:cubicBezTo>
                    <a:cubicBezTo>
                      <a:pt x="21238" y="6065"/>
                      <a:pt x="21297" y="2941"/>
                      <a:pt x="21328"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70" name="Google Shape;461;p38"/>
              <p:cNvSpPr/>
              <p:nvPr/>
            </p:nvSpPr>
            <p:spPr>
              <a:xfrm>
                <a:off x="3038185" y="3319951"/>
                <a:ext cx="1232799" cy="201456"/>
              </a:xfrm>
              <a:custGeom>
                <a:avLst/>
                <a:gdLst/>
                <a:ahLst/>
                <a:cxnLst>
                  <a:cxn ang="0">
                    <a:pos x="wd2" y="hd2"/>
                  </a:cxn>
                  <a:cxn ang="5400000">
                    <a:pos x="wd2" y="hd2"/>
                  </a:cxn>
                  <a:cxn ang="10800000">
                    <a:pos x="wd2" y="hd2"/>
                  </a:cxn>
                  <a:cxn ang="16200000">
                    <a:pos x="wd2" y="hd2"/>
                  </a:cxn>
                </a:cxnLst>
                <a:rect l="0" t="0" r="r" b="b"/>
                <a:pathLst>
                  <a:path w="21317" h="21600" fill="norm" stroke="1" extrusionOk="0">
                    <a:moveTo>
                      <a:pt x="21317" y="0"/>
                    </a:moveTo>
                    <a:cubicBezTo>
                      <a:pt x="18257" y="3837"/>
                      <a:pt x="10532" y="12456"/>
                      <a:pt x="3079" y="12456"/>
                    </a:cubicBezTo>
                    <a:cubicBezTo>
                      <a:pt x="2312" y="12456"/>
                      <a:pt x="1547" y="12367"/>
                      <a:pt x="791" y="12171"/>
                    </a:cubicBezTo>
                    <a:cubicBezTo>
                      <a:pt x="-223" y="12349"/>
                      <a:pt x="-283" y="20808"/>
                      <a:pt x="729" y="21342"/>
                    </a:cubicBezTo>
                    <a:cubicBezTo>
                      <a:pt x="1460" y="21520"/>
                      <a:pt x="2198" y="21600"/>
                      <a:pt x="2938" y="21600"/>
                    </a:cubicBezTo>
                    <a:cubicBezTo>
                      <a:pt x="10247" y="21600"/>
                      <a:pt x="17797" y="13516"/>
                      <a:pt x="21224" y="9349"/>
                    </a:cubicBezTo>
                    <a:cubicBezTo>
                      <a:pt x="21255" y="6526"/>
                      <a:pt x="21286" y="3357"/>
                      <a:pt x="2131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71" name="Google Shape;462;p38"/>
              <p:cNvSpPr/>
              <p:nvPr/>
            </p:nvSpPr>
            <p:spPr>
              <a:xfrm>
                <a:off x="4245439" y="2603313"/>
                <a:ext cx="61575" cy="641072"/>
              </a:xfrm>
              <a:custGeom>
                <a:avLst/>
                <a:gdLst/>
                <a:ahLst/>
                <a:cxnLst>
                  <a:cxn ang="0">
                    <a:pos x="wd2" y="hd2"/>
                  </a:cxn>
                  <a:cxn ang="5400000">
                    <a:pos x="wd2" y="hd2"/>
                  </a:cxn>
                  <a:cxn ang="10800000">
                    <a:pos x="wd2" y="hd2"/>
                  </a:cxn>
                  <a:cxn ang="16200000">
                    <a:pos x="wd2" y="hd2"/>
                  </a:cxn>
                </a:cxnLst>
                <a:rect l="0" t="0" r="r" b="b"/>
                <a:pathLst>
                  <a:path w="13397" h="21600" fill="norm" stroke="1" extrusionOk="0">
                    <a:moveTo>
                      <a:pt x="2263" y="0"/>
                    </a:moveTo>
                    <a:cubicBezTo>
                      <a:pt x="1951" y="0"/>
                      <a:pt x="1620" y="14"/>
                      <a:pt x="1308" y="45"/>
                    </a:cubicBezTo>
                    <a:cubicBezTo>
                      <a:pt x="138" y="101"/>
                      <a:pt x="-232" y="269"/>
                      <a:pt x="138" y="434"/>
                    </a:cubicBezTo>
                    <a:cubicBezTo>
                      <a:pt x="16748" y="6418"/>
                      <a:pt x="4388" y="21046"/>
                      <a:pt x="4388" y="21211"/>
                    </a:cubicBezTo>
                    <a:cubicBezTo>
                      <a:pt x="3998" y="21376"/>
                      <a:pt x="5168" y="21544"/>
                      <a:pt x="6318" y="21600"/>
                    </a:cubicBezTo>
                    <a:cubicBezTo>
                      <a:pt x="6708" y="21600"/>
                      <a:pt x="7098" y="21544"/>
                      <a:pt x="7858" y="21544"/>
                    </a:cubicBezTo>
                    <a:cubicBezTo>
                      <a:pt x="8248" y="21488"/>
                      <a:pt x="9028" y="21376"/>
                      <a:pt x="9028" y="21267"/>
                    </a:cubicBezTo>
                    <a:cubicBezTo>
                      <a:pt x="9418" y="20657"/>
                      <a:pt x="21368" y="6307"/>
                      <a:pt x="3998" y="213"/>
                    </a:cubicBezTo>
                    <a:cubicBezTo>
                      <a:pt x="3725" y="92"/>
                      <a:pt x="3043" y="0"/>
                      <a:pt x="226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72" name="Google Shape;463;p38"/>
              <p:cNvSpPr/>
              <p:nvPr/>
            </p:nvSpPr>
            <p:spPr>
              <a:xfrm>
                <a:off x="2856048" y="2891047"/>
                <a:ext cx="237214" cy="1723503"/>
              </a:xfrm>
              <a:custGeom>
                <a:avLst/>
                <a:gdLst/>
                <a:ahLst/>
                <a:cxnLst>
                  <a:cxn ang="0">
                    <a:pos x="wd2" y="hd2"/>
                  </a:cxn>
                  <a:cxn ang="5400000">
                    <a:pos x="wd2" y="hd2"/>
                  </a:cxn>
                  <a:cxn ang="10800000">
                    <a:pos x="wd2" y="hd2"/>
                  </a:cxn>
                  <a:cxn ang="16200000">
                    <a:pos x="wd2" y="hd2"/>
                  </a:cxn>
                </a:cxnLst>
                <a:rect l="0" t="0" r="r" b="b"/>
                <a:pathLst>
                  <a:path w="21266" h="21600" fill="norm" stroke="1" extrusionOk="0">
                    <a:moveTo>
                      <a:pt x="1095" y="0"/>
                    </a:moveTo>
                    <a:cubicBezTo>
                      <a:pt x="445" y="0"/>
                      <a:pt x="-214" y="73"/>
                      <a:pt x="67" y="182"/>
                    </a:cubicBezTo>
                    <a:cubicBezTo>
                      <a:pt x="67" y="245"/>
                      <a:pt x="10887" y="6426"/>
                      <a:pt x="9449" y="10837"/>
                    </a:cubicBezTo>
                    <a:cubicBezTo>
                      <a:pt x="8180" y="14732"/>
                      <a:pt x="11361" y="18235"/>
                      <a:pt x="19153" y="21492"/>
                    </a:cubicBezTo>
                    <a:cubicBezTo>
                      <a:pt x="19289" y="21560"/>
                      <a:pt x="19747" y="21600"/>
                      <a:pt x="20173" y="21600"/>
                    </a:cubicBezTo>
                    <a:cubicBezTo>
                      <a:pt x="20261" y="21600"/>
                      <a:pt x="20350" y="21598"/>
                      <a:pt x="20430" y="21595"/>
                    </a:cubicBezTo>
                    <a:cubicBezTo>
                      <a:pt x="21065" y="21574"/>
                      <a:pt x="21386" y="21492"/>
                      <a:pt x="21225" y="21410"/>
                    </a:cubicBezTo>
                    <a:cubicBezTo>
                      <a:pt x="13586" y="18174"/>
                      <a:pt x="10405" y="14712"/>
                      <a:pt x="11682" y="10858"/>
                    </a:cubicBezTo>
                    <a:cubicBezTo>
                      <a:pt x="13112" y="6407"/>
                      <a:pt x="2292" y="182"/>
                      <a:pt x="2132" y="121"/>
                    </a:cubicBezTo>
                    <a:cubicBezTo>
                      <a:pt x="2003" y="35"/>
                      <a:pt x="1553" y="0"/>
                      <a:pt x="1095" y="0"/>
                    </a:cubicBezTo>
                    <a:close/>
                  </a:path>
                </a:pathLst>
              </a:custGeom>
              <a:solidFill>
                <a:srgbClr val="1E343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73" name="Google Shape;464;p38"/>
              <p:cNvSpPr/>
              <p:nvPr/>
            </p:nvSpPr>
            <p:spPr>
              <a:xfrm>
                <a:off x="3248570" y="3565335"/>
                <a:ext cx="864522" cy="471171"/>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21193" y="0"/>
                    </a:moveTo>
                    <a:cubicBezTo>
                      <a:pt x="21095" y="0"/>
                      <a:pt x="20999" y="80"/>
                      <a:pt x="20948" y="209"/>
                    </a:cubicBezTo>
                    <a:cubicBezTo>
                      <a:pt x="19092" y="4207"/>
                      <a:pt x="16973" y="7899"/>
                      <a:pt x="14675" y="11143"/>
                    </a:cubicBezTo>
                    <a:cubicBezTo>
                      <a:pt x="11479" y="15559"/>
                      <a:pt x="6765" y="20546"/>
                      <a:pt x="1755" y="20546"/>
                    </a:cubicBezTo>
                    <a:cubicBezTo>
                      <a:pt x="1293" y="20546"/>
                      <a:pt x="829" y="20504"/>
                      <a:pt x="363" y="20412"/>
                    </a:cubicBezTo>
                    <a:cubicBezTo>
                      <a:pt x="339" y="20405"/>
                      <a:pt x="316" y="20401"/>
                      <a:pt x="294" y="20401"/>
                    </a:cubicBezTo>
                    <a:cubicBezTo>
                      <a:pt x="142" y="20401"/>
                      <a:pt x="8" y="20606"/>
                      <a:pt x="8" y="20865"/>
                    </a:cubicBezTo>
                    <a:cubicBezTo>
                      <a:pt x="-34" y="21170"/>
                      <a:pt x="98" y="21471"/>
                      <a:pt x="274" y="21471"/>
                    </a:cubicBezTo>
                    <a:cubicBezTo>
                      <a:pt x="778" y="21558"/>
                      <a:pt x="1275" y="21600"/>
                      <a:pt x="1773" y="21600"/>
                    </a:cubicBezTo>
                    <a:cubicBezTo>
                      <a:pt x="2977" y="21600"/>
                      <a:pt x="4166" y="21349"/>
                      <a:pt x="5353" y="20865"/>
                    </a:cubicBezTo>
                    <a:cubicBezTo>
                      <a:pt x="8490" y="19510"/>
                      <a:pt x="11760" y="16571"/>
                      <a:pt x="15072" y="11973"/>
                    </a:cubicBezTo>
                    <a:cubicBezTo>
                      <a:pt x="17415" y="8653"/>
                      <a:pt x="19578" y="4960"/>
                      <a:pt x="21477" y="891"/>
                    </a:cubicBezTo>
                    <a:cubicBezTo>
                      <a:pt x="21566" y="662"/>
                      <a:pt x="21521" y="286"/>
                      <a:pt x="21390" y="137"/>
                    </a:cubicBezTo>
                    <a:cubicBezTo>
                      <a:pt x="21334" y="42"/>
                      <a:pt x="21263" y="0"/>
                      <a:pt x="21193"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74" name="Google Shape;465;p38"/>
              <p:cNvSpPr/>
              <p:nvPr/>
            </p:nvSpPr>
            <p:spPr>
              <a:xfrm>
                <a:off x="3437309" y="3929965"/>
                <a:ext cx="547501" cy="301022"/>
              </a:xfrm>
              <a:custGeom>
                <a:avLst/>
                <a:gdLst/>
                <a:ahLst/>
                <a:cxnLst>
                  <a:cxn ang="0">
                    <a:pos x="wd2" y="hd2"/>
                  </a:cxn>
                  <a:cxn ang="5400000">
                    <a:pos x="wd2" y="hd2"/>
                  </a:cxn>
                  <a:cxn ang="10800000">
                    <a:pos x="wd2" y="hd2"/>
                  </a:cxn>
                  <a:cxn ang="16200000">
                    <a:pos x="wd2" y="hd2"/>
                  </a:cxn>
                </a:cxnLst>
                <a:rect l="0" t="0" r="r" b="b"/>
                <a:pathLst>
                  <a:path w="21295" h="21600" fill="norm" stroke="1" extrusionOk="0">
                    <a:moveTo>
                      <a:pt x="20782" y="0"/>
                    </a:moveTo>
                    <a:cubicBezTo>
                      <a:pt x="20611" y="0"/>
                      <a:pt x="20437" y="131"/>
                      <a:pt x="20346" y="363"/>
                    </a:cubicBezTo>
                    <a:cubicBezTo>
                      <a:pt x="15446" y="10982"/>
                      <a:pt x="8270" y="18061"/>
                      <a:pt x="401" y="19830"/>
                    </a:cubicBezTo>
                    <a:cubicBezTo>
                      <a:pt x="-219" y="20069"/>
                      <a:pt x="-80" y="21600"/>
                      <a:pt x="541" y="21600"/>
                    </a:cubicBezTo>
                    <a:cubicBezTo>
                      <a:pt x="1712" y="21248"/>
                      <a:pt x="2886" y="20891"/>
                      <a:pt x="4061" y="20420"/>
                    </a:cubicBezTo>
                    <a:cubicBezTo>
                      <a:pt x="8406" y="18531"/>
                      <a:pt x="12411" y="15111"/>
                      <a:pt x="15930" y="10392"/>
                    </a:cubicBezTo>
                    <a:cubicBezTo>
                      <a:pt x="17861" y="7794"/>
                      <a:pt x="19656" y="4844"/>
                      <a:pt x="21175" y="1424"/>
                    </a:cubicBezTo>
                    <a:cubicBezTo>
                      <a:pt x="21381" y="953"/>
                      <a:pt x="21311" y="477"/>
                      <a:pt x="21036" y="125"/>
                    </a:cubicBezTo>
                    <a:cubicBezTo>
                      <a:pt x="20963" y="42"/>
                      <a:pt x="20872" y="0"/>
                      <a:pt x="20782"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75" name="Google Shape;466;p38"/>
              <p:cNvSpPr/>
              <p:nvPr/>
            </p:nvSpPr>
            <p:spPr>
              <a:xfrm>
                <a:off x="3437099" y="2602815"/>
                <a:ext cx="451711" cy="14482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20447" y="0"/>
                    </a:moveTo>
                    <a:cubicBezTo>
                      <a:pt x="20276" y="0"/>
                      <a:pt x="20104" y="223"/>
                      <a:pt x="19966" y="768"/>
                    </a:cubicBezTo>
                    <a:cubicBezTo>
                      <a:pt x="19883" y="1016"/>
                      <a:pt x="16071" y="15977"/>
                      <a:pt x="10518" y="17934"/>
                    </a:cubicBezTo>
                    <a:cubicBezTo>
                      <a:pt x="10158" y="18045"/>
                      <a:pt x="9798" y="18095"/>
                      <a:pt x="9442" y="18095"/>
                    </a:cubicBezTo>
                    <a:cubicBezTo>
                      <a:pt x="6589" y="18095"/>
                      <a:pt x="3798" y="14639"/>
                      <a:pt x="1074" y="7877"/>
                    </a:cubicBezTo>
                    <a:cubicBezTo>
                      <a:pt x="931" y="7518"/>
                      <a:pt x="781" y="7357"/>
                      <a:pt x="638" y="7357"/>
                    </a:cubicBezTo>
                    <a:cubicBezTo>
                      <a:pt x="124" y="7357"/>
                      <a:pt x="-278" y="9425"/>
                      <a:pt x="245" y="10577"/>
                    </a:cubicBezTo>
                    <a:cubicBezTo>
                      <a:pt x="3216" y="17872"/>
                      <a:pt x="6250" y="21600"/>
                      <a:pt x="9292" y="21600"/>
                    </a:cubicBezTo>
                    <a:cubicBezTo>
                      <a:pt x="9731" y="21600"/>
                      <a:pt x="10166" y="21526"/>
                      <a:pt x="10602" y="21365"/>
                    </a:cubicBezTo>
                    <a:cubicBezTo>
                      <a:pt x="11099" y="21365"/>
                      <a:pt x="11681" y="20882"/>
                      <a:pt x="12175" y="20634"/>
                    </a:cubicBezTo>
                    <a:cubicBezTo>
                      <a:pt x="15656" y="17686"/>
                      <a:pt x="18723" y="11308"/>
                      <a:pt x="20958" y="2972"/>
                    </a:cubicBezTo>
                    <a:cubicBezTo>
                      <a:pt x="21322" y="1548"/>
                      <a:pt x="20895" y="0"/>
                      <a:pt x="20447" y="0"/>
                    </a:cubicBezTo>
                    <a:close/>
                  </a:path>
                </a:pathLst>
              </a:custGeom>
              <a:solidFill>
                <a:srgbClr val="D03934"/>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76" name="Google Shape;467;p38"/>
              <p:cNvSpPr/>
              <p:nvPr/>
            </p:nvSpPr>
            <p:spPr>
              <a:xfrm>
                <a:off x="3376591" y="2334345"/>
                <a:ext cx="512049" cy="314724"/>
              </a:xfrm>
              <a:custGeom>
                <a:avLst/>
                <a:gdLst/>
                <a:ahLst/>
                <a:cxnLst>
                  <a:cxn ang="0">
                    <a:pos x="wd2" y="hd2"/>
                  </a:cxn>
                  <a:cxn ang="5400000">
                    <a:pos x="wd2" y="hd2"/>
                  </a:cxn>
                  <a:cxn ang="10800000">
                    <a:pos x="wd2" y="hd2"/>
                  </a:cxn>
                  <a:cxn ang="16200000">
                    <a:pos x="wd2" y="hd2"/>
                  </a:cxn>
                </a:cxnLst>
                <a:rect l="0" t="0" r="r" b="b"/>
                <a:pathLst>
                  <a:path w="20239" h="21600" fill="norm" stroke="1" extrusionOk="0">
                    <a:moveTo>
                      <a:pt x="463" y="0"/>
                    </a:moveTo>
                    <a:cubicBezTo>
                      <a:pt x="368" y="0"/>
                      <a:pt x="276" y="57"/>
                      <a:pt x="215" y="160"/>
                    </a:cubicBezTo>
                    <a:cubicBezTo>
                      <a:pt x="3" y="382"/>
                      <a:pt x="-68" y="832"/>
                      <a:pt x="74" y="1060"/>
                    </a:cubicBezTo>
                    <a:cubicBezTo>
                      <a:pt x="424" y="1852"/>
                      <a:pt x="9119" y="21486"/>
                      <a:pt x="15292" y="21600"/>
                    </a:cubicBezTo>
                    <a:lnTo>
                      <a:pt x="15784" y="21600"/>
                    </a:lnTo>
                    <a:cubicBezTo>
                      <a:pt x="17257" y="21486"/>
                      <a:pt x="18589" y="20135"/>
                      <a:pt x="19361" y="18101"/>
                    </a:cubicBezTo>
                    <a:cubicBezTo>
                      <a:pt x="21532" y="12344"/>
                      <a:pt x="19010" y="1624"/>
                      <a:pt x="18869" y="1174"/>
                    </a:cubicBezTo>
                    <a:cubicBezTo>
                      <a:pt x="18812" y="895"/>
                      <a:pt x="18610" y="690"/>
                      <a:pt x="18426" y="690"/>
                    </a:cubicBezTo>
                    <a:cubicBezTo>
                      <a:pt x="18384" y="690"/>
                      <a:pt x="18345" y="701"/>
                      <a:pt x="18309" y="724"/>
                    </a:cubicBezTo>
                    <a:cubicBezTo>
                      <a:pt x="18097" y="832"/>
                      <a:pt x="17959" y="1288"/>
                      <a:pt x="18097" y="1624"/>
                    </a:cubicBezTo>
                    <a:cubicBezTo>
                      <a:pt x="18097" y="1738"/>
                      <a:pt x="20551" y="12231"/>
                      <a:pt x="18589" y="17422"/>
                    </a:cubicBezTo>
                    <a:cubicBezTo>
                      <a:pt x="17959" y="19115"/>
                      <a:pt x="16907" y="20135"/>
                      <a:pt x="15713" y="20244"/>
                    </a:cubicBezTo>
                    <a:cubicBezTo>
                      <a:pt x="15564" y="20278"/>
                      <a:pt x="15412" y="20289"/>
                      <a:pt x="15256" y="20289"/>
                    </a:cubicBezTo>
                    <a:cubicBezTo>
                      <a:pt x="9554" y="20289"/>
                      <a:pt x="842" y="490"/>
                      <a:pt x="775" y="268"/>
                    </a:cubicBezTo>
                    <a:cubicBezTo>
                      <a:pt x="697" y="85"/>
                      <a:pt x="577" y="0"/>
                      <a:pt x="463"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77" name="Google Shape;468;p38"/>
              <p:cNvSpPr/>
              <p:nvPr/>
            </p:nvSpPr>
            <p:spPr>
              <a:xfrm>
                <a:off x="2494799" y="4153592"/>
                <a:ext cx="1923401" cy="1001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5" y="0"/>
                    </a:moveTo>
                    <a:cubicBezTo>
                      <a:pt x="374" y="0"/>
                      <a:pt x="97" y="381"/>
                      <a:pt x="20" y="924"/>
                    </a:cubicBezTo>
                    <a:cubicBezTo>
                      <a:pt x="0" y="960"/>
                      <a:pt x="0" y="995"/>
                      <a:pt x="0" y="1065"/>
                    </a:cubicBezTo>
                    <a:lnTo>
                      <a:pt x="0" y="20565"/>
                    </a:lnTo>
                    <a:cubicBezTo>
                      <a:pt x="56" y="21160"/>
                      <a:pt x="337" y="21600"/>
                      <a:pt x="665" y="21600"/>
                    </a:cubicBezTo>
                    <a:cubicBezTo>
                      <a:pt x="689" y="21600"/>
                      <a:pt x="713" y="21598"/>
                      <a:pt x="738" y="21593"/>
                    </a:cubicBezTo>
                    <a:lnTo>
                      <a:pt x="20862" y="21593"/>
                    </a:lnTo>
                    <a:cubicBezTo>
                      <a:pt x="20889" y="21598"/>
                      <a:pt x="20915" y="21600"/>
                      <a:pt x="20940" y="21600"/>
                    </a:cubicBezTo>
                    <a:cubicBezTo>
                      <a:pt x="21284" y="21600"/>
                      <a:pt x="21563" y="21160"/>
                      <a:pt x="21600" y="20565"/>
                    </a:cubicBezTo>
                    <a:lnTo>
                      <a:pt x="21600" y="1065"/>
                    </a:lnTo>
                    <a:cubicBezTo>
                      <a:pt x="21600" y="818"/>
                      <a:pt x="21541" y="569"/>
                      <a:pt x="21441" y="392"/>
                    </a:cubicBezTo>
                    <a:cubicBezTo>
                      <a:pt x="21281" y="145"/>
                      <a:pt x="21082" y="2"/>
                      <a:pt x="20862" y="2"/>
                    </a:cubicBezTo>
                    <a:lnTo>
                      <a:pt x="738" y="2"/>
                    </a:lnTo>
                    <a:cubicBezTo>
                      <a:pt x="723" y="0"/>
                      <a:pt x="709" y="0"/>
                      <a:pt x="695"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78" name="Google Shape;469;p38"/>
              <p:cNvSpPr/>
              <p:nvPr/>
            </p:nvSpPr>
            <p:spPr>
              <a:xfrm>
                <a:off x="2375517" y="4138728"/>
                <a:ext cx="2210396" cy="89186"/>
              </a:xfrm>
              <a:custGeom>
                <a:avLst/>
                <a:gdLst/>
                <a:ahLst/>
                <a:cxnLst>
                  <a:cxn ang="0">
                    <a:pos x="wd2" y="hd2"/>
                  </a:cxn>
                  <a:cxn ang="5400000">
                    <a:pos x="wd2" y="hd2"/>
                  </a:cxn>
                  <a:cxn ang="10800000">
                    <a:pos x="wd2" y="hd2"/>
                  </a:cxn>
                  <a:cxn ang="16200000">
                    <a:pos x="wd2" y="hd2"/>
                  </a:cxn>
                </a:cxnLst>
                <a:rect l="0" t="0" r="r" b="b"/>
                <a:pathLst>
                  <a:path w="21302" h="21600" fill="norm" stroke="1" extrusionOk="0">
                    <a:moveTo>
                      <a:pt x="453" y="0"/>
                    </a:moveTo>
                    <a:cubicBezTo>
                      <a:pt x="-151" y="0"/>
                      <a:pt x="-151" y="21600"/>
                      <a:pt x="453" y="21600"/>
                    </a:cubicBezTo>
                    <a:cubicBezTo>
                      <a:pt x="468" y="21600"/>
                      <a:pt x="484" y="21580"/>
                      <a:pt x="500" y="21540"/>
                    </a:cubicBezTo>
                    <a:lnTo>
                      <a:pt x="20814" y="21540"/>
                    </a:lnTo>
                    <a:cubicBezTo>
                      <a:pt x="20831" y="21580"/>
                      <a:pt x="20845" y="21600"/>
                      <a:pt x="20861" y="21600"/>
                    </a:cubicBezTo>
                    <a:cubicBezTo>
                      <a:pt x="21449" y="21600"/>
                      <a:pt x="21449" y="0"/>
                      <a:pt x="20861" y="0"/>
                    </a:cubicBezTo>
                    <a:cubicBezTo>
                      <a:pt x="20845" y="0"/>
                      <a:pt x="20831" y="20"/>
                      <a:pt x="20814" y="40"/>
                    </a:cubicBezTo>
                    <a:lnTo>
                      <a:pt x="500" y="40"/>
                    </a:lnTo>
                    <a:cubicBezTo>
                      <a:pt x="484" y="20"/>
                      <a:pt x="468" y="0"/>
                      <a:pt x="453" y="0"/>
                    </a:cubicBezTo>
                    <a:close/>
                  </a:path>
                </a:pathLst>
              </a:custGeom>
              <a:solidFill>
                <a:srgbClr val="FFC822"/>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79" name="Google Shape;470;p38"/>
              <p:cNvSpPr/>
              <p:nvPr/>
            </p:nvSpPr>
            <p:spPr>
              <a:xfrm>
                <a:off x="2251302" y="5090868"/>
                <a:ext cx="3181822" cy="2266171"/>
              </a:xfrm>
              <a:custGeom>
                <a:avLst/>
                <a:gdLst/>
                <a:ahLst/>
                <a:cxnLst>
                  <a:cxn ang="0">
                    <a:pos x="wd2" y="hd2"/>
                  </a:cxn>
                  <a:cxn ang="5400000">
                    <a:pos x="wd2" y="hd2"/>
                  </a:cxn>
                  <a:cxn ang="10800000">
                    <a:pos x="wd2" y="hd2"/>
                  </a:cxn>
                  <a:cxn ang="16200000">
                    <a:pos x="wd2" y="hd2"/>
                  </a:cxn>
                </a:cxnLst>
                <a:rect l="0" t="0" r="r" b="b"/>
                <a:pathLst>
                  <a:path w="21491" h="21600" fill="norm" stroke="1" extrusionOk="0">
                    <a:moveTo>
                      <a:pt x="317" y="0"/>
                    </a:moveTo>
                    <a:cubicBezTo>
                      <a:pt x="-109" y="0"/>
                      <a:pt x="-105" y="864"/>
                      <a:pt x="328" y="864"/>
                    </a:cubicBezTo>
                    <a:cubicBezTo>
                      <a:pt x="336" y="864"/>
                      <a:pt x="343" y="864"/>
                      <a:pt x="351" y="864"/>
                    </a:cubicBezTo>
                    <a:lnTo>
                      <a:pt x="17428" y="864"/>
                    </a:lnTo>
                    <a:lnTo>
                      <a:pt x="20844" y="18653"/>
                    </a:lnTo>
                    <a:lnTo>
                      <a:pt x="20844" y="21145"/>
                    </a:lnTo>
                    <a:cubicBezTo>
                      <a:pt x="20832" y="21396"/>
                      <a:pt x="20988" y="21600"/>
                      <a:pt x="21168" y="21600"/>
                    </a:cubicBezTo>
                    <a:cubicBezTo>
                      <a:pt x="21348" y="21600"/>
                      <a:pt x="21491" y="21396"/>
                      <a:pt x="21491" y="21161"/>
                    </a:cubicBezTo>
                    <a:lnTo>
                      <a:pt x="21491" y="18622"/>
                    </a:lnTo>
                    <a:cubicBezTo>
                      <a:pt x="21491" y="18575"/>
                      <a:pt x="21491" y="18543"/>
                      <a:pt x="21491" y="18512"/>
                    </a:cubicBezTo>
                    <a:lnTo>
                      <a:pt x="17992" y="331"/>
                    </a:lnTo>
                    <a:cubicBezTo>
                      <a:pt x="17955" y="127"/>
                      <a:pt x="17824" y="2"/>
                      <a:pt x="17680" y="2"/>
                    </a:cubicBezTo>
                    <a:lnTo>
                      <a:pt x="351" y="2"/>
                    </a:lnTo>
                    <a:cubicBezTo>
                      <a:pt x="339" y="0"/>
                      <a:pt x="328" y="0"/>
                      <a:pt x="317"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80" name="Google Shape;471;p38"/>
              <p:cNvSpPr/>
              <p:nvPr/>
            </p:nvSpPr>
            <p:spPr>
              <a:xfrm>
                <a:off x="5179904" y="7103018"/>
                <a:ext cx="412446" cy="382983"/>
              </a:xfrm>
              <a:custGeom>
                <a:avLst/>
                <a:gdLst/>
                <a:ahLst/>
                <a:cxnLst>
                  <a:cxn ang="0">
                    <a:pos x="wd2" y="hd2"/>
                  </a:cxn>
                  <a:cxn ang="5400000">
                    <a:pos x="wd2" y="hd2"/>
                  </a:cxn>
                  <a:cxn ang="10800000">
                    <a:pos x="wd2" y="hd2"/>
                  </a:cxn>
                  <a:cxn ang="16200000">
                    <a:pos x="wd2" y="hd2"/>
                  </a:cxn>
                </a:cxnLst>
                <a:rect l="0" t="0" r="r" b="b"/>
                <a:pathLst>
                  <a:path w="20001" h="21600" fill="norm" stroke="1" extrusionOk="0">
                    <a:moveTo>
                      <a:pt x="9981" y="0"/>
                    </a:moveTo>
                    <a:cubicBezTo>
                      <a:pt x="9460" y="0"/>
                      <a:pt x="8934" y="47"/>
                      <a:pt x="8408" y="136"/>
                    </a:cubicBezTo>
                    <a:cubicBezTo>
                      <a:pt x="2903" y="1063"/>
                      <a:pt x="-799" y="6627"/>
                      <a:pt x="148" y="12561"/>
                    </a:cubicBezTo>
                    <a:cubicBezTo>
                      <a:pt x="926" y="17839"/>
                      <a:pt x="5206" y="21600"/>
                      <a:pt x="10021" y="21600"/>
                    </a:cubicBezTo>
                    <a:cubicBezTo>
                      <a:pt x="10542" y="21600"/>
                      <a:pt x="11063" y="21558"/>
                      <a:pt x="11594" y="21464"/>
                    </a:cubicBezTo>
                    <a:cubicBezTo>
                      <a:pt x="17099" y="20448"/>
                      <a:pt x="20801" y="14973"/>
                      <a:pt x="19854" y="9039"/>
                    </a:cubicBezTo>
                    <a:cubicBezTo>
                      <a:pt x="19076" y="3765"/>
                      <a:pt x="14792" y="0"/>
                      <a:pt x="9981"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81" name="Google Shape;472;p38"/>
              <p:cNvSpPr/>
              <p:nvPr/>
            </p:nvSpPr>
            <p:spPr>
              <a:xfrm>
                <a:off x="5291193" y="7207399"/>
                <a:ext cx="188601" cy="174718"/>
              </a:xfrm>
              <a:custGeom>
                <a:avLst/>
                <a:gdLst/>
                <a:ahLst/>
                <a:cxnLst>
                  <a:cxn ang="0">
                    <a:pos x="wd2" y="hd2"/>
                  </a:cxn>
                  <a:cxn ang="5400000">
                    <a:pos x="wd2" y="hd2"/>
                  </a:cxn>
                  <a:cxn ang="10800000">
                    <a:pos x="wd2" y="hd2"/>
                  </a:cxn>
                  <a:cxn ang="16200000">
                    <a:pos x="wd2" y="hd2"/>
                  </a:cxn>
                </a:cxnLst>
                <a:rect l="0" t="0" r="r" b="b"/>
                <a:pathLst>
                  <a:path w="18512" h="21600" fill="norm" stroke="1" extrusionOk="0">
                    <a:moveTo>
                      <a:pt x="9235" y="0"/>
                    </a:moveTo>
                    <a:cubicBezTo>
                      <a:pt x="4178" y="0"/>
                      <a:pt x="0" y="4876"/>
                      <a:pt x="0" y="10769"/>
                    </a:cubicBezTo>
                    <a:cubicBezTo>
                      <a:pt x="0" y="17268"/>
                      <a:pt x="4591" y="21600"/>
                      <a:pt x="9393" y="21600"/>
                    </a:cubicBezTo>
                    <a:cubicBezTo>
                      <a:pt x="11644" y="21600"/>
                      <a:pt x="13957" y="20645"/>
                      <a:pt x="15848" y="18500"/>
                    </a:cubicBezTo>
                    <a:cubicBezTo>
                      <a:pt x="21600" y="11580"/>
                      <a:pt x="17414" y="0"/>
                      <a:pt x="9235"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82" name="Google Shape;473;p38"/>
              <p:cNvSpPr/>
              <p:nvPr/>
            </p:nvSpPr>
            <p:spPr>
              <a:xfrm>
                <a:off x="2042398" y="5158048"/>
                <a:ext cx="2324371" cy="2149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10755" y="0"/>
                      <a:pt x="10709" y="28"/>
                      <a:pt x="10700" y="87"/>
                    </a:cubicBezTo>
                    <a:lnTo>
                      <a:pt x="10700" y="10197"/>
                    </a:lnTo>
                    <a:lnTo>
                      <a:pt x="6859" y="780"/>
                    </a:lnTo>
                    <a:cubicBezTo>
                      <a:pt x="6845" y="739"/>
                      <a:pt x="6799" y="710"/>
                      <a:pt x="6755" y="710"/>
                    </a:cubicBezTo>
                    <a:cubicBezTo>
                      <a:pt x="6745" y="710"/>
                      <a:pt x="6736" y="712"/>
                      <a:pt x="6727" y="714"/>
                    </a:cubicBezTo>
                    <a:cubicBezTo>
                      <a:pt x="6678" y="748"/>
                      <a:pt x="6645" y="797"/>
                      <a:pt x="6661" y="863"/>
                    </a:cubicBezTo>
                    <a:lnTo>
                      <a:pt x="10569" y="10412"/>
                    </a:lnTo>
                    <a:lnTo>
                      <a:pt x="3314" y="3159"/>
                    </a:lnTo>
                    <a:cubicBezTo>
                      <a:pt x="3297" y="3134"/>
                      <a:pt x="3272" y="3122"/>
                      <a:pt x="3246" y="3122"/>
                    </a:cubicBezTo>
                    <a:cubicBezTo>
                      <a:pt x="3219" y="3122"/>
                      <a:pt x="3190" y="3134"/>
                      <a:pt x="3166" y="3159"/>
                    </a:cubicBezTo>
                    <a:cubicBezTo>
                      <a:pt x="3132" y="3193"/>
                      <a:pt x="3132" y="3259"/>
                      <a:pt x="3166" y="3308"/>
                    </a:cubicBezTo>
                    <a:lnTo>
                      <a:pt x="10387" y="10528"/>
                    </a:lnTo>
                    <a:lnTo>
                      <a:pt x="857" y="6876"/>
                    </a:lnTo>
                    <a:cubicBezTo>
                      <a:pt x="842" y="6873"/>
                      <a:pt x="827" y="6870"/>
                      <a:pt x="814" y="6870"/>
                    </a:cubicBezTo>
                    <a:cubicBezTo>
                      <a:pt x="769" y="6870"/>
                      <a:pt x="734" y="6892"/>
                      <a:pt x="709" y="6943"/>
                    </a:cubicBezTo>
                    <a:cubicBezTo>
                      <a:pt x="692" y="6992"/>
                      <a:pt x="725" y="7042"/>
                      <a:pt x="774" y="7075"/>
                    </a:cubicBezTo>
                    <a:lnTo>
                      <a:pt x="10239" y="10693"/>
                    </a:lnTo>
                    <a:lnTo>
                      <a:pt x="115" y="10693"/>
                    </a:lnTo>
                    <a:cubicBezTo>
                      <a:pt x="49" y="10693"/>
                      <a:pt x="16" y="10742"/>
                      <a:pt x="0" y="10792"/>
                    </a:cubicBezTo>
                    <a:cubicBezTo>
                      <a:pt x="0" y="10841"/>
                      <a:pt x="49" y="10891"/>
                      <a:pt x="115" y="10891"/>
                    </a:cubicBezTo>
                    <a:lnTo>
                      <a:pt x="10108" y="10891"/>
                    </a:lnTo>
                    <a:lnTo>
                      <a:pt x="857" y="14674"/>
                    </a:lnTo>
                    <a:cubicBezTo>
                      <a:pt x="747" y="14706"/>
                      <a:pt x="772" y="14873"/>
                      <a:pt x="890" y="14873"/>
                    </a:cubicBezTo>
                    <a:cubicBezTo>
                      <a:pt x="895" y="14873"/>
                      <a:pt x="901" y="14873"/>
                      <a:pt x="907" y="14872"/>
                    </a:cubicBezTo>
                    <a:cubicBezTo>
                      <a:pt x="907" y="14881"/>
                      <a:pt x="911" y="14885"/>
                      <a:pt x="917" y="14885"/>
                    </a:cubicBezTo>
                    <a:cubicBezTo>
                      <a:pt x="923" y="14885"/>
                      <a:pt x="931" y="14881"/>
                      <a:pt x="939" y="14872"/>
                    </a:cubicBezTo>
                    <a:lnTo>
                      <a:pt x="10487" y="10973"/>
                    </a:lnTo>
                    <a:lnTo>
                      <a:pt x="3166" y="18309"/>
                    </a:lnTo>
                    <a:cubicBezTo>
                      <a:pt x="3132" y="18341"/>
                      <a:pt x="3132" y="18408"/>
                      <a:pt x="3166" y="18457"/>
                    </a:cubicBezTo>
                    <a:cubicBezTo>
                      <a:pt x="3190" y="18474"/>
                      <a:pt x="3219" y="18482"/>
                      <a:pt x="3246" y="18482"/>
                    </a:cubicBezTo>
                    <a:cubicBezTo>
                      <a:pt x="3272" y="18482"/>
                      <a:pt x="3297" y="18474"/>
                      <a:pt x="3314" y="18457"/>
                    </a:cubicBezTo>
                    <a:lnTo>
                      <a:pt x="10536" y="11222"/>
                    </a:lnTo>
                    <a:lnTo>
                      <a:pt x="6875" y="20770"/>
                    </a:lnTo>
                    <a:cubicBezTo>
                      <a:pt x="6859" y="20837"/>
                      <a:pt x="6892" y="20886"/>
                      <a:pt x="6942" y="20919"/>
                    </a:cubicBezTo>
                    <a:lnTo>
                      <a:pt x="6974" y="20919"/>
                    </a:lnTo>
                    <a:cubicBezTo>
                      <a:pt x="7024" y="20919"/>
                      <a:pt x="7057" y="20886"/>
                      <a:pt x="7073" y="20852"/>
                    </a:cubicBezTo>
                    <a:lnTo>
                      <a:pt x="10700" y="11370"/>
                    </a:lnTo>
                    <a:lnTo>
                      <a:pt x="10700" y="21513"/>
                    </a:lnTo>
                    <a:cubicBezTo>
                      <a:pt x="10709" y="21572"/>
                      <a:pt x="10755" y="21600"/>
                      <a:pt x="10802" y="21600"/>
                    </a:cubicBezTo>
                    <a:cubicBezTo>
                      <a:pt x="10850" y="21600"/>
                      <a:pt x="10899" y="21572"/>
                      <a:pt x="10915" y="21513"/>
                    </a:cubicBezTo>
                    <a:lnTo>
                      <a:pt x="10915" y="11271"/>
                    </a:lnTo>
                    <a:lnTo>
                      <a:pt x="14741" y="20687"/>
                    </a:lnTo>
                    <a:cubicBezTo>
                      <a:pt x="14757" y="20721"/>
                      <a:pt x="14790" y="20754"/>
                      <a:pt x="14840" y="20754"/>
                    </a:cubicBezTo>
                    <a:lnTo>
                      <a:pt x="14872" y="20754"/>
                    </a:lnTo>
                    <a:cubicBezTo>
                      <a:pt x="14922" y="20721"/>
                      <a:pt x="14955" y="20671"/>
                      <a:pt x="14939" y="20621"/>
                    </a:cubicBezTo>
                    <a:lnTo>
                      <a:pt x="11129" y="11288"/>
                    </a:lnTo>
                    <a:lnTo>
                      <a:pt x="18286" y="18457"/>
                    </a:lnTo>
                    <a:cubicBezTo>
                      <a:pt x="18310" y="18474"/>
                      <a:pt x="18335" y="18482"/>
                      <a:pt x="18360" y="18482"/>
                    </a:cubicBezTo>
                    <a:cubicBezTo>
                      <a:pt x="18384" y="18482"/>
                      <a:pt x="18409" y="18474"/>
                      <a:pt x="18434" y="18457"/>
                    </a:cubicBezTo>
                    <a:cubicBezTo>
                      <a:pt x="18467" y="18408"/>
                      <a:pt x="18467" y="18341"/>
                      <a:pt x="18434" y="18309"/>
                    </a:cubicBezTo>
                    <a:lnTo>
                      <a:pt x="11228" y="11072"/>
                    </a:lnTo>
                    <a:lnTo>
                      <a:pt x="20759" y="14757"/>
                    </a:lnTo>
                    <a:lnTo>
                      <a:pt x="20792" y="14757"/>
                    </a:lnTo>
                    <a:cubicBezTo>
                      <a:pt x="20801" y="14759"/>
                      <a:pt x="20811" y="14760"/>
                      <a:pt x="20819" y="14760"/>
                    </a:cubicBezTo>
                    <a:cubicBezTo>
                      <a:pt x="20928" y="14760"/>
                      <a:pt x="20947" y="14574"/>
                      <a:pt x="20825" y="14559"/>
                    </a:cubicBezTo>
                    <a:lnTo>
                      <a:pt x="11361" y="10924"/>
                    </a:lnTo>
                    <a:lnTo>
                      <a:pt x="21501" y="10924"/>
                    </a:lnTo>
                    <a:cubicBezTo>
                      <a:pt x="21551" y="10924"/>
                      <a:pt x="21600" y="10875"/>
                      <a:pt x="21600" y="10825"/>
                    </a:cubicBezTo>
                    <a:cubicBezTo>
                      <a:pt x="21600" y="10759"/>
                      <a:pt x="21551" y="10709"/>
                      <a:pt x="21501" y="10709"/>
                    </a:cubicBezTo>
                    <a:lnTo>
                      <a:pt x="11163" y="10709"/>
                    </a:lnTo>
                    <a:lnTo>
                      <a:pt x="20742" y="6793"/>
                    </a:lnTo>
                    <a:cubicBezTo>
                      <a:pt x="20847" y="6733"/>
                      <a:pt x="20802" y="6592"/>
                      <a:pt x="20694" y="6592"/>
                    </a:cubicBezTo>
                    <a:cubicBezTo>
                      <a:pt x="20683" y="6592"/>
                      <a:pt x="20672" y="6592"/>
                      <a:pt x="20660" y="6596"/>
                    </a:cubicBezTo>
                    <a:lnTo>
                      <a:pt x="11361" y="10395"/>
                    </a:lnTo>
                    <a:lnTo>
                      <a:pt x="18434" y="3291"/>
                    </a:lnTo>
                    <a:cubicBezTo>
                      <a:pt x="18483" y="3259"/>
                      <a:pt x="18483" y="3193"/>
                      <a:pt x="18434" y="3159"/>
                    </a:cubicBezTo>
                    <a:cubicBezTo>
                      <a:pt x="18418" y="3134"/>
                      <a:pt x="18393" y="3122"/>
                      <a:pt x="18366" y="3122"/>
                    </a:cubicBezTo>
                    <a:cubicBezTo>
                      <a:pt x="18339" y="3122"/>
                      <a:pt x="18310" y="3134"/>
                      <a:pt x="18286" y="3159"/>
                    </a:cubicBezTo>
                    <a:lnTo>
                      <a:pt x="11080" y="10379"/>
                    </a:lnTo>
                    <a:lnTo>
                      <a:pt x="14724" y="830"/>
                    </a:lnTo>
                    <a:cubicBezTo>
                      <a:pt x="14755" y="748"/>
                      <a:pt x="14691" y="692"/>
                      <a:pt x="14626" y="692"/>
                    </a:cubicBezTo>
                    <a:cubicBezTo>
                      <a:pt x="14586" y="692"/>
                      <a:pt x="14545" y="713"/>
                      <a:pt x="14527" y="764"/>
                    </a:cubicBezTo>
                    <a:lnTo>
                      <a:pt x="10915" y="10230"/>
                    </a:lnTo>
                    <a:lnTo>
                      <a:pt x="10915" y="87"/>
                    </a:lnTo>
                    <a:cubicBezTo>
                      <a:pt x="10899" y="28"/>
                      <a:pt x="10850" y="0"/>
                      <a:pt x="1080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83" name="Google Shape;474;p38"/>
              <p:cNvSpPr/>
              <p:nvPr/>
            </p:nvSpPr>
            <p:spPr>
              <a:xfrm>
                <a:off x="1928176" y="5051175"/>
                <a:ext cx="2553792" cy="2366649"/>
              </a:xfrm>
              <a:custGeom>
                <a:avLst/>
                <a:gdLst/>
                <a:ahLst/>
                <a:cxnLst>
                  <a:cxn ang="0">
                    <a:pos x="wd2" y="hd2"/>
                  </a:cxn>
                  <a:cxn ang="5400000">
                    <a:pos x="wd2" y="hd2"/>
                  </a:cxn>
                  <a:cxn ang="10800000">
                    <a:pos x="wd2" y="hd2"/>
                  </a:cxn>
                  <a:cxn ang="16200000">
                    <a:pos x="wd2" y="hd2"/>
                  </a:cxn>
                </a:cxnLst>
                <a:rect l="0" t="0" r="r" b="b"/>
                <a:pathLst>
                  <a:path w="19903" h="21600" fill="norm" stroke="1" extrusionOk="0">
                    <a:moveTo>
                      <a:pt x="9947" y="1354"/>
                    </a:moveTo>
                    <a:cubicBezTo>
                      <a:pt x="13460" y="1354"/>
                      <a:pt x="16641" y="3650"/>
                      <a:pt x="17982" y="7177"/>
                    </a:cubicBezTo>
                    <a:cubicBezTo>
                      <a:pt x="19323" y="10705"/>
                      <a:pt x="18590" y="14771"/>
                      <a:pt x="16101" y="17458"/>
                    </a:cubicBezTo>
                    <a:cubicBezTo>
                      <a:pt x="14434" y="19267"/>
                      <a:pt x="12202" y="20228"/>
                      <a:pt x="9938" y="20228"/>
                    </a:cubicBezTo>
                    <a:cubicBezTo>
                      <a:pt x="8822" y="20228"/>
                      <a:pt x="7697" y="19995"/>
                      <a:pt x="6629" y="19514"/>
                    </a:cubicBezTo>
                    <a:cubicBezTo>
                      <a:pt x="3379" y="18043"/>
                      <a:pt x="1250" y="14606"/>
                      <a:pt x="1250" y="10794"/>
                    </a:cubicBezTo>
                    <a:cubicBezTo>
                      <a:pt x="1263" y="5586"/>
                      <a:pt x="5149" y="1354"/>
                      <a:pt x="9947" y="1354"/>
                    </a:cubicBezTo>
                    <a:close/>
                    <a:moveTo>
                      <a:pt x="9950" y="0"/>
                    </a:moveTo>
                    <a:cubicBezTo>
                      <a:pt x="6710" y="0"/>
                      <a:pt x="3572" y="1724"/>
                      <a:pt x="1678" y="4791"/>
                    </a:cubicBezTo>
                    <a:cubicBezTo>
                      <a:pt x="-963" y="9068"/>
                      <a:pt x="-437" y="14787"/>
                      <a:pt x="2909" y="18434"/>
                    </a:cubicBezTo>
                    <a:cubicBezTo>
                      <a:pt x="4776" y="20459"/>
                      <a:pt x="7306" y="21600"/>
                      <a:pt x="9947" y="21600"/>
                    </a:cubicBezTo>
                    <a:cubicBezTo>
                      <a:pt x="14691" y="21600"/>
                      <a:pt x="18784" y="17968"/>
                      <a:pt x="19710" y="12911"/>
                    </a:cubicBezTo>
                    <a:cubicBezTo>
                      <a:pt x="20637" y="7853"/>
                      <a:pt x="18148" y="2795"/>
                      <a:pt x="13764" y="829"/>
                    </a:cubicBezTo>
                    <a:cubicBezTo>
                      <a:pt x="12523" y="268"/>
                      <a:pt x="11229" y="0"/>
                      <a:pt x="995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84" name="Google Shape;475;p38"/>
              <p:cNvSpPr/>
              <p:nvPr/>
            </p:nvSpPr>
            <p:spPr>
              <a:xfrm>
                <a:off x="3044736" y="6045084"/>
                <a:ext cx="360002" cy="333574"/>
              </a:xfrm>
              <a:custGeom>
                <a:avLst/>
                <a:gdLst/>
                <a:ahLst/>
                <a:cxnLst>
                  <a:cxn ang="0">
                    <a:pos x="wd2" y="hd2"/>
                  </a:cxn>
                  <a:cxn ang="5400000">
                    <a:pos x="wd2" y="hd2"/>
                  </a:cxn>
                  <a:cxn ang="10800000">
                    <a:pos x="wd2" y="hd2"/>
                  </a:cxn>
                  <a:cxn ang="16200000">
                    <a:pos x="wd2" y="hd2"/>
                  </a:cxn>
                </a:cxnLst>
                <a:rect l="0" t="0" r="r" b="b"/>
                <a:pathLst>
                  <a:path w="19302" h="21600" fill="norm" stroke="1" extrusionOk="0">
                    <a:moveTo>
                      <a:pt x="9650" y="0"/>
                    </a:moveTo>
                    <a:cubicBezTo>
                      <a:pt x="7425" y="0"/>
                      <a:pt x="5177" y="866"/>
                      <a:pt x="3337" y="2640"/>
                    </a:cubicBezTo>
                    <a:cubicBezTo>
                      <a:pt x="-660" y="6474"/>
                      <a:pt x="-1136" y="13287"/>
                      <a:pt x="2289" y="17868"/>
                    </a:cubicBezTo>
                    <a:cubicBezTo>
                      <a:pt x="4178" y="20331"/>
                      <a:pt x="6878" y="21600"/>
                      <a:pt x="9602" y="21600"/>
                    </a:cubicBezTo>
                    <a:cubicBezTo>
                      <a:pt x="11821" y="21600"/>
                      <a:pt x="14060" y="20761"/>
                      <a:pt x="15895" y="19040"/>
                    </a:cubicBezTo>
                    <a:cubicBezTo>
                      <a:pt x="19988" y="15099"/>
                      <a:pt x="20464" y="8286"/>
                      <a:pt x="16942" y="3812"/>
                    </a:cubicBezTo>
                    <a:cubicBezTo>
                      <a:pt x="15059" y="1296"/>
                      <a:pt x="12369" y="0"/>
                      <a:pt x="9650" y="0"/>
                    </a:cubicBezTo>
                    <a:close/>
                  </a:path>
                </a:pathLst>
              </a:custGeom>
              <a:solidFill>
                <a:srgbClr val="6E666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85" name="Google Shape;476;p38"/>
              <p:cNvSpPr/>
              <p:nvPr/>
            </p:nvSpPr>
            <p:spPr>
              <a:xfrm>
                <a:off x="3105169" y="6141826"/>
                <a:ext cx="198739" cy="184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1" y="0"/>
                      <a:pt x="0" y="4823"/>
                      <a:pt x="0" y="10795"/>
                    </a:cubicBezTo>
                    <a:cubicBezTo>
                      <a:pt x="0" y="16777"/>
                      <a:pt x="4821" y="21600"/>
                      <a:pt x="10800" y="21600"/>
                    </a:cubicBezTo>
                    <a:cubicBezTo>
                      <a:pt x="16779" y="21600"/>
                      <a:pt x="21600" y="16777"/>
                      <a:pt x="21600" y="10795"/>
                    </a:cubicBezTo>
                    <a:cubicBezTo>
                      <a:pt x="21600" y="4823"/>
                      <a:pt x="16779" y="0"/>
                      <a:pt x="10800"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86" name="Google Shape;477;p38"/>
              <p:cNvSpPr/>
              <p:nvPr/>
            </p:nvSpPr>
            <p:spPr>
              <a:xfrm>
                <a:off x="4312388" y="5086882"/>
                <a:ext cx="726845" cy="2033409"/>
              </a:xfrm>
              <a:custGeom>
                <a:avLst/>
                <a:gdLst/>
                <a:ahLst/>
                <a:cxnLst>
                  <a:cxn ang="0">
                    <a:pos x="wd2" y="hd2"/>
                  </a:cxn>
                  <a:cxn ang="5400000">
                    <a:pos x="wd2" y="hd2"/>
                  </a:cxn>
                  <a:cxn ang="10800000">
                    <a:pos x="wd2" y="hd2"/>
                  </a:cxn>
                  <a:cxn ang="16200000">
                    <a:pos x="wd2" y="hd2"/>
                  </a:cxn>
                </a:cxnLst>
                <a:rect l="0" t="0" r="r" b="b"/>
                <a:pathLst>
                  <a:path w="21319" h="21600" fill="norm" stroke="1" extrusionOk="0">
                    <a:moveTo>
                      <a:pt x="1456" y="0"/>
                    </a:moveTo>
                    <a:cubicBezTo>
                      <a:pt x="592" y="0"/>
                      <a:pt x="-281" y="241"/>
                      <a:pt x="87" y="620"/>
                    </a:cubicBezTo>
                    <a:lnTo>
                      <a:pt x="15698" y="21250"/>
                    </a:lnTo>
                    <a:cubicBezTo>
                      <a:pt x="15871" y="21467"/>
                      <a:pt x="16433" y="21600"/>
                      <a:pt x="17067" y="21600"/>
                    </a:cubicBezTo>
                    <a:cubicBezTo>
                      <a:pt x="17198" y="21600"/>
                      <a:pt x="17332" y="21594"/>
                      <a:pt x="17469" y="21581"/>
                    </a:cubicBezTo>
                    <a:lnTo>
                      <a:pt x="21319" y="21215"/>
                    </a:lnTo>
                    <a:lnTo>
                      <a:pt x="20486" y="20307"/>
                    </a:lnTo>
                    <a:lnTo>
                      <a:pt x="18092" y="20534"/>
                    </a:lnTo>
                    <a:lnTo>
                      <a:pt x="2844" y="393"/>
                    </a:lnTo>
                    <a:cubicBezTo>
                      <a:pt x="2673" y="119"/>
                      <a:pt x="2066" y="0"/>
                      <a:pt x="1456"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87" name="Google Shape;478;p38"/>
              <p:cNvSpPr/>
              <p:nvPr/>
            </p:nvSpPr>
            <p:spPr>
              <a:xfrm>
                <a:off x="1783739" y="2734599"/>
                <a:ext cx="1469673" cy="3554791"/>
              </a:xfrm>
              <a:custGeom>
                <a:avLst/>
                <a:gdLst/>
                <a:ahLst/>
                <a:cxnLst>
                  <a:cxn ang="0">
                    <a:pos x="wd2" y="hd2"/>
                  </a:cxn>
                  <a:cxn ang="5400000">
                    <a:pos x="wd2" y="hd2"/>
                  </a:cxn>
                  <a:cxn ang="10800000">
                    <a:pos x="wd2" y="hd2"/>
                  </a:cxn>
                  <a:cxn ang="16200000">
                    <a:pos x="wd2" y="hd2"/>
                  </a:cxn>
                </a:cxnLst>
                <a:rect l="0" t="0" r="r" b="b"/>
                <a:pathLst>
                  <a:path w="21299" h="21600" fill="norm" stroke="1" extrusionOk="0">
                    <a:moveTo>
                      <a:pt x="714" y="0"/>
                    </a:moveTo>
                    <a:cubicBezTo>
                      <a:pt x="-238" y="0"/>
                      <a:pt x="-238" y="539"/>
                      <a:pt x="714" y="539"/>
                    </a:cubicBezTo>
                    <a:lnTo>
                      <a:pt x="9122" y="539"/>
                    </a:lnTo>
                    <a:lnTo>
                      <a:pt x="19897" y="21372"/>
                    </a:lnTo>
                    <a:cubicBezTo>
                      <a:pt x="19974" y="21503"/>
                      <a:pt x="20257" y="21592"/>
                      <a:pt x="20591" y="21592"/>
                    </a:cubicBezTo>
                    <a:cubicBezTo>
                      <a:pt x="20617" y="21597"/>
                      <a:pt x="20643" y="21600"/>
                      <a:pt x="20669" y="21600"/>
                    </a:cubicBezTo>
                    <a:cubicBezTo>
                      <a:pt x="20693" y="21600"/>
                      <a:pt x="20719" y="21597"/>
                      <a:pt x="20745" y="21592"/>
                    </a:cubicBezTo>
                    <a:cubicBezTo>
                      <a:pt x="21105" y="21563"/>
                      <a:pt x="21362" y="21422"/>
                      <a:pt x="21285" y="21273"/>
                    </a:cubicBezTo>
                    <a:lnTo>
                      <a:pt x="10383" y="219"/>
                    </a:lnTo>
                    <a:cubicBezTo>
                      <a:pt x="10305" y="90"/>
                      <a:pt x="10022" y="0"/>
                      <a:pt x="9688"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88" name="Google Shape;479;p38"/>
              <p:cNvSpPr/>
              <p:nvPr/>
            </p:nvSpPr>
            <p:spPr>
              <a:xfrm>
                <a:off x="1593491" y="2686851"/>
                <a:ext cx="542901" cy="182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59" y="0"/>
                    </a:moveTo>
                    <a:cubicBezTo>
                      <a:pt x="421" y="0"/>
                      <a:pt x="0" y="1365"/>
                      <a:pt x="0" y="2927"/>
                    </a:cubicBezTo>
                    <a:lnTo>
                      <a:pt x="0" y="18683"/>
                    </a:lnTo>
                    <a:cubicBezTo>
                      <a:pt x="0" y="20431"/>
                      <a:pt x="421" y="21600"/>
                      <a:pt x="1059" y="21600"/>
                    </a:cubicBezTo>
                    <a:lnTo>
                      <a:pt x="20613" y="21600"/>
                    </a:lnTo>
                    <a:cubicBezTo>
                      <a:pt x="21176" y="21600"/>
                      <a:pt x="21600" y="20431"/>
                      <a:pt x="21600" y="18683"/>
                    </a:cubicBezTo>
                    <a:lnTo>
                      <a:pt x="21600" y="2927"/>
                    </a:lnTo>
                    <a:cubicBezTo>
                      <a:pt x="21600" y="1365"/>
                      <a:pt x="21176" y="0"/>
                      <a:pt x="20613"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89" name="Google Shape;480;p38"/>
              <p:cNvSpPr/>
              <p:nvPr/>
            </p:nvSpPr>
            <p:spPr>
              <a:xfrm>
                <a:off x="2491305" y="2638024"/>
                <a:ext cx="1301696" cy="1474713"/>
              </a:xfrm>
              <a:custGeom>
                <a:avLst/>
                <a:gdLst/>
                <a:ahLst/>
                <a:cxnLst>
                  <a:cxn ang="0">
                    <a:pos x="wd2" y="hd2"/>
                  </a:cxn>
                  <a:cxn ang="5400000">
                    <a:pos x="wd2" y="hd2"/>
                  </a:cxn>
                  <a:cxn ang="10800000">
                    <a:pos x="wd2" y="hd2"/>
                  </a:cxn>
                  <a:cxn ang="16200000">
                    <a:pos x="wd2" y="hd2"/>
                  </a:cxn>
                </a:cxnLst>
                <a:rect l="0" t="0" r="r" b="b"/>
                <a:pathLst>
                  <a:path w="21242" h="21600" fill="norm" stroke="1" extrusionOk="0">
                    <a:moveTo>
                      <a:pt x="8643" y="0"/>
                    </a:moveTo>
                    <a:cubicBezTo>
                      <a:pt x="7139" y="0"/>
                      <a:pt x="5726" y="772"/>
                      <a:pt x="5182" y="2017"/>
                    </a:cubicBezTo>
                    <a:lnTo>
                      <a:pt x="4777" y="2908"/>
                    </a:lnTo>
                    <a:lnTo>
                      <a:pt x="4429" y="3798"/>
                    </a:lnTo>
                    <a:cubicBezTo>
                      <a:pt x="4169" y="4401"/>
                      <a:pt x="3909" y="4979"/>
                      <a:pt x="3677" y="5582"/>
                    </a:cubicBezTo>
                    <a:cubicBezTo>
                      <a:pt x="3185" y="6761"/>
                      <a:pt x="2692" y="7965"/>
                      <a:pt x="2228" y="9170"/>
                    </a:cubicBezTo>
                    <a:cubicBezTo>
                      <a:pt x="1794" y="10374"/>
                      <a:pt x="1332" y="11602"/>
                      <a:pt x="955" y="12855"/>
                    </a:cubicBezTo>
                    <a:cubicBezTo>
                      <a:pt x="753" y="13481"/>
                      <a:pt x="550" y="14131"/>
                      <a:pt x="376" y="14806"/>
                    </a:cubicBezTo>
                    <a:cubicBezTo>
                      <a:pt x="290" y="15143"/>
                      <a:pt x="231" y="15504"/>
                      <a:pt x="145" y="15865"/>
                    </a:cubicBezTo>
                    <a:cubicBezTo>
                      <a:pt x="57" y="16275"/>
                      <a:pt x="28" y="16708"/>
                      <a:pt x="0" y="17118"/>
                    </a:cubicBezTo>
                    <a:lnTo>
                      <a:pt x="0" y="17504"/>
                    </a:lnTo>
                    <a:cubicBezTo>
                      <a:pt x="0" y="17648"/>
                      <a:pt x="0" y="17792"/>
                      <a:pt x="28" y="17985"/>
                    </a:cubicBezTo>
                    <a:cubicBezTo>
                      <a:pt x="57" y="18202"/>
                      <a:pt x="116" y="18443"/>
                      <a:pt x="174" y="18636"/>
                    </a:cubicBezTo>
                    <a:cubicBezTo>
                      <a:pt x="202" y="18708"/>
                      <a:pt x="202" y="18779"/>
                      <a:pt x="260" y="18877"/>
                    </a:cubicBezTo>
                    <a:cubicBezTo>
                      <a:pt x="290" y="18948"/>
                      <a:pt x="319" y="19020"/>
                      <a:pt x="376" y="19118"/>
                    </a:cubicBezTo>
                    <a:lnTo>
                      <a:pt x="434" y="19261"/>
                    </a:lnTo>
                    <a:lnTo>
                      <a:pt x="491" y="19334"/>
                    </a:lnTo>
                    <a:lnTo>
                      <a:pt x="521" y="19406"/>
                    </a:lnTo>
                    <a:lnTo>
                      <a:pt x="636" y="19575"/>
                    </a:lnTo>
                    <a:cubicBezTo>
                      <a:pt x="665" y="19622"/>
                      <a:pt x="724" y="19695"/>
                      <a:pt x="781" y="19743"/>
                    </a:cubicBezTo>
                    <a:cubicBezTo>
                      <a:pt x="898" y="19863"/>
                      <a:pt x="1013" y="19984"/>
                      <a:pt x="1129" y="20104"/>
                    </a:cubicBezTo>
                    <a:cubicBezTo>
                      <a:pt x="1215" y="20177"/>
                      <a:pt x="1303" y="20226"/>
                      <a:pt x="1389" y="20297"/>
                    </a:cubicBezTo>
                    <a:lnTo>
                      <a:pt x="1505" y="20369"/>
                    </a:lnTo>
                    <a:lnTo>
                      <a:pt x="1534" y="20393"/>
                    </a:lnTo>
                    <a:lnTo>
                      <a:pt x="1766" y="20538"/>
                    </a:lnTo>
                    <a:cubicBezTo>
                      <a:pt x="1911" y="20634"/>
                      <a:pt x="2084" y="20730"/>
                      <a:pt x="2228" y="20803"/>
                    </a:cubicBezTo>
                    <a:cubicBezTo>
                      <a:pt x="2547" y="20948"/>
                      <a:pt x="2895" y="21092"/>
                      <a:pt x="3243" y="21212"/>
                    </a:cubicBezTo>
                    <a:cubicBezTo>
                      <a:pt x="3850" y="21405"/>
                      <a:pt x="4517" y="21526"/>
                      <a:pt x="5211" y="21573"/>
                    </a:cubicBezTo>
                    <a:cubicBezTo>
                      <a:pt x="5432" y="21593"/>
                      <a:pt x="5654" y="21600"/>
                      <a:pt x="5875" y="21600"/>
                    </a:cubicBezTo>
                    <a:cubicBezTo>
                      <a:pt x="6233" y="21600"/>
                      <a:pt x="6592" y="21579"/>
                      <a:pt x="6948" y="21550"/>
                    </a:cubicBezTo>
                    <a:cubicBezTo>
                      <a:pt x="7905" y="21453"/>
                      <a:pt x="8889" y="21261"/>
                      <a:pt x="9816" y="20996"/>
                    </a:cubicBezTo>
                    <a:cubicBezTo>
                      <a:pt x="10626" y="20755"/>
                      <a:pt x="11438" y="20466"/>
                      <a:pt x="12218" y="20153"/>
                    </a:cubicBezTo>
                    <a:cubicBezTo>
                      <a:pt x="13695" y="19526"/>
                      <a:pt x="15086" y="18828"/>
                      <a:pt x="16446" y="18057"/>
                    </a:cubicBezTo>
                    <a:cubicBezTo>
                      <a:pt x="17083" y="17696"/>
                      <a:pt x="17721" y="17310"/>
                      <a:pt x="18357" y="16926"/>
                    </a:cubicBezTo>
                    <a:cubicBezTo>
                      <a:pt x="18676" y="16708"/>
                      <a:pt x="18994" y="16516"/>
                      <a:pt x="19313" y="16324"/>
                    </a:cubicBezTo>
                    <a:lnTo>
                      <a:pt x="19777" y="16010"/>
                    </a:lnTo>
                    <a:lnTo>
                      <a:pt x="20008" y="15841"/>
                    </a:lnTo>
                    <a:lnTo>
                      <a:pt x="20268" y="15673"/>
                    </a:lnTo>
                    <a:lnTo>
                      <a:pt x="20211" y="15649"/>
                    </a:lnTo>
                    <a:cubicBezTo>
                      <a:pt x="21427" y="14757"/>
                      <a:pt x="21600" y="13240"/>
                      <a:pt x="20557" y="12180"/>
                    </a:cubicBezTo>
                    <a:cubicBezTo>
                      <a:pt x="19965" y="11574"/>
                      <a:pt x="19095" y="11257"/>
                      <a:pt x="18213" y="11257"/>
                    </a:cubicBezTo>
                    <a:cubicBezTo>
                      <a:pt x="17589" y="11257"/>
                      <a:pt x="16959" y="11417"/>
                      <a:pt x="16418" y="11747"/>
                    </a:cubicBezTo>
                    <a:lnTo>
                      <a:pt x="16330" y="11796"/>
                    </a:lnTo>
                    <a:lnTo>
                      <a:pt x="15984" y="12036"/>
                    </a:lnTo>
                    <a:lnTo>
                      <a:pt x="15549" y="12300"/>
                    </a:lnTo>
                    <a:cubicBezTo>
                      <a:pt x="15288" y="12469"/>
                      <a:pt x="14998" y="12638"/>
                      <a:pt x="14709" y="12806"/>
                    </a:cubicBezTo>
                    <a:cubicBezTo>
                      <a:pt x="14159" y="13144"/>
                      <a:pt x="13580" y="13457"/>
                      <a:pt x="13001" y="13770"/>
                    </a:cubicBezTo>
                    <a:cubicBezTo>
                      <a:pt x="11872" y="14373"/>
                      <a:pt x="10684" y="14902"/>
                      <a:pt x="9468" y="15359"/>
                    </a:cubicBezTo>
                    <a:cubicBezTo>
                      <a:pt x="8918" y="15577"/>
                      <a:pt x="8339" y="15745"/>
                      <a:pt x="7760" y="15914"/>
                    </a:cubicBezTo>
                    <a:cubicBezTo>
                      <a:pt x="7500" y="15986"/>
                      <a:pt x="7238" y="16034"/>
                      <a:pt x="6978" y="16082"/>
                    </a:cubicBezTo>
                    <a:lnTo>
                      <a:pt x="6978" y="16059"/>
                    </a:lnTo>
                    <a:cubicBezTo>
                      <a:pt x="7123" y="15528"/>
                      <a:pt x="7326" y="14975"/>
                      <a:pt x="7528" y="14420"/>
                    </a:cubicBezTo>
                    <a:cubicBezTo>
                      <a:pt x="7934" y="13288"/>
                      <a:pt x="8396" y="12157"/>
                      <a:pt x="8889" y="11024"/>
                    </a:cubicBezTo>
                    <a:cubicBezTo>
                      <a:pt x="9352" y="9892"/>
                      <a:pt x="9873" y="8761"/>
                      <a:pt x="10395" y="7629"/>
                    </a:cubicBezTo>
                    <a:cubicBezTo>
                      <a:pt x="10655" y="7074"/>
                      <a:pt x="10945" y="6521"/>
                      <a:pt x="11205" y="5943"/>
                    </a:cubicBezTo>
                    <a:lnTo>
                      <a:pt x="11610" y="5100"/>
                    </a:lnTo>
                    <a:lnTo>
                      <a:pt x="12017" y="4280"/>
                    </a:lnTo>
                    <a:lnTo>
                      <a:pt x="12046" y="4233"/>
                    </a:lnTo>
                    <a:cubicBezTo>
                      <a:pt x="12074" y="4184"/>
                      <a:pt x="12103" y="4160"/>
                      <a:pt x="12103" y="4112"/>
                    </a:cubicBezTo>
                    <a:cubicBezTo>
                      <a:pt x="12797" y="2523"/>
                      <a:pt x="11813" y="764"/>
                      <a:pt x="9902" y="186"/>
                    </a:cubicBezTo>
                    <a:cubicBezTo>
                      <a:pt x="9487" y="60"/>
                      <a:pt x="9061" y="0"/>
                      <a:pt x="8643"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90" name="Google Shape;481;p38"/>
              <p:cNvSpPr/>
              <p:nvPr/>
            </p:nvSpPr>
            <p:spPr>
              <a:xfrm>
                <a:off x="2753717" y="3733076"/>
                <a:ext cx="167634" cy="93422"/>
              </a:xfrm>
              <a:custGeom>
                <a:avLst/>
                <a:gdLst/>
                <a:ahLst/>
                <a:cxnLst>
                  <a:cxn ang="0">
                    <a:pos x="wd2" y="hd2"/>
                  </a:cxn>
                  <a:cxn ang="5400000">
                    <a:pos x="wd2" y="hd2"/>
                  </a:cxn>
                  <a:cxn ang="10800000">
                    <a:pos x="wd2" y="hd2"/>
                  </a:cxn>
                  <a:cxn ang="16200000">
                    <a:pos x="wd2" y="hd2"/>
                  </a:cxn>
                </a:cxnLst>
                <a:rect l="0" t="0" r="r" b="b"/>
                <a:pathLst>
                  <a:path w="21258" h="21600" fill="norm" stroke="1" extrusionOk="0">
                    <a:moveTo>
                      <a:pt x="19968" y="0"/>
                    </a:moveTo>
                    <a:cubicBezTo>
                      <a:pt x="19764" y="0"/>
                      <a:pt x="19559" y="96"/>
                      <a:pt x="19366" y="307"/>
                    </a:cubicBezTo>
                    <a:cubicBezTo>
                      <a:pt x="12844" y="4858"/>
                      <a:pt x="6322" y="10560"/>
                      <a:pt x="470" y="17798"/>
                    </a:cubicBezTo>
                    <a:cubicBezTo>
                      <a:pt x="16" y="18547"/>
                      <a:pt x="-200" y="19699"/>
                      <a:pt x="243" y="20832"/>
                    </a:cubicBezTo>
                    <a:cubicBezTo>
                      <a:pt x="470" y="21600"/>
                      <a:pt x="925" y="21600"/>
                      <a:pt x="1368" y="21600"/>
                    </a:cubicBezTo>
                    <a:cubicBezTo>
                      <a:pt x="1595" y="21600"/>
                      <a:pt x="1823" y="21600"/>
                      <a:pt x="2050" y="21216"/>
                    </a:cubicBezTo>
                    <a:cubicBezTo>
                      <a:pt x="7901" y="14362"/>
                      <a:pt x="13969" y="8659"/>
                      <a:pt x="20491" y="4109"/>
                    </a:cubicBezTo>
                    <a:cubicBezTo>
                      <a:pt x="21173" y="3725"/>
                      <a:pt x="21400" y="2573"/>
                      <a:pt x="21173" y="1440"/>
                    </a:cubicBezTo>
                    <a:cubicBezTo>
                      <a:pt x="21014" y="614"/>
                      <a:pt x="20491" y="0"/>
                      <a:pt x="19968"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91" name="Google Shape;482;p38"/>
              <p:cNvSpPr/>
              <p:nvPr/>
            </p:nvSpPr>
            <p:spPr>
              <a:xfrm>
                <a:off x="2772887" y="3723111"/>
                <a:ext cx="139594" cy="30560"/>
              </a:xfrm>
              <a:custGeom>
                <a:avLst/>
                <a:gdLst/>
                <a:ahLst/>
                <a:cxnLst>
                  <a:cxn ang="0">
                    <a:pos x="wd2" y="hd2"/>
                  </a:cxn>
                  <a:cxn ang="5400000">
                    <a:pos x="wd2" y="hd2"/>
                  </a:cxn>
                  <a:cxn ang="10800000">
                    <a:pos x="wd2" y="hd2"/>
                  </a:cxn>
                  <a:cxn ang="16200000">
                    <a:pos x="wd2" y="hd2"/>
                  </a:cxn>
                </a:cxnLst>
                <a:rect l="0" t="0" r="r" b="b"/>
                <a:pathLst>
                  <a:path w="20798" h="21600" fill="norm" stroke="1" extrusionOk="0">
                    <a:moveTo>
                      <a:pt x="9471" y="0"/>
                    </a:moveTo>
                    <a:cubicBezTo>
                      <a:pt x="5079" y="0"/>
                      <a:pt x="1434" y="3287"/>
                      <a:pt x="1127" y="3287"/>
                    </a:cubicBezTo>
                    <a:cubicBezTo>
                      <a:pt x="-635" y="4402"/>
                      <a:pt x="-235" y="16200"/>
                      <a:pt x="1661" y="16200"/>
                    </a:cubicBezTo>
                    <a:cubicBezTo>
                      <a:pt x="1741" y="16200"/>
                      <a:pt x="1835" y="16141"/>
                      <a:pt x="1928" y="16083"/>
                    </a:cubicBezTo>
                    <a:cubicBezTo>
                      <a:pt x="1928" y="16083"/>
                      <a:pt x="5292" y="13089"/>
                      <a:pt x="9311" y="13089"/>
                    </a:cubicBezTo>
                    <a:cubicBezTo>
                      <a:pt x="12328" y="13089"/>
                      <a:pt x="15705" y="14791"/>
                      <a:pt x="18322" y="20778"/>
                    </a:cubicBezTo>
                    <a:cubicBezTo>
                      <a:pt x="18455" y="21307"/>
                      <a:pt x="18575" y="21600"/>
                      <a:pt x="18709" y="21600"/>
                    </a:cubicBezTo>
                    <a:cubicBezTo>
                      <a:pt x="18842" y="21600"/>
                      <a:pt x="18976" y="21307"/>
                      <a:pt x="19109" y="20778"/>
                    </a:cubicBezTo>
                    <a:cubicBezTo>
                      <a:pt x="19256" y="21072"/>
                      <a:pt x="19390" y="21189"/>
                      <a:pt x="19537" y="21189"/>
                    </a:cubicBezTo>
                    <a:cubicBezTo>
                      <a:pt x="19924" y="21189"/>
                      <a:pt x="20311" y="20133"/>
                      <a:pt x="20698" y="18430"/>
                    </a:cubicBezTo>
                    <a:cubicBezTo>
                      <a:pt x="20965" y="14909"/>
                      <a:pt x="20698" y="10272"/>
                      <a:pt x="19897" y="9098"/>
                    </a:cubicBezTo>
                    <a:cubicBezTo>
                      <a:pt x="16787" y="1996"/>
                      <a:pt x="12902" y="0"/>
                      <a:pt x="9471" y="0"/>
                    </a:cubicBezTo>
                    <a:close/>
                  </a:path>
                </a:pathLst>
              </a:custGeom>
              <a:solidFill>
                <a:srgbClr val="AF5F48"/>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92" name="Google Shape;483;p38"/>
              <p:cNvSpPr/>
              <p:nvPr/>
            </p:nvSpPr>
            <p:spPr>
              <a:xfrm>
                <a:off x="3498824" y="2981728"/>
                <a:ext cx="505859" cy="689152"/>
              </a:xfrm>
              <a:custGeom>
                <a:avLst/>
                <a:gdLst/>
                <a:ahLst/>
                <a:cxnLst>
                  <a:cxn ang="0">
                    <a:pos x="wd2" y="hd2"/>
                  </a:cxn>
                  <a:cxn ang="5400000">
                    <a:pos x="wd2" y="hd2"/>
                  </a:cxn>
                  <a:cxn ang="10800000">
                    <a:pos x="wd2" y="hd2"/>
                  </a:cxn>
                  <a:cxn ang="16200000">
                    <a:pos x="wd2" y="hd2"/>
                  </a:cxn>
                </a:cxnLst>
                <a:rect l="0" t="0" r="r" b="b"/>
                <a:pathLst>
                  <a:path w="20190" h="21600" fill="norm" stroke="1" extrusionOk="0">
                    <a:moveTo>
                      <a:pt x="15645" y="0"/>
                    </a:moveTo>
                    <a:cubicBezTo>
                      <a:pt x="13853" y="0"/>
                      <a:pt x="11024" y="3488"/>
                      <a:pt x="7448" y="6273"/>
                    </a:cubicBezTo>
                    <a:cubicBezTo>
                      <a:pt x="4827" y="8438"/>
                      <a:pt x="2702" y="10809"/>
                      <a:pt x="932" y="13386"/>
                    </a:cubicBezTo>
                    <a:cubicBezTo>
                      <a:pt x="-627" y="15499"/>
                      <a:pt x="-201" y="18128"/>
                      <a:pt x="1994" y="19932"/>
                    </a:cubicBezTo>
                    <a:cubicBezTo>
                      <a:pt x="3518" y="21165"/>
                      <a:pt x="5381" y="21600"/>
                      <a:pt x="7144" y="21600"/>
                    </a:cubicBezTo>
                    <a:cubicBezTo>
                      <a:pt x="8986" y="21600"/>
                      <a:pt x="10717" y="21126"/>
                      <a:pt x="11839" y="20601"/>
                    </a:cubicBezTo>
                    <a:cubicBezTo>
                      <a:pt x="14811" y="19260"/>
                      <a:pt x="14811" y="17662"/>
                      <a:pt x="16156" y="15033"/>
                    </a:cubicBezTo>
                    <a:cubicBezTo>
                      <a:pt x="17576" y="12251"/>
                      <a:pt x="19203" y="11993"/>
                      <a:pt x="19346" y="10809"/>
                    </a:cubicBezTo>
                    <a:cubicBezTo>
                      <a:pt x="19503" y="9950"/>
                      <a:pt x="18895" y="9758"/>
                      <a:pt x="18323" y="9758"/>
                    </a:cubicBezTo>
                    <a:cubicBezTo>
                      <a:pt x="17865" y="9758"/>
                      <a:pt x="17433" y="9880"/>
                      <a:pt x="17433" y="9880"/>
                    </a:cubicBezTo>
                    <a:cubicBezTo>
                      <a:pt x="18706" y="8592"/>
                      <a:pt x="17644" y="7767"/>
                      <a:pt x="17079" y="7509"/>
                    </a:cubicBezTo>
                    <a:cubicBezTo>
                      <a:pt x="16950" y="7457"/>
                      <a:pt x="16796" y="7436"/>
                      <a:pt x="16635" y="7436"/>
                    </a:cubicBezTo>
                    <a:cubicBezTo>
                      <a:pt x="15823" y="7436"/>
                      <a:pt x="14740" y="7975"/>
                      <a:pt x="14740" y="7975"/>
                    </a:cubicBezTo>
                    <a:cubicBezTo>
                      <a:pt x="17007" y="5911"/>
                      <a:pt x="20973" y="2819"/>
                      <a:pt x="20054" y="1840"/>
                    </a:cubicBezTo>
                    <a:cubicBezTo>
                      <a:pt x="19850" y="1608"/>
                      <a:pt x="19575" y="1507"/>
                      <a:pt x="19246" y="1507"/>
                    </a:cubicBezTo>
                    <a:cubicBezTo>
                      <a:pt x="16964" y="1507"/>
                      <a:pt x="12194" y="6478"/>
                      <a:pt x="12194" y="6478"/>
                    </a:cubicBezTo>
                    <a:cubicBezTo>
                      <a:pt x="13467" y="4469"/>
                      <a:pt x="17576" y="1221"/>
                      <a:pt x="16370" y="242"/>
                    </a:cubicBezTo>
                    <a:cubicBezTo>
                      <a:pt x="16152" y="75"/>
                      <a:pt x="15909" y="0"/>
                      <a:pt x="15645"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93" name="Google Shape;484;p38"/>
              <p:cNvSpPr/>
              <p:nvPr/>
            </p:nvSpPr>
            <p:spPr>
              <a:xfrm>
                <a:off x="3502645" y="3204192"/>
                <a:ext cx="234221" cy="275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97" y="0"/>
                    </a:moveTo>
                    <a:cubicBezTo>
                      <a:pt x="14494" y="0"/>
                      <a:pt x="11866" y="547"/>
                      <a:pt x="9494" y="1603"/>
                    </a:cubicBezTo>
                    <a:cubicBezTo>
                      <a:pt x="2950" y="4444"/>
                      <a:pt x="0" y="21600"/>
                      <a:pt x="0" y="21600"/>
                    </a:cubicBezTo>
                    <a:lnTo>
                      <a:pt x="21600" y="567"/>
                    </a:lnTo>
                    <a:cubicBezTo>
                      <a:pt x="20146" y="189"/>
                      <a:pt x="18625" y="0"/>
                      <a:pt x="17097" y="0"/>
                    </a:cubicBezTo>
                    <a:close/>
                  </a:path>
                </a:pathLst>
              </a:custGeom>
              <a:solidFill>
                <a:srgbClr val="E38C67"/>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94" name="Google Shape;485;p38"/>
              <p:cNvSpPr/>
              <p:nvPr/>
            </p:nvSpPr>
            <p:spPr>
              <a:xfrm>
                <a:off x="3429887" y="3441688"/>
                <a:ext cx="301692" cy="322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1" y="0"/>
                    </a:moveTo>
                    <a:cubicBezTo>
                      <a:pt x="2669" y="551"/>
                      <a:pt x="892" y="1870"/>
                      <a:pt x="0" y="3634"/>
                    </a:cubicBezTo>
                    <a:cubicBezTo>
                      <a:pt x="0" y="3634"/>
                      <a:pt x="6351" y="15539"/>
                      <a:pt x="16263" y="21600"/>
                    </a:cubicBezTo>
                    <a:cubicBezTo>
                      <a:pt x="18546" y="21049"/>
                      <a:pt x="20452" y="19947"/>
                      <a:pt x="21600" y="18294"/>
                    </a:cubicBezTo>
                    <a:cubicBezTo>
                      <a:pt x="14357" y="13446"/>
                      <a:pt x="8641" y="7163"/>
                      <a:pt x="4831"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95" name="Google Shape;486;p38"/>
              <p:cNvSpPr/>
              <p:nvPr/>
            </p:nvSpPr>
            <p:spPr>
              <a:xfrm>
                <a:off x="3382705" y="3445175"/>
                <a:ext cx="211505" cy="185430"/>
              </a:xfrm>
              <a:custGeom>
                <a:avLst/>
                <a:gdLst/>
                <a:ahLst/>
                <a:cxnLst>
                  <a:cxn ang="0">
                    <a:pos x="wd2" y="hd2"/>
                  </a:cxn>
                  <a:cxn ang="5400000">
                    <a:pos x="wd2" y="hd2"/>
                  </a:cxn>
                  <a:cxn ang="10800000">
                    <a:pos x="wd2" y="hd2"/>
                  </a:cxn>
                  <a:cxn ang="16200000">
                    <a:pos x="wd2" y="hd2"/>
                  </a:cxn>
                </a:cxnLst>
                <a:rect l="0" t="0" r="r" b="b"/>
                <a:pathLst>
                  <a:path w="18933" h="21600" fill="norm" stroke="1" extrusionOk="0">
                    <a:moveTo>
                      <a:pt x="11947" y="0"/>
                    </a:moveTo>
                    <a:cubicBezTo>
                      <a:pt x="9517" y="0"/>
                      <a:pt x="6838" y="1151"/>
                      <a:pt x="4544" y="3424"/>
                    </a:cubicBezTo>
                    <a:cubicBezTo>
                      <a:pt x="93" y="7642"/>
                      <a:pt x="-1335" y="14529"/>
                      <a:pt x="1368" y="18553"/>
                    </a:cubicBezTo>
                    <a:cubicBezTo>
                      <a:pt x="2667" y="20594"/>
                      <a:pt x="4721" y="21600"/>
                      <a:pt x="6991" y="21600"/>
                    </a:cubicBezTo>
                    <a:cubicBezTo>
                      <a:pt x="9413" y="21600"/>
                      <a:pt x="12092" y="20449"/>
                      <a:pt x="14394" y="18176"/>
                    </a:cubicBezTo>
                    <a:cubicBezTo>
                      <a:pt x="18837" y="13958"/>
                      <a:pt x="20265" y="7061"/>
                      <a:pt x="17570" y="3037"/>
                    </a:cubicBezTo>
                    <a:cubicBezTo>
                      <a:pt x="16263" y="1006"/>
                      <a:pt x="14217" y="0"/>
                      <a:pt x="11947" y="0"/>
                    </a:cubicBezTo>
                    <a:close/>
                  </a:path>
                </a:pathLst>
              </a:custGeom>
              <a:solidFill>
                <a:srgbClr val="1F2930"/>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96" name="Google Shape;487;p38"/>
              <p:cNvSpPr/>
              <p:nvPr/>
            </p:nvSpPr>
            <p:spPr>
              <a:xfrm>
                <a:off x="3412345" y="3471831"/>
                <a:ext cx="152603" cy="132035"/>
              </a:xfrm>
              <a:custGeom>
                <a:avLst/>
                <a:gdLst/>
                <a:ahLst/>
                <a:cxnLst>
                  <a:cxn ang="0">
                    <a:pos x="wd2" y="hd2"/>
                  </a:cxn>
                  <a:cxn ang="5400000">
                    <a:pos x="wd2" y="hd2"/>
                  </a:cxn>
                  <a:cxn ang="10800000">
                    <a:pos x="wd2" y="hd2"/>
                  </a:cxn>
                  <a:cxn ang="16200000">
                    <a:pos x="wd2" y="hd2"/>
                  </a:cxn>
                </a:cxnLst>
                <a:rect l="0" t="0" r="r" b="b"/>
                <a:pathLst>
                  <a:path w="18953" h="21600" fill="norm" stroke="1" extrusionOk="0">
                    <a:moveTo>
                      <a:pt x="12027" y="0"/>
                    </a:moveTo>
                    <a:cubicBezTo>
                      <a:pt x="9590" y="0"/>
                      <a:pt x="6919" y="1155"/>
                      <a:pt x="4605" y="3410"/>
                    </a:cubicBezTo>
                    <a:cubicBezTo>
                      <a:pt x="198" y="7716"/>
                      <a:pt x="-1349" y="14441"/>
                      <a:pt x="1300" y="18734"/>
                    </a:cubicBezTo>
                    <a:cubicBezTo>
                      <a:pt x="2657" y="20663"/>
                      <a:pt x="4671" y="21600"/>
                      <a:pt x="6886" y="21600"/>
                    </a:cubicBezTo>
                    <a:cubicBezTo>
                      <a:pt x="9312" y="21600"/>
                      <a:pt x="11994" y="20459"/>
                      <a:pt x="14297" y="18204"/>
                    </a:cubicBezTo>
                    <a:cubicBezTo>
                      <a:pt x="18927" y="13897"/>
                      <a:pt x="20251" y="7173"/>
                      <a:pt x="17602" y="2866"/>
                    </a:cubicBezTo>
                    <a:cubicBezTo>
                      <a:pt x="16245" y="951"/>
                      <a:pt x="14231" y="0"/>
                      <a:pt x="12027" y="0"/>
                    </a:cubicBezTo>
                    <a:close/>
                  </a:path>
                </a:pathLst>
              </a:custGeom>
              <a:solidFill>
                <a:srgbClr val="EFEBE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97" name="Google Shape;488;p38"/>
              <p:cNvSpPr/>
              <p:nvPr/>
            </p:nvSpPr>
            <p:spPr>
              <a:xfrm>
                <a:off x="2574635" y="2564865"/>
                <a:ext cx="700686" cy="820938"/>
              </a:xfrm>
              <a:custGeom>
                <a:avLst/>
                <a:gdLst/>
                <a:ahLst/>
                <a:cxnLst>
                  <a:cxn ang="0">
                    <a:pos x="wd2" y="hd2"/>
                  </a:cxn>
                  <a:cxn ang="5400000">
                    <a:pos x="wd2" y="hd2"/>
                  </a:cxn>
                  <a:cxn ang="10800000">
                    <a:pos x="wd2" y="hd2"/>
                  </a:cxn>
                  <a:cxn ang="16200000">
                    <a:pos x="wd2" y="hd2"/>
                  </a:cxn>
                </a:cxnLst>
                <a:rect l="0" t="0" r="r" b="b"/>
                <a:pathLst>
                  <a:path w="21539" h="21600" fill="norm" stroke="1" extrusionOk="0">
                    <a:moveTo>
                      <a:pt x="13502" y="0"/>
                    </a:moveTo>
                    <a:cubicBezTo>
                      <a:pt x="11805" y="0"/>
                      <a:pt x="10103" y="424"/>
                      <a:pt x="8674" y="1263"/>
                    </a:cubicBezTo>
                    <a:cubicBezTo>
                      <a:pt x="8563" y="1350"/>
                      <a:pt x="8401" y="1438"/>
                      <a:pt x="8291" y="1523"/>
                    </a:cubicBezTo>
                    <a:lnTo>
                      <a:pt x="8183" y="1610"/>
                    </a:lnTo>
                    <a:cubicBezTo>
                      <a:pt x="7255" y="2215"/>
                      <a:pt x="6437" y="2952"/>
                      <a:pt x="5781" y="3773"/>
                    </a:cubicBezTo>
                    <a:lnTo>
                      <a:pt x="5509" y="4119"/>
                    </a:lnTo>
                    <a:cubicBezTo>
                      <a:pt x="4856" y="5115"/>
                      <a:pt x="4311" y="6153"/>
                      <a:pt x="3873" y="7278"/>
                    </a:cubicBezTo>
                    <a:cubicBezTo>
                      <a:pt x="2782" y="10090"/>
                      <a:pt x="2019" y="12168"/>
                      <a:pt x="1419" y="13723"/>
                    </a:cubicBezTo>
                    <a:lnTo>
                      <a:pt x="1311" y="14115"/>
                    </a:lnTo>
                    <a:cubicBezTo>
                      <a:pt x="711" y="15585"/>
                      <a:pt x="273" y="17099"/>
                      <a:pt x="0" y="18657"/>
                    </a:cubicBezTo>
                    <a:lnTo>
                      <a:pt x="3710" y="19306"/>
                    </a:lnTo>
                    <a:lnTo>
                      <a:pt x="4145" y="19393"/>
                    </a:lnTo>
                    <a:lnTo>
                      <a:pt x="12111" y="20776"/>
                    </a:lnTo>
                    <a:lnTo>
                      <a:pt x="12436" y="20820"/>
                    </a:lnTo>
                    <a:lnTo>
                      <a:pt x="16909" y="21600"/>
                    </a:lnTo>
                    <a:cubicBezTo>
                      <a:pt x="16909" y="21600"/>
                      <a:pt x="17510" y="20475"/>
                      <a:pt x="18273" y="18786"/>
                    </a:cubicBezTo>
                    <a:lnTo>
                      <a:pt x="18438" y="18353"/>
                    </a:lnTo>
                    <a:cubicBezTo>
                      <a:pt x="19746" y="15369"/>
                      <a:pt x="20727" y="12297"/>
                      <a:pt x="21382" y="9181"/>
                    </a:cubicBezTo>
                    <a:lnTo>
                      <a:pt x="21382" y="8965"/>
                    </a:lnTo>
                    <a:cubicBezTo>
                      <a:pt x="21600" y="7667"/>
                      <a:pt x="21600" y="6325"/>
                      <a:pt x="21327" y="5027"/>
                    </a:cubicBezTo>
                    <a:cubicBezTo>
                      <a:pt x="21055" y="3946"/>
                      <a:pt x="20402" y="2908"/>
                      <a:pt x="19419" y="2087"/>
                    </a:cubicBezTo>
                    <a:cubicBezTo>
                      <a:pt x="19256" y="1912"/>
                      <a:pt x="19036" y="1739"/>
                      <a:pt x="18873" y="1610"/>
                    </a:cubicBezTo>
                    <a:cubicBezTo>
                      <a:pt x="18545" y="1394"/>
                      <a:pt x="18218" y="1221"/>
                      <a:pt x="17893" y="1047"/>
                    </a:cubicBezTo>
                    <a:cubicBezTo>
                      <a:pt x="16570" y="347"/>
                      <a:pt x="15036" y="0"/>
                      <a:pt x="13502"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98" name="Google Shape;489;p38"/>
              <p:cNvSpPr/>
              <p:nvPr/>
            </p:nvSpPr>
            <p:spPr>
              <a:xfrm>
                <a:off x="266215" y="1049048"/>
                <a:ext cx="1494027" cy="1710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09" y="15348"/>
                    </a:moveTo>
                    <a:cubicBezTo>
                      <a:pt x="6260" y="15369"/>
                      <a:pt x="6285" y="15369"/>
                      <a:pt x="6337" y="15390"/>
                    </a:cubicBezTo>
                    <a:cubicBezTo>
                      <a:pt x="6388" y="15407"/>
                      <a:pt x="6438" y="15427"/>
                      <a:pt x="6490" y="15450"/>
                    </a:cubicBezTo>
                    <a:lnTo>
                      <a:pt x="6362" y="15411"/>
                    </a:lnTo>
                    <a:lnTo>
                      <a:pt x="6260" y="15369"/>
                    </a:lnTo>
                    <a:lnTo>
                      <a:pt x="6209" y="15348"/>
                    </a:lnTo>
                    <a:close/>
                    <a:moveTo>
                      <a:pt x="4217" y="0"/>
                    </a:moveTo>
                    <a:cubicBezTo>
                      <a:pt x="2494" y="0"/>
                      <a:pt x="1009" y="1029"/>
                      <a:pt x="795" y="2430"/>
                    </a:cubicBezTo>
                    <a:lnTo>
                      <a:pt x="745" y="2659"/>
                    </a:lnTo>
                    <a:lnTo>
                      <a:pt x="719" y="2887"/>
                    </a:lnTo>
                    <a:lnTo>
                      <a:pt x="641" y="3324"/>
                    </a:lnTo>
                    <a:cubicBezTo>
                      <a:pt x="591" y="3614"/>
                      <a:pt x="565" y="3905"/>
                      <a:pt x="513" y="4195"/>
                    </a:cubicBezTo>
                    <a:cubicBezTo>
                      <a:pt x="437" y="4777"/>
                      <a:pt x="360" y="5337"/>
                      <a:pt x="308" y="5919"/>
                    </a:cubicBezTo>
                    <a:cubicBezTo>
                      <a:pt x="232" y="6500"/>
                      <a:pt x="180" y="7083"/>
                      <a:pt x="128" y="7664"/>
                    </a:cubicBezTo>
                    <a:cubicBezTo>
                      <a:pt x="104" y="7955"/>
                      <a:pt x="104" y="8267"/>
                      <a:pt x="78" y="8557"/>
                    </a:cubicBezTo>
                    <a:cubicBezTo>
                      <a:pt x="52" y="8848"/>
                      <a:pt x="52" y="9138"/>
                      <a:pt x="26" y="9430"/>
                    </a:cubicBezTo>
                    <a:cubicBezTo>
                      <a:pt x="0" y="10011"/>
                      <a:pt x="0" y="10613"/>
                      <a:pt x="0" y="11216"/>
                    </a:cubicBezTo>
                    <a:cubicBezTo>
                      <a:pt x="0" y="11818"/>
                      <a:pt x="0" y="12420"/>
                      <a:pt x="52" y="13022"/>
                    </a:cubicBezTo>
                    <a:cubicBezTo>
                      <a:pt x="78" y="13645"/>
                      <a:pt x="128" y="14269"/>
                      <a:pt x="232" y="14912"/>
                    </a:cubicBezTo>
                    <a:cubicBezTo>
                      <a:pt x="282" y="15244"/>
                      <a:pt x="360" y="15577"/>
                      <a:pt x="437" y="15930"/>
                    </a:cubicBezTo>
                    <a:cubicBezTo>
                      <a:pt x="513" y="16304"/>
                      <a:pt x="641" y="16657"/>
                      <a:pt x="769" y="17030"/>
                    </a:cubicBezTo>
                    <a:cubicBezTo>
                      <a:pt x="847" y="17217"/>
                      <a:pt x="924" y="17425"/>
                      <a:pt x="1026" y="17633"/>
                    </a:cubicBezTo>
                    <a:cubicBezTo>
                      <a:pt x="1154" y="17882"/>
                      <a:pt x="1282" y="18111"/>
                      <a:pt x="1437" y="18339"/>
                    </a:cubicBezTo>
                    <a:cubicBezTo>
                      <a:pt x="1643" y="18630"/>
                      <a:pt x="1873" y="18899"/>
                      <a:pt x="2156" y="19170"/>
                    </a:cubicBezTo>
                    <a:cubicBezTo>
                      <a:pt x="2334" y="19316"/>
                      <a:pt x="2540" y="19481"/>
                      <a:pt x="2771" y="19606"/>
                    </a:cubicBezTo>
                    <a:cubicBezTo>
                      <a:pt x="3027" y="19772"/>
                      <a:pt x="3284" y="19918"/>
                      <a:pt x="3592" y="20022"/>
                    </a:cubicBezTo>
                    <a:cubicBezTo>
                      <a:pt x="3669" y="20062"/>
                      <a:pt x="3746" y="20083"/>
                      <a:pt x="3823" y="20104"/>
                    </a:cubicBezTo>
                    <a:lnTo>
                      <a:pt x="3899" y="20125"/>
                    </a:lnTo>
                    <a:lnTo>
                      <a:pt x="4053" y="20166"/>
                    </a:lnTo>
                    <a:lnTo>
                      <a:pt x="4336" y="20250"/>
                    </a:lnTo>
                    <a:cubicBezTo>
                      <a:pt x="4516" y="20312"/>
                      <a:pt x="4721" y="20354"/>
                      <a:pt x="4901" y="20416"/>
                    </a:cubicBezTo>
                    <a:lnTo>
                      <a:pt x="5182" y="20478"/>
                    </a:lnTo>
                    <a:lnTo>
                      <a:pt x="5464" y="20541"/>
                    </a:lnTo>
                    <a:cubicBezTo>
                      <a:pt x="5670" y="20582"/>
                      <a:pt x="5849" y="20645"/>
                      <a:pt x="6029" y="20685"/>
                    </a:cubicBezTo>
                    <a:lnTo>
                      <a:pt x="6594" y="20790"/>
                    </a:lnTo>
                    <a:lnTo>
                      <a:pt x="7183" y="20894"/>
                    </a:lnTo>
                    <a:cubicBezTo>
                      <a:pt x="7542" y="20977"/>
                      <a:pt x="7927" y="21039"/>
                      <a:pt x="8287" y="21081"/>
                    </a:cubicBezTo>
                    <a:cubicBezTo>
                      <a:pt x="9056" y="21206"/>
                      <a:pt x="9800" y="21289"/>
                      <a:pt x="10544" y="21350"/>
                    </a:cubicBezTo>
                    <a:cubicBezTo>
                      <a:pt x="11287" y="21433"/>
                      <a:pt x="12032" y="21475"/>
                      <a:pt x="12776" y="21517"/>
                    </a:cubicBezTo>
                    <a:cubicBezTo>
                      <a:pt x="13519" y="21558"/>
                      <a:pt x="14238" y="21579"/>
                      <a:pt x="14982" y="21600"/>
                    </a:cubicBezTo>
                    <a:cubicBezTo>
                      <a:pt x="15699" y="21600"/>
                      <a:pt x="16444" y="21600"/>
                      <a:pt x="17188" y="21579"/>
                    </a:cubicBezTo>
                    <a:cubicBezTo>
                      <a:pt x="17547" y="21579"/>
                      <a:pt x="17907" y="21558"/>
                      <a:pt x="18291" y="21537"/>
                    </a:cubicBezTo>
                    <a:lnTo>
                      <a:pt x="18829" y="21496"/>
                    </a:lnTo>
                    <a:lnTo>
                      <a:pt x="19111" y="21475"/>
                    </a:lnTo>
                    <a:lnTo>
                      <a:pt x="19446" y="21454"/>
                    </a:lnTo>
                    <a:cubicBezTo>
                      <a:pt x="20650" y="21350"/>
                      <a:pt x="21600" y="20520"/>
                      <a:pt x="21600" y="19543"/>
                    </a:cubicBezTo>
                    <a:cubicBezTo>
                      <a:pt x="21600" y="18547"/>
                      <a:pt x="20650" y="17716"/>
                      <a:pt x="19446" y="17612"/>
                    </a:cubicBezTo>
                    <a:lnTo>
                      <a:pt x="19317" y="17612"/>
                    </a:lnTo>
                    <a:lnTo>
                      <a:pt x="18368" y="17550"/>
                    </a:lnTo>
                    <a:cubicBezTo>
                      <a:pt x="18035" y="17509"/>
                      <a:pt x="17701" y="17488"/>
                      <a:pt x="17368" y="17446"/>
                    </a:cubicBezTo>
                    <a:cubicBezTo>
                      <a:pt x="16701" y="17405"/>
                      <a:pt x="16059" y="17321"/>
                      <a:pt x="15392" y="17259"/>
                    </a:cubicBezTo>
                    <a:cubicBezTo>
                      <a:pt x="14725" y="17176"/>
                      <a:pt x="14084" y="17093"/>
                      <a:pt x="13443" y="16989"/>
                    </a:cubicBezTo>
                    <a:cubicBezTo>
                      <a:pt x="12776" y="16886"/>
                      <a:pt x="12160" y="16802"/>
                      <a:pt x="11519" y="16678"/>
                    </a:cubicBezTo>
                    <a:cubicBezTo>
                      <a:pt x="10261" y="16470"/>
                      <a:pt x="9030" y="16200"/>
                      <a:pt x="7850" y="15867"/>
                    </a:cubicBezTo>
                    <a:cubicBezTo>
                      <a:pt x="7696" y="15826"/>
                      <a:pt x="7542" y="15784"/>
                      <a:pt x="7414" y="15742"/>
                    </a:cubicBezTo>
                    <a:lnTo>
                      <a:pt x="7183" y="15681"/>
                    </a:lnTo>
                    <a:lnTo>
                      <a:pt x="7015" y="15629"/>
                    </a:lnTo>
                    <a:cubicBezTo>
                      <a:pt x="7012" y="15619"/>
                      <a:pt x="7008" y="15608"/>
                      <a:pt x="7003" y="15598"/>
                    </a:cubicBezTo>
                    <a:cubicBezTo>
                      <a:pt x="6953" y="15411"/>
                      <a:pt x="6901" y="15223"/>
                      <a:pt x="6875" y="15037"/>
                    </a:cubicBezTo>
                    <a:cubicBezTo>
                      <a:pt x="6850" y="14829"/>
                      <a:pt x="6824" y="14600"/>
                      <a:pt x="6798" y="14373"/>
                    </a:cubicBezTo>
                    <a:cubicBezTo>
                      <a:pt x="6773" y="13894"/>
                      <a:pt x="6747" y="13396"/>
                      <a:pt x="6747" y="12877"/>
                    </a:cubicBezTo>
                    <a:cubicBezTo>
                      <a:pt x="6747" y="12358"/>
                      <a:pt x="6747" y="11839"/>
                      <a:pt x="6773" y="11299"/>
                    </a:cubicBezTo>
                    <a:cubicBezTo>
                      <a:pt x="6798" y="10759"/>
                      <a:pt x="6824" y="10239"/>
                      <a:pt x="6875" y="9699"/>
                    </a:cubicBezTo>
                    <a:cubicBezTo>
                      <a:pt x="6901" y="9159"/>
                      <a:pt x="6953" y="8619"/>
                      <a:pt x="7003" y="8059"/>
                    </a:cubicBezTo>
                    <a:cubicBezTo>
                      <a:pt x="7055" y="7519"/>
                      <a:pt x="7131" y="6979"/>
                      <a:pt x="7183" y="6439"/>
                    </a:cubicBezTo>
                    <a:cubicBezTo>
                      <a:pt x="7260" y="5898"/>
                      <a:pt x="7337" y="5337"/>
                      <a:pt x="7388" y="4798"/>
                    </a:cubicBezTo>
                    <a:lnTo>
                      <a:pt x="7620" y="3178"/>
                    </a:lnTo>
                    <a:lnTo>
                      <a:pt x="7620" y="3136"/>
                    </a:lnTo>
                    <a:cubicBezTo>
                      <a:pt x="7850" y="1620"/>
                      <a:pt x="6516" y="229"/>
                      <a:pt x="4644" y="21"/>
                    </a:cubicBezTo>
                    <a:cubicBezTo>
                      <a:pt x="4500" y="7"/>
                      <a:pt x="4358" y="0"/>
                      <a:pt x="4217" y="0"/>
                    </a:cubicBezTo>
                    <a:close/>
                  </a:path>
                </a:pathLst>
              </a:custGeom>
              <a:solidFill>
                <a:srgbClr val="5E142A"/>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799" name="Google Shape;490;p38"/>
              <p:cNvSpPr/>
              <p:nvPr/>
            </p:nvSpPr>
            <p:spPr>
              <a:xfrm>
                <a:off x="369167" y="2510640"/>
                <a:ext cx="259041" cy="166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10" y="0"/>
                    </a:moveTo>
                    <a:cubicBezTo>
                      <a:pt x="2264" y="0"/>
                      <a:pt x="1166" y="75"/>
                      <a:pt x="0" y="248"/>
                    </a:cubicBezTo>
                    <a:cubicBezTo>
                      <a:pt x="3997" y="12417"/>
                      <a:pt x="12283" y="20533"/>
                      <a:pt x="21600" y="21600"/>
                    </a:cubicBezTo>
                    <a:cubicBezTo>
                      <a:pt x="21600" y="21600"/>
                      <a:pt x="20285" y="0"/>
                      <a:pt x="331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800" name="Google Shape;491;p38"/>
              <p:cNvSpPr/>
              <p:nvPr/>
            </p:nvSpPr>
            <p:spPr>
              <a:xfrm>
                <a:off x="702047" y="1481521"/>
                <a:ext cx="895826" cy="973483"/>
              </a:xfrm>
              <a:custGeom>
                <a:avLst/>
                <a:gdLst/>
                <a:ahLst/>
                <a:cxnLst>
                  <a:cxn ang="0">
                    <a:pos x="wd2" y="hd2"/>
                  </a:cxn>
                  <a:cxn ang="5400000">
                    <a:pos x="wd2" y="hd2"/>
                  </a:cxn>
                  <a:cxn ang="10800000">
                    <a:pos x="wd2" y="hd2"/>
                  </a:cxn>
                  <a:cxn ang="16200000">
                    <a:pos x="wd2" y="hd2"/>
                  </a:cxn>
                </a:cxnLst>
                <a:rect l="0" t="0" r="r" b="b"/>
                <a:pathLst>
                  <a:path w="21095" h="21600" fill="norm" stroke="1" extrusionOk="0">
                    <a:moveTo>
                      <a:pt x="852" y="0"/>
                    </a:moveTo>
                    <a:cubicBezTo>
                      <a:pt x="686" y="0"/>
                      <a:pt x="559" y="74"/>
                      <a:pt x="517" y="219"/>
                    </a:cubicBezTo>
                    <a:cubicBezTo>
                      <a:pt x="-401" y="5802"/>
                      <a:pt x="183" y="18060"/>
                      <a:pt x="183" y="18171"/>
                    </a:cubicBezTo>
                    <a:cubicBezTo>
                      <a:pt x="183" y="18245"/>
                      <a:pt x="268" y="18353"/>
                      <a:pt x="392" y="18390"/>
                    </a:cubicBezTo>
                    <a:cubicBezTo>
                      <a:pt x="3275" y="19302"/>
                      <a:pt x="19152" y="21418"/>
                      <a:pt x="20741" y="21565"/>
                    </a:cubicBezTo>
                    <a:lnTo>
                      <a:pt x="20783" y="21600"/>
                    </a:lnTo>
                    <a:cubicBezTo>
                      <a:pt x="21186" y="21600"/>
                      <a:pt x="21199" y="21088"/>
                      <a:pt x="20821" y="21088"/>
                    </a:cubicBezTo>
                    <a:cubicBezTo>
                      <a:pt x="20809" y="21088"/>
                      <a:pt x="20796" y="21088"/>
                      <a:pt x="20783" y="21090"/>
                    </a:cubicBezTo>
                    <a:cubicBezTo>
                      <a:pt x="19237" y="20907"/>
                      <a:pt x="3986" y="18864"/>
                      <a:pt x="726" y="17952"/>
                    </a:cubicBezTo>
                    <a:cubicBezTo>
                      <a:pt x="686" y="16419"/>
                      <a:pt x="226" y="5474"/>
                      <a:pt x="1103" y="293"/>
                    </a:cubicBezTo>
                    <a:cubicBezTo>
                      <a:pt x="1144" y="146"/>
                      <a:pt x="1019" y="37"/>
                      <a:pt x="85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801" name="Google Shape;492;p38"/>
              <p:cNvSpPr/>
              <p:nvPr/>
            </p:nvSpPr>
            <p:spPr>
              <a:xfrm>
                <a:off x="714741" y="1539899"/>
                <a:ext cx="106022" cy="99483"/>
              </a:xfrm>
              <a:custGeom>
                <a:avLst/>
                <a:gdLst/>
                <a:ahLst/>
                <a:cxnLst>
                  <a:cxn ang="0">
                    <a:pos x="wd2" y="hd2"/>
                  </a:cxn>
                  <a:cxn ang="5400000">
                    <a:pos x="wd2" y="hd2"/>
                  </a:cxn>
                  <a:cxn ang="10800000">
                    <a:pos x="wd2" y="hd2"/>
                  </a:cxn>
                  <a:cxn ang="16200000">
                    <a:pos x="wd2" y="hd2"/>
                  </a:cxn>
                </a:cxnLst>
                <a:rect l="0" t="0" r="r" b="b"/>
                <a:pathLst>
                  <a:path w="21157" h="21600" fill="norm" stroke="1" extrusionOk="0">
                    <a:moveTo>
                      <a:pt x="18725" y="0"/>
                    </a:moveTo>
                    <a:cubicBezTo>
                      <a:pt x="18046" y="0"/>
                      <a:pt x="17438" y="180"/>
                      <a:pt x="17080" y="541"/>
                    </a:cubicBezTo>
                    <a:lnTo>
                      <a:pt x="791" y="17327"/>
                    </a:lnTo>
                    <a:cubicBezTo>
                      <a:pt x="-264" y="18391"/>
                      <a:pt x="-264" y="19815"/>
                      <a:pt x="791" y="20897"/>
                    </a:cubicBezTo>
                    <a:cubicBezTo>
                      <a:pt x="1149" y="21239"/>
                      <a:pt x="1846" y="21600"/>
                      <a:pt x="2919" y="21600"/>
                    </a:cubicBezTo>
                    <a:cubicBezTo>
                      <a:pt x="3276" y="21600"/>
                      <a:pt x="3974" y="21239"/>
                      <a:pt x="4331" y="20897"/>
                    </a:cubicBezTo>
                    <a:lnTo>
                      <a:pt x="20621" y="4471"/>
                    </a:lnTo>
                    <a:cubicBezTo>
                      <a:pt x="21336" y="3390"/>
                      <a:pt x="21336" y="1605"/>
                      <a:pt x="20621" y="541"/>
                    </a:cubicBezTo>
                    <a:cubicBezTo>
                      <a:pt x="20084" y="180"/>
                      <a:pt x="19387" y="0"/>
                      <a:pt x="18725" y="0"/>
                    </a:cubicBezTo>
                    <a:close/>
                  </a:path>
                </a:pathLst>
              </a:custGeom>
              <a:solidFill>
                <a:srgbClr val="9E4F13"/>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802" name="Google Shape;493;p38"/>
              <p:cNvSpPr/>
              <p:nvPr/>
            </p:nvSpPr>
            <p:spPr>
              <a:xfrm>
                <a:off x="1549138" y="2482987"/>
                <a:ext cx="676019" cy="449166"/>
              </a:xfrm>
              <a:custGeom>
                <a:avLst/>
                <a:gdLst/>
                <a:ahLst/>
                <a:cxnLst>
                  <a:cxn ang="0">
                    <a:pos x="wd2" y="hd2"/>
                  </a:cxn>
                  <a:cxn ang="5400000">
                    <a:pos x="wd2" y="hd2"/>
                  </a:cxn>
                  <a:cxn ang="10800000">
                    <a:pos x="wd2" y="hd2"/>
                  </a:cxn>
                  <a:cxn ang="16200000">
                    <a:pos x="wd2" y="hd2"/>
                  </a:cxn>
                </a:cxnLst>
                <a:rect l="0" t="0" r="r" b="b"/>
                <a:pathLst>
                  <a:path w="20525" h="21600" fill="norm" stroke="1" extrusionOk="0">
                    <a:moveTo>
                      <a:pt x="5117" y="0"/>
                    </a:moveTo>
                    <a:cubicBezTo>
                      <a:pt x="1562" y="791"/>
                      <a:pt x="0" y="9648"/>
                      <a:pt x="0" y="9648"/>
                    </a:cubicBezTo>
                    <a:lnTo>
                      <a:pt x="5063" y="16449"/>
                    </a:lnTo>
                    <a:cubicBezTo>
                      <a:pt x="5063" y="16449"/>
                      <a:pt x="8458" y="21508"/>
                      <a:pt x="9535" y="21588"/>
                    </a:cubicBezTo>
                    <a:cubicBezTo>
                      <a:pt x="9581" y="21596"/>
                      <a:pt x="9625" y="21600"/>
                      <a:pt x="9668" y="21600"/>
                    </a:cubicBezTo>
                    <a:cubicBezTo>
                      <a:pt x="10629" y="21600"/>
                      <a:pt x="10827" y="20007"/>
                      <a:pt x="10827" y="20007"/>
                    </a:cubicBezTo>
                    <a:cubicBezTo>
                      <a:pt x="11311" y="20334"/>
                      <a:pt x="11872" y="20510"/>
                      <a:pt x="12419" y="20510"/>
                    </a:cubicBezTo>
                    <a:cubicBezTo>
                      <a:pt x="12666" y="20510"/>
                      <a:pt x="12911" y="20474"/>
                      <a:pt x="13142" y="20402"/>
                    </a:cubicBezTo>
                    <a:cubicBezTo>
                      <a:pt x="13790" y="20166"/>
                      <a:pt x="14220" y="19296"/>
                      <a:pt x="14168" y="18266"/>
                    </a:cubicBezTo>
                    <a:cubicBezTo>
                      <a:pt x="14168" y="18266"/>
                      <a:pt x="15397" y="19308"/>
                      <a:pt x="16306" y="19308"/>
                    </a:cubicBezTo>
                    <a:cubicBezTo>
                      <a:pt x="16366" y="19308"/>
                      <a:pt x="16426" y="19304"/>
                      <a:pt x="16483" y="19296"/>
                    </a:cubicBezTo>
                    <a:cubicBezTo>
                      <a:pt x="17022" y="19136"/>
                      <a:pt x="17454" y="18505"/>
                      <a:pt x="17506" y="17635"/>
                    </a:cubicBezTo>
                    <a:cubicBezTo>
                      <a:pt x="17900" y="18337"/>
                      <a:pt x="18458" y="18693"/>
                      <a:pt x="19005" y="18693"/>
                    </a:cubicBezTo>
                    <a:cubicBezTo>
                      <a:pt x="19508" y="18693"/>
                      <a:pt x="20003" y="18397"/>
                      <a:pt x="20362" y="17794"/>
                    </a:cubicBezTo>
                    <a:cubicBezTo>
                      <a:pt x="21600" y="15973"/>
                      <a:pt x="15351" y="9884"/>
                      <a:pt x="15351" y="9884"/>
                    </a:cubicBezTo>
                    <a:lnTo>
                      <a:pt x="17345" y="9804"/>
                    </a:lnTo>
                    <a:cubicBezTo>
                      <a:pt x="17345" y="9804"/>
                      <a:pt x="16159" y="3083"/>
                      <a:pt x="12821" y="2688"/>
                    </a:cubicBezTo>
                    <a:cubicBezTo>
                      <a:pt x="10234" y="2212"/>
                      <a:pt x="7595" y="1266"/>
                      <a:pt x="5117" y="0"/>
                    </a:cubicBezTo>
                    <a:close/>
                  </a:path>
                </a:pathLst>
              </a:custGeom>
              <a:solidFill>
                <a:srgbClr val="9B4839"/>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803" name="Google Shape;494;p38"/>
              <p:cNvSpPr/>
              <p:nvPr/>
            </p:nvSpPr>
            <p:spPr>
              <a:xfrm>
                <a:off x="252057" y="2183710"/>
                <a:ext cx="1220316" cy="555873"/>
              </a:xfrm>
              <a:custGeom>
                <a:avLst/>
                <a:gdLst/>
                <a:ahLst/>
                <a:cxnLst>
                  <a:cxn ang="0">
                    <a:pos x="wd2" y="hd2"/>
                  </a:cxn>
                  <a:cxn ang="5400000">
                    <a:pos x="wd2" y="hd2"/>
                  </a:cxn>
                  <a:cxn ang="10800000">
                    <a:pos x="wd2" y="hd2"/>
                  </a:cxn>
                  <a:cxn ang="16200000">
                    <a:pos x="wd2" y="hd2"/>
                  </a:cxn>
                </a:cxnLst>
                <a:rect l="0" t="0" r="r" b="b"/>
                <a:pathLst>
                  <a:path w="21529" h="21600" fill="norm" stroke="1" extrusionOk="0">
                    <a:moveTo>
                      <a:pt x="220" y="0"/>
                    </a:moveTo>
                    <a:cubicBezTo>
                      <a:pt x="93" y="65"/>
                      <a:pt x="0" y="255"/>
                      <a:pt x="0" y="510"/>
                    </a:cubicBezTo>
                    <a:cubicBezTo>
                      <a:pt x="32" y="1023"/>
                      <a:pt x="626" y="13417"/>
                      <a:pt x="3976" y="17763"/>
                    </a:cubicBezTo>
                    <a:cubicBezTo>
                      <a:pt x="6777" y="21439"/>
                      <a:pt x="18424" y="21600"/>
                      <a:pt x="20881" y="21600"/>
                    </a:cubicBezTo>
                    <a:cubicBezTo>
                      <a:pt x="21115" y="21600"/>
                      <a:pt x="21266" y="21597"/>
                      <a:pt x="21317" y="21597"/>
                    </a:cubicBezTo>
                    <a:cubicBezTo>
                      <a:pt x="21600" y="21597"/>
                      <a:pt x="21600" y="20638"/>
                      <a:pt x="21317" y="20638"/>
                    </a:cubicBezTo>
                    <a:cubicBezTo>
                      <a:pt x="21303" y="20638"/>
                      <a:pt x="21102" y="20642"/>
                      <a:pt x="20753" y="20642"/>
                    </a:cubicBezTo>
                    <a:cubicBezTo>
                      <a:pt x="18089" y="20642"/>
                      <a:pt x="6827" y="20442"/>
                      <a:pt x="4225" y="16995"/>
                    </a:cubicBezTo>
                    <a:cubicBezTo>
                      <a:pt x="1032" y="12907"/>
                      <a:pt x="438" y="510"/>
                      <a:pt x="438" y="449"/>
                    </a:cubicBezTo>
                    <a:cubicBezTo>
                      <a:pt x="438" y="190"/>
                      <a:pt x="313" y="0"/>
                      <a:pt x="220"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sp>
            <p:nvSpPr>
              <p:cNvPr id="1804" name="Google Shape;495;p38"/>
              <p:cNvSpPr/>
              <p:nvPr/>
            </p:nvSpPr>
            <p:spPr>
              <a:xfrm>
                <a:off x="628803" y="1011929"/>
                <a:ext cx="249597" cy="201539"/>
              </a:xfrm>
              <a:custGeom>
                <a:avLst/>
                <a:gdLst/>
                <a:ahLst/>
                <a:cxnLst>
                  <a:cxn ang="0">
                    <a:pos x="wd2" y="hd2"/>
                  </a:cxn>
                  <a:cxn ang="5400000">
                    <a:pos x="wd2" y="hd2"/>
                  </a:cxn>
                  <a:cxn ang="10800000">
                    <a:pos x="wd2" y="hd2"/>
                  </a:cxn>
                  <a:cxn ang="16200000">
                    <a:pos x="wd2" y="hd2"/>
                  </a:cxn>
                </a:cxnLst>
                <a:rect l="0" t="0" r="r" b="b"/>
                <a:pathLst>
                  <a:path w="20994" h="21600" fill="norm" stroke="1" extrusionOk="0">
                    <a:moveTo>
                      <a:pt x="1322" y="0"/>
                    </a:moveTo>
                    <a:cubicBezTo>
                      <a:pt x="606" y="0"/>
                      <a:pt x="-306" y="845"/>
                      <a:pt x="101" y="1691"/>
                    </a:cubicBezTo>
                    <a:cubicBezTo>
                      <a:pt x="7261" y="20016"/>
                      <a:pt x="19350" y="21431"/>
                      <a:pt x="19952" y="21600"/>
                    </a:cubicBezTo>
                    <a:lnTo>
                      <a:pt x="20096" y="21431"/>
                    </a:lnTo>
                    <a:cubicBezTo>
                      <a:pt x="21294" y="21253"/>
                      <a:pt x="21294" y="19135"/>
                      <a:pt x="20096" y="18957"/>
                    </a:cubicBezTo>
                    <a:cubicBezTo>
                      <a:pt x="19651" y="18957"/>
                      <a:pt x="8610" y="17729"/>
                      <a:pt x="2038" y="632"/>
                    </a:cubicBezTo>
                    <a:cubicBezTo>
                      <a:pt x="1947" y="187"/>
                      <a:pt x="1654" y="0"/>
                      <a:pt x="1322" y="0"/>
                    </a:cubicBezTo>
                    <a:close/>
                  </a:path>
                </a:pathLst>
              </a:custGeom>
              <a:solidFill>
                <a:srgbClr val="B04F26"/>
              </a:solidFill>
              <a:ln w="12700" cap="flat">
                <a:noFill/>
                <a:miter lim="400000"/>
              </a:ln>
              <a:effectLst/>
            </p:spPr>
            <p:txBody>
              <a:bodyPr wrap="square" lIns="45719" tIns="45719" rIns="45719" bIns="45719" numCol="1" anchor="ctr">
                <a:noAutofit/>
              </a:bodyPr>
              <a:lstStyle/>
              <a:p>
                <a:pPr algn="l" defTabSz="914400">
                  <a:defRPr sz="1800">
                    <a:solidFill>
                      <a:srgbClr val="000000"/>
                    </a:solidFill>
                    <a:latin typeface="Arial"/>
                    <a:ea typeface="Arial"/>
                    <a:cs typeface="Arial"/>
                    <a:sym typeface="Arial"/>
                  </a:defRPr>
                </a:pPr>
              </a:p>
            </p:txBody>
          </p:sp>
        </p:grpSp>
      </p:grpSp>
      <p:sp>
        <p:nvSpPr>
          <p:cNvPr id="180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defTabSz="914400">
              <a:defRPr>
                <a:solidFill>
                  <a:srgbClr val="5E5E5E"/>
                </a:solidFill>
              </a:defRPr>
            </a:lvl1pPr>
          </a:lstStyle>
          <a:p>
            <a:pPr/>
            <a:fld id="{86CB4B4D-7CA3-9044-876B-883B54F8677D}" type="slidenum"/>
          </a:p>
        </p:txBody>
      </p:sp>
      <p:sp>
        <p:nvSpPr>
          <p:cNvPr id="1808" name="Dingbat X"/>
          <p:cNvSpPr/>
          <p:nvPr/>
        </p:nvSpPr>
        <p:spPr>
          <a:xfrm>
            <a:off x="4921969" y="5972673"/>
            <a:ext cx="3126578" cy="3694578"/>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lumOff val="-29866"/>
            </a:schemeClr>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09" name="Dingbat X"/>
          <p:cNvSpPr/>
          <p:nvPr/>
        </p:nvSpPr>
        <p:spPr>
          <a:xfrm>
            <a:off x="1288077" y="5972673"/>
            <a:ext cx="3126578" cy="3694578"/>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lumOff val="-29866"/>
            </a:schemeClr>
          </a:solidFill>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3" name="Google Shape;285;g10104eaf235_1_27"/>
          <p:cNvSpPr txBox="1"/>
          <p:nvPr>
            <p:ph type="title"/>
          </p:nvPr>
        </p:nvSpPr>
        <p:spPr>
          <a:xfrm>
            <a:off x="1206449" y="6141449"/>
            <a:ext cx="21971102" cy="1433101"/>
          </a:xfrm>
          <a:prstGeom prst="rect">
            <a:avLst/>
          </a:prstGeom>
        </p:spPr>
        <p:txBody>
          <a:bodyPr/>
          <a:lstStyle/>
          <a:p>
            <a:pPr defTabSz="1828754">
              <a:defRPr b="1" spc="-174" sz="8700"/>
            </a:pPr>
            <a:r>
              <a:t>So how do we </a:t>
            </a:r>
            <a:r>
              <a:rPr i="1"/>
              <a:t>catch</a:t>
            </a:r>
            <a:r>
              <a:t> barriers?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5" name="Google Shape;285;g10104eaf235_1_27"/>
          <p:cNvSpPr txBox="1"/>
          <p:nvPr>
            <p:ph type="title"/>
          </p:nvPr>
        </p:nvSpPr>
        <p:spPr>
          <a:xfrm>
            <a:off x="1206449" y="6141449"/>
            <a:ext cx="21971102" cy="1433101"/>
          </a:xfrm>
          <a:prstGeom prst="rect">
            <a:avLst/>
          </a:prstGeom>
        </p:spPr>
        <p:txBody>
          <a:bodyPr/>
          <a:lstStyle>
            <a:lvl1pPr defTabSz="1828754">
              <a:defRPr b="1" spc="-174" sz="8700"/>
            </a:lvl1pPr>
          </a:lstStyle>
          <a:p>
            <a:pPr/>
            <a:r>
              <a:t>Listen to people with disabilities (PWD).</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7" name="Google Shape;287;g10104eaf235_1_27"/>
          <p:cNvSpPr txBox="1"/>
          <p:nvPr>
            <p:ph type="body" idx="1"/>
          </p:nvPr>
        </p:nvSpPr>
        <p:spPr>
          <a:xfrm>
            <a:off x="1206499" y="4248503"/>
            <a:ext cx="21971102" cy="8256001"/>
          </a:xfrm>
          <a:prstGeom prst="rect">
            <a:avLst/>
          </a:prstGeom>
        </p:spPr>
        <p:txBody>
          <a:bodyPr lIns="50800" tIns="50800" rIns="50800" bIns="50800"/>
          <a:lstStyle/>
          <a:p>
            <a:pPr marL="798021" indent="-798021" defTabSz="2438338">
              <a:lnSpc>
                <a:spcPct val="90000"/>
              </a:lnSpc>
              <a:spcBef>
                <a:spcPts val="2500"/>
              </a:spcBef>
              <a:buClr>
                <a:srgbClr val="000000"/>
              </a:buClr>
              <a:buSzPts val="4800"/>
              <a:buAutoNum type="arabicPeriod" startAt="1"/>
              <a:defRPr sz="4800">
                <a:solidFill>
                  <a:srgbClr val="505050"/>
                </a:solidFill>
              </a:defRPr>
            </a:pPr>
            <a:r>
              <a:t>Actually ask them!</a:t>
            </a:r>
          </a:p>
          <a:p>
            <a:pPr marL="798021" indent="-798021" defTabSz="2438338">
              <a:lnSpc>
                <a:spcPct val="90000"/>
              </a:lnSpc>
              <a:spcBef>
                <a:spcPts val="2500"/>
              </a:spcBef>
              <a:buClr>
                <a:srgbClr val="000000"/>
              </a:buClr>
              <a:buSzPts val="4800"/>
              <a:buAutoNum type="arabicPeriod" startAt="1"/>
              <a:defRPr sz="4800">
                <a:solidFill>
                  <a:srgbClr val="505050"/>
                </a:solidFill>
              </a:defRPr>
            </a:pPr>
            <a:r>
              <a:t>Find where they are already speaking</a:t>
            </a:r>
          </a:p>
          <a:p>
            <a:pPr marL="798021" indent="-798021" defTabSz="2438338">
              <a:lnSpc>
                <a:spcPct val="90000"/>
              </a:lnSpc>
              <a:spcBef>
                <a:spcPts val="2500"/>
              </a:spcBef>
              <a:buClr>
                <a:srgbClr val="000000"/>
              </a:buClr>
              <a:buSzPts val="4800"/>
              <a:buAutoNum type="arabicPeriod" startAt="1"/>
              <a:defRPr sz="4800">
                <a:solidFill>
                  <a:srgbClr val="505050"/>
                </a:solidFill>
              </a:defRPr>
            </a:pPr>
            <a:r>
              <a:t>Find where they have already spoken:</a:t>
            </a:r>
          </a:p>
          <a:p>
            <a:pPr lvl="1" marL="1255221" indent="-798021" defTabSz="2438338">
              <a:lnSpc>
                <a:spcPct val="90000"/>
              </a:lnSpc>
              <a:spcBef>
                <a:spcPts val="2500"/>
              </a:spcBef>
              <a:buClr>
                <a:srgbClr val="000000"/>
              </a:buClr>
              <a:buSzPts val="4800"/>
              <a:buFont typeface="Arial"/>
              <a:buChar char="•"/>
              <a:defRPr sz="4800">
                <a:solidFill>
                  <a:srgbClr val="505050"/>
                </a:solidFill>
              </a:defRPr>
            </a:pPr>
            <a:r>
              <a:t>Research</a:t>
            </a:r>
          </a:p>
          <a:p>
            <a:pPr lvl="1" marL="1255221" indent="-798021" defTabSz="2438338">
              <a:lnSpc>
                <a:spcPct val="90000"/>
              </a:lnSpc>
              <a:spcBef>
                <a:spcPts val="2500"/>
              </a:spcBef>
              <a:buClr>
                <a:srgbClr val="000000"/>
              </a:buClr>
              <a:buSzPts val="4800"/>
              <a:buFont typeface="Arial"/>
              <a:buChar char="•"/>
              <a:defRPr sz="4800">
                <a:solidFill>
                  <a:srgbClr val="505050"/>
                </a:solidFill>
              </a:defRPr>
            </a:pPr>
            <a:r>
              <a:t>Blog posts</a:t>
            </a:r>
          </a:p>
          <a:p>
            <a:pPr lvl="1" marL="1255221" indent="-798021" defTabSz="2438338">
              <a:lnSpc>
                <a:spcPct val="90000"/>
              </a:lnSpc>
              <a:spcBef>
                <a:spcPts val="2500"/>
              </a:spcBef>
              <a:buClr>
                <a:srgbClr val="000000"/>
              </a:buClr>
              <a:buSzPts val="4800"/>
              <a:buFont typeface="Arial"/>
              <a:buChar char="•"/>
              <a:defRPr sz="4800">
                <a:solidFill>
                  <a:srgbClr val="505050"/>
                </a:solidFill>
              </a:defRPr>
            </a:pPr>
            <a:r>
              <a:t>Accessibility standards</a:t>
            </a:r>
          </a:p>
        </p:txBody>
      </p:sp>
      <p:sp>
        <p:nvSpPr>
          <p:cNvPr id="1818" name="Title 2"/>
          <p:cNvSpPr txBox="1"/>
          <p:nvPr>
            <p:ph type="title"/>
          </p:nvPr>
        </p:nvSpPr>
        <p:spPr>
          <a:prstGeom prst="rect">
            <a:avLst/>
          </a:prstGeom>
        </p:spPr>
        <p:txBody>
          <a:bodyPr/>
          <a:lstStyle>
            <a:lvl1pPr defTabSz="1828754">
              <a:defRPr b="1" spc="-174" sz="8700"/>
            </a:lvl1pPr>
          </a:lstStyle>
          <a:p>
            <a:pPr/>
            <a:r>
              <a:t>There are a lot of ways to listen: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0" name="Google Shape;287;g10104eaf235_1_27"/>
          <p:cNvSpPr txBox="1"/>
          <p:nvPr>
            <p:ph type="body" idx="1"/>
          </p:nvPr>
        </p:nvSpPr>
        <p:spPr>
          <a:xfrm>
            <a:off x="1206499" y="4248503"/>
            <a:ext cx="21971102" cy="8256001"/>
          </a:xfrm>
          <a:prstGeom prst="rect">
            <a:avLst/>
          </a:prstGeom>
        </p:spPr>
        <p:txBody>
          <a:bodyPr lIns="50800" tIns="50800" rIns="50800" bIns="50800"/>
          <a:lstStyle/>
          <a:p>
            <a:pPr marL="798021" indent="-798021" defTabSz="2438338">
              <a:lnSpc>
                <a:spcPct val="90000"/>
              </a:lnSpc>
              <a:spcBef>
                <a:spcPts val="2500"/>
              </a:spcBef>
              <a:buClr>
                <a:srgbClr val="000000"/>
              </a:buClr>
              <a:buSzPts val="4800"/>
              <a:buAutoNum type="arabicPeriod" startAt="1"/>
              <a:defRPr sz="4800">
                <a:solidFill>
                  <a:srgbClr val="505050"/>
                </a:solidFill>
              </a:defRPr>
            </a:pPr>
            <a:r>
              <a:t>Actually ask them!</a:t>
            </a:r>
          </a:p>
          <a:p>
            <a:pPr marL="798021" indent="-798021" defTabSz="2438338">
              <a:lnSpc>
                <a:spcPct val="90000"/>
              </a:lnSpc>
              <a:spcBef>
                <a:spcPts val="2500"/>
              </a:spcBef>
              <a:buClr>
                <a:srgbClr val="000000"/>
              </a:buClr>
              <a:buSzPts val="4800"/>
              <a:buAutoNum type="arabicPeriod" startAt="1"/>
              <a:defRPr sz="4800">
                <a:solidFill>
                  <a:srgbClr val="505050"/>
                </a:solidFill>
              </a:defRPr>
            </a:pPr>
            <a:r>
              <a:t>Find where they are already speaking</a:t>
            </a:r>
          </a:p>
          <a:p>
            <a:pPr marL="798021" indent="-798021" defTabSz="2438338">
              <a:lnSpc>
                <a:spcPct val="90000"/>
              </a:lnSpc>
              <a:spcBef>
                <a:spcPts val="2500"/>
              </a:spcBef>
              <a:buClr>
                <a:srgbClr val="000000"/>
              </a:buClr>
              <a:buSzPts val="4800"/>
              <a:buAutoNum type="arabicPeriod" startAt="1"/>
              <a:defRPr sz="4800">
                <a:solidFill>
                  <a:srgbClr val="505050"/>
                </a:solidFill>
              </a:defRPr>
            </a:pPr>
            <a:r>
              <a:t>Find where they have already spoken:</a:t>
            </a:r>
          </a:p>
          <a:p>
            <a:pPr lvl="1" marL="1255221" indent="-798021" defTabSz="2438338">
              <a:lnSpc>
                <a:spcPct val="90000"/>
              </a:lnSpc>
              <a:spcBef>
                <a:spcPts val="2500"/>
              </a:spcBef>
              <a:buClr>
                <a:srgbClr val="000000"/>
              </a:buClr>
              <a:buSzPts val="4800"/>
              <a:buFont typeface="Arial"/>
              <a:buChar char="•"/>
              <a:defRPr sz="4800">
                <a:solidFill>
                  <a:srgbClr val="505050"/>
                </a:solidFill>
              </a:defRPr>
            </a:pPr>
            <a:r>
              <a:t>Research</a:t>
            </a:r>
          </a:p>
          <a:p>
            <a:pPr lvl="1" marL="1255221" indent="-798021" defTabSz="2438338">
              <a:lnSpc>
                <a:spcPct val="90000"/>
              </a:lnSpc>
              <a:spcBef>
                <a:spcPts val="2500"/>
              </a:spcBef>
              <a:buClr>
                <a:srgbClr val="000000"/>
              </a:buClr>
              <a:buSzPts val="4800"/>
              <a:buFont typeface="Arial"/>
              <a:buChar char="•"/>
              <a:defRPr sz="4800">
                <a:solidFill>
                  <a:srgbClr val="505050"/>
                </a:solidFill>
              </a:defRPr>
            </a:pPr>
            <a:r>
              <a:t>Blog posts</a:t>
            </a:r>
          </a:p>
          <a:p>
            <a:pPr lvl="1" marL="1255221" indent="-798021" defTabSz="2438338">
              <a:lnSpc>
                <a:spcPct val="90000"/>
              </a:lnSpc>
              <a:spcBef>
                <a:spcPts val="2500"/>
              </a:spcBef>
              <a:buClr>
                <a:srgbClr val="000000"/>
              </a:buClr>
              <a:buSzPts val="4800"/>
              <a:buFont typeface="Arial"/>
              <a:buChar char="•"/>
              <a:defRPr b="1" sz="4800">
                <a:solidFill>
                  <a:srgbClr val="505050"/>
                </a:solidFill>
              </a:defRPr>
            </a:pPr>
            <a:r>
              <a:t>Accessibility standards</a:t>
            </a:r>
          </a:p>
        </p:txBody>
      </p:sp>
      <p:sp>
        <p:nvSpPr>
          <p:cNvPr id="1821" name="Title 2"/>
          <p:cNvSpPr txBox="1"/>
          <p:nvPr>
            <p:ph type="title"/>
          </p:nvPr>
        </p:nvSpPr>
        <p:spPr>
          <a:prstGeom prst="rect">
            <a:avLst/>
          </a:prstGeom>
        </p:spPr>
        <p:txBody>
          <a:bodyPr/>
          <a:lstStyle>
            <a:lvl1pPr defTabSz="1828754">
              <a:defRPr b="1" spc="-174" sz="8700"/>
            </a:lvl1pPr>
          </a:lstStyle>
          <a:p>
            <a:pPr/>
            <a:r>
              <a:t>There are a lot of ways to listen:</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3" name="Google Shape;299;g10104eaf235_1_39"/>
          <p:cNvSpPr txBox="1"/>
          <p:nvPr>
            <p:ph type="title"/>
          </p:nvPr>
        </p:nvSpPr>
        <p:spPr>
          <a:xfrm>
            <a:off x="1206449" y="4366007"/>
            <a:ext cx="21971102" cy="6512126"/>
          </a:xfrm>
          <a:prstGeom prst="rect">
            <a:avLst/>
          </a:prstGeom>
        </p:spPr>
        <p:txBody>
          <a:bodyPr/>
          <a:lstStyle/>
          <a:p>
            <a:pPr defTabSz="2438338">
              <a:defRPr b="1" spc="-232" sz="11600"/>
            </a:pPr>
            <a:r>
              <a:t>P</a:t>
            </a:r>
          </a:p>
          <a:p>
            <a:pPr defTabSz="2438338">
              <a:defRPr b="1" spc="-232" sz="11600"/>
            </a:pPr>
            <a:r>
              <a:t>O</a:t>
            </a:r>
          </a:p>
          <a:p>
            <a:pPr defTabSz="2438338">
              <a:defRPr b="1" spc="-232" sz="11600"/>
            </a:pPr>
            <a:r>
              <a:t>U</a:t>
            </a:r>
          </a:p>
          <a:p>
            <a:pPr defTabSz="2438338">
              <a:defRPr b="1" spc="-232" sz="11600"/>
            </a:pPr>
            <a:r>
              <a:t>R</a:t>
            </a:r>
          </a:p>
        </p:txBody>
      </p:sp>
      <p:sp>
        <p:nvSpPr>
          <p:cNvPr id="1824" name="Google Shape;300;g10104eaf235_1_39"/>
          <p:cNvSpPr txBox="1"/>
          <p:nvPr>
            <p:ph type="body" sz="quarter" idx="1"/>
          </p:nvPr>
        </p:nvSpPr>
        <p:spPr>
          <a:xfrm>
            <a:off x="1206449" y="3697059"/>
            <a:ext cx="21971102" cy="934801"/>
          </a:xfrm>
          <a:prstGeom prst="rect">
            <a:avLst/>
          </a:prstGeom>
        </p:spPr>
        <p:txBody>
          <a:bodyPr/>
          <a:lstStyle>
            <a:lvl1pPr marL="0" defTabSz="825500">
              <a:defRPr b="1">
                <a:solidFill>
                  <a:srgbClr val="505050"/>
                </a:solidFill>
              </a:defRPr>
            </a:lvl1pPr>
          </a:lstStyle>
          <a:p>
            <a:pPr/>
            <a:r>
              <a:t>An acronym in web standards: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114395"/>
            <a:lumOff val="-24975"/>
          </a:schemeClr>
        </a:solidFill>
      </p:bgPr>
    </p:bg>
    <p:spTree>
      <p:nvGrpSpPr>
        <p:cNvPr id="1" name=""/>
        <p:cNvGrpSpPr/>
        <p:nvPr/>
      </p:nvGrpSpPr>
      <p:grpSpPr>
        <a:xfrm>
          <a:off x="0" y="0"/>
          <a:ext cx="0" cy="0"/>
          <a:chOff x="0" y="0"/>
          <a:chExt cx="0" cy="0"/>
        </a:xfrm>
      </p:grpSpPr>
      <p:sp>
        <p:nvSpPr>
          <p:cNvPr id="345" name="Google Shape;144;p32"/>
          <p:cNvSpPr txBox="1"/>
          <p:nvPr>
            <p:ph type="title"/>
          </p:nvPr>
        </p:nvSpPr>
        <p:spPr>
          <a:xfrm>
            <a:off x="1307332" y="3586733"/>
            <a:ext cx="13811194" cy="8522401"/>
          </a:xfrm>
          <a:prstGeom prst="rect">
            <a:avLst/>
          </a:prstGeom>
        </p:spPr>
        <p:txBody>
          <a:bodyPr/>
          <a:lstStyle/>
          <a:p>
            <a:pPr marL="2370667" indent="-2370667" algn="l">
              <a:buSzPct val="100000"/>
              <a:buAutoNum type="arabicPeriod" startAt="1"/>
              <a:defRPr sz="9400"/>
            </a:pPr>
            <a:r>
              <a:t>What is accessibility?</a:t>
            </a:r>
          </a:p>
          <a:p>
            <a:pPr marL="2370667" indent="-2370667" algn="l">
              <a:buSzPct val="100000"/>
              <a:defRPr sz="9400"/>
            </a:pPr>
            <a:r>
              <a:t>Why does accessibility matter?</a:t>
            </a:r>
          </a:p>
        </p:txBody>
      </p:sp>
      <p:pic>
        <p:nvPicPr>
          <p:cNvPr id="346" name="pasted-movie.png" descr="pasted-movie.png"/>
          <p:cNvPicPr>
            <a:picLocks noChangeAspect="1"/>
          </p:cNvPicPr>
          <p:nvPr/>
        </p:nvPicPr>
        <p:blipFill>
          <a:blip r:embed="rId2">
            <a:extLst/>
          </a:blip>
          <a:stretch>
            <a:fillRect/>
          </a:stretch>
        </p:blipFill>
        <p:spPr>
          <a:xfrm>
            <a:off x="15177392" y="3682333"/>
            <a:ext cx="8331201" cy="833120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6" name="Google Shape;299;g10104eaf235_1_39"/>
          <p:cNvSpPr txBox="1"/>
          <p:nvPr>
            <p:ph type="title"/>
          </p:nvPr>
        </p:nvSpPr>
        <p:spPr>
          <a:xfrm>
            <a:off x="1206449" y="4366007"/>
            <a:ext cx="21971102" cy="6512126"/>
          </a:xfrm>
          <a:prstGeom prst="rect">
            <a:avLst/>
          </a:prstGeom>
        </p:spPr>
        <p:txBody>
          <a:bodyPr/>
          <a:lstStyle/>
          <a:p>
            <a:pPr defTabSz="2438338">
              <a:defRPr b="1" spc="-232" sz="11600"/>
            </a:pPr>
            <a:r>
              <a:t>P</a:t>
            </a:r>
            <a:r>
              <a:rPr spc="-200" sz="10000"/>
              <a:t>erceivable</a:t>
            </a:r>
          </a:p>
          <a:p>
            <a:pPr defTabSz="2438338">
              <a:defRPr b="1" spc="-232" sz="11600"/>
            </a:pPr>
            <a:r>
              <a:t>O</a:t>
            </a:r>
          </a:p>
          <a:p>
            <a:pPr defTabSz="2438338">
              <a:defRPr b="1" spc="-232" sz="11600"/>
            </a:pPr>
            <a:r>
              <a:t>U</a:t>
            </a:r>
          </a:p>
          <a:p>
            <a:pPr defTabSz="2438338">
              <a:defRPr b="1" spc="-232" sz="11600"/>
            </a:pPr>
            <a:r>
              <a:t>R</a:t>
            </a:r>
          </a:p>
        </p:txBody>
      </p:sp>
      <p:sp>
        <p:nvSpPr>
          <p:cNvPr id="1827" name="Google Shape;300;g10104eaf235_1_39"/>
          <p:cNvSpPr txBox="1"/>
          <p:nvPr>
            <p:ph type="body" sz="quarter" idx="1"/>
          </p:nvPr>
        </p:nvSpPr>
        <p:spPr>
          <a:xfrm>
            <a:off x="1206449" y="3697059"/>
            <a:ext cx="21971102" cy="934801"/>
          </a:xfrm>
          <a:prstGeom prst="rect">
            <a:avLst/>
          </a:prstGeom>
        </p:spPr>
        <p:txBody>
          <a:bodyPr/>
          <a:lstStyle>
            <a:lvl1pPr marL="0" defTabSz="825500">
              <a:defRPr b="1">
                <a:solidFill>
                  <a:srgbClr val="505050"/>
                </a:solidFill>
              </a:defRPr>
            </a:lvl1pPr>
          </a:lstStyle>
          <a:p>
            <a:pPr/>
            <a:r>
              <a:t>An acronym in web standards: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9" name="Google Shape;299;g10104eaf235_1_39"/>
          <p:cNvSpPr txBox="1"/>
          <p:nvPr>
            <p:ph type="title"/>
          </p:nvPr>
        </p:nvSpPr>
        <p:spPr>
          <a:xfrm>
            <a:off x="1206449" y="4366007"/>
            <a:ext cx="21971102" cy="6512126"/>
          </a:xfrm>
          <a:prstGeom prst="rect">
            <a:avLst/>
          </a:prstGeom>
        </p:spPr>
        <p:txBody>
          <a:bodyPr/>
          <a:lstStyle/>
          <a:p>
            <a:pPr defTabSz="2438338">
              <a:defRPr b="1" spc="-232" sz="11600"/>
            </a:pPr>
            <a:r>
              <a:t>P</a:t>
            </a:r>
            <a:r>
              <a:rPr spc="-200" sz="10000"/>
              <a:t>erceivable</a:t>
            </a:r>
          </a:p>
          <a:p>
            <a:pPr defTabSz="2438338">
              <a:defRPr b="1" spc="-232" sz="11600"/>
            </a:pPr>
            <a:r>
              <a:t>O</a:t>
            </a:r>
            <a:r>
              <a:rPr spc="-200" sz="10000"/>
              <a:t>perable</a:t>
            </a:r>
          </a:p>
          <a:p>
            <a:pPr defTabSz="2438338">
              <a:defRPr b="1" spc="-232" sz="11600"/>
            </a:pPr>
            <a:r>
              <a:t>U</a:t>
            </a:r>
          </a:p>
          <a:p>
            <a:pPr defTabSz="2438338">
              <a:defRPr b="1" spc="-232" sz="11600"/>
            </a:pPr>
            <a:r>
              <a:t>R</a:t>
            </a:r>
          </a:p>
        </p:txBody>
      </p:sp>
      <p:sp>
        <p:nvSpPr>
          <p:cNvPr id="1830" name="Google Shape;300;g10104eaf235_1_39"/>
          <p:cNvSpPr txBox="1"/>
          <p:nvPr>
            <p:ph type="body" sz="quarter" idx="1"/>
          </p:nvPr>
        </p:nvSpPr>
        <p:spPr>
          <a:xfrm>
            <a:off x="1206449" y="3697059"/>
            <a:ext cx="21971102" cy="934801"/>
          </a:xfrm>
          <a:prstGeom prst="rect">
            <a:avLst/>
          </a:prstGeom>
        </p:spPr>
        <p:txBody>
          <a:bodyPr/>
          <a:lstStyle>
            <a:lvl1pPr marL="0" defTabSz="825500">
              <a:defRPr b="1">
                <a:solidFill>
                  <a:srgbClr val="505050"/>
                </a:solidFill>
              </a:defRPr>
            </a:lvl1pPr>
          </a:lstStyle>
          <a:p>
            <a:pPr/>
            <a:r>
              <a:t>An acronym in web standards: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2" name="Google Shape;299;g10104eaf235_1_39"/>
          <p:cNvSpPr txBox="1"/>
          <p:nvPr>
            <p:ph type="title"/>
          </p:nvPr>
        </p:nvSpPr>
        <p:spPr>
          <a:xfrm>
            <a:off x="1206449" y="4366007"/>
            <a:ext cx="21971102" cy="6512126"/>
          </a:xfrm>
          <a:prstGeom prst="rect">
            <a:avLst/>
          </a:prstGeom>
        </p:spPr>
        <p:txBody>
          <a:bodyPr/>
          <a:lstStyle/>
          <a:p>
            <a:pPr defTabSz="2438338">
              <a:defRPr b="1" spc="-232" sz="11600"/>
            </a:pPr>
            <a:r>
              <a:t>P</a:t>
            </a:r>
            <a:r>
              <a:rPr spc="-200" sz="10000"/>
              <a:t>erceivable</a:t>
            </a:r>
          </a:p>
          <a:p>
            <a:pPr defTabSz="2438338">
              <a:defRPr b="1" spc="-232" sz="11600"/>
            </a:pPr>
            <a:r>
              <a:t>O</a:t>
            </a:r>
            <a:r>
              <a:rPr spc="-200" sz="10000"/>
              <a:t>perable</a:t>
            </a:r>
          </a:p>
          <a:p>
            <a:pPr defTabSz="2438338">
              <a:defRPr b="1" spc="-232" sz="11600"/>
            </a:pPr>
            <a:r>
              <a:t>U</a:t>
            </a:r>
            <a:r>
              <a:rPr spc="-200" sz="10000"/>
              <a:t>nderstandable</a:t>
            </a:r>
          </a:p>
          <a:p>
            <a:pPr defTabSz="2438338">
              <a:defRPr b="1" spc="-232" sz="11600"/>
            </a:pPr>
            <a:r>
              <a:t>R</a:t>
            </a:r>
          </a:p>
        </p:txBody>
      </p:sp>
      <p:sp>
        <p:nvSpPr>
          <p:cNvPr id="1833" name="Google Shape;300;g10104eaf235_1_39"/>
          <p:cNvSpPr txBox="1"/>
          <p:nvPr>
            <p:ph type="body" sz="quarter" idx="1"/>
          </p:nvPr>
        </p:nvSpPr>
        <p:spPr>
          <a:xfrm>
            <a:off x="1206449" y="3697059"/>
            <a:ext cx="21971102" cy="934801"/>
          </a:xfrm>
          <a:prstGeom prst="rect">
            <a:avLst/>
          </a:prstGeom>
        </p:spPr>
        <p:txBody>
          <a:bodyPr/>
          <a:lstStyle>
            <a:lvl1pPr marL="0" defTabSz="825500">
              <a:defRPr b="1">
                <a:solidFill>
                  <a:srgbClr val="505050"/>
                </a:solidFill>
              </a:defRPr>
            </a:lvl1pPr>
          </a:lstStyle>
          <a:p>
            <a:pPr/>
            <a:r>
              <a:t>An acronym in web standards: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5" name="Google Shape;299;g10104eaf235_1_39"/>
          <p:cNvSpPr txBox="1"/>
          <p:nvPr>
            <p:ph type="title"/>
          </p:nvPr>
        </p:nvSpPr>
        <p:spPr>
          <a:xfrm>
            <a:off x="1206449" y="4366007"/>
            <a:ext cx="21971102" cy="6512126"/>
          </a:xfrm>
          <a:prstGeom prst="rect">
            <a:avLst/>
          </a:prstGeom>
        </p:spPr>
        <p:txBody>
          <a:bodyPr/>
          <a:lstStyle/>
          <a:p>
            <a:pPr defTabSz="2438338">
              <a:defRPr b="1" spc="-232" sz="11600"/>
            </a:pPr>
            <a:r>
              <a:t>P</a:t>
            </a:r>
            <a:r>
              <a:rPr spc="-200" sz="10000"/>
              <a:t>erceivable</a:t>
            </a:r>
          </a:p>
          <a:p>
            <a:pPr defTabSz="2438338">
              <a:defRPr b="1" spc="-232" sz="11600"/>
            </a:pPr>
            <a:r>
              <a:t>O</a:t>
            </a:r>
            <a:r>
              <a:rPr spc="-200" sz="10000"/>
              <a:t>perable</a:t>
            </a:r>
          </a:p>
          <a:p>
            <a:pPr defTabSz="2438338">
              <a:defRPr b="1" spc="-232" sz="11600"/>
            </a:pPr>
            <a:r>
              <a:t>U</a:t>
            </a:r>
            <a:r>
              <a:rPr spc="-200" sz="10000"/>
              <a:t>nderstandable</a:t>
            </a:r>
          </a:p>
          <a:p>
            <a:pPr defTabSz="2438338">
              <a:defRPr b="1" spc="-232" sz="11600"/>
            </a:pPr>
            <a:r>
              <a:t>R</a:t>
            </a:r>
            <a:r>
              <a:rPr spc="-200" sz="10000"/>
              <a:t>obust</a:t>
            </a:r>
          </a:p>
        </p:txBody>
      </p:sp>
      <p:sp>
        <p:nvSpPr>
          <p:cNvPr id="1836" name="Google Shape;300;g10104eaf235_1_39"/>
          <p:cNvSpPr txBox="1"/>
          <p:nvPr>
            <p:ph type="body" sz="quarter" idx="1"/>
          </p:nvPr>
        </p:nvSpPr>
        <p:spPr>
          <a:xfrm>
            <a:off x="1206449" y="3697059"/>
            <a:ext cx="21971102" cy="934801"/>
          </a:xfrm>
          <a:prstGeom prst="rect">
            <a:avLst/>
          </a:prstGeom>
        </p:spPr>
        <p:txBody>
          <a:bodyPr/>
          <a:lstStyle>
            <a:lvl1pPr marL="0" defTabSz="825500">
              <a:defRPr b="1">
                <a:solidFill>
                  <a:srgbClr val="505050"/>
                </a:solidFill>
              </a:defRPr>
            </a:lvl1pPr>
          </a:lstStyle>
          <a:p>
            <a:pPr/>
            <a:r>
              <a:t>The 4 pillars of accessible design: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8" name="Google Shape;299;g10104eaf235_1_39"/>
          <p:cNvSpPr txBox="1"/>
          <p:nvPr>
            <p:ph type="title"/>
          </p:nvPr>
        </p:nvSpPr>
        <p:spPr>
          <a:xfrm>
            <a:off x="1206449" y="4366007"/>
            <a:ext cx="11293383" cy="6512126"/>
          </a:xfrm>
          <a:prstGeom prst="rect">
            <a:avLst/>
          </a:prstGeom>
        </p:spPr>
        <p:txBody>
          <a:bodyPr/>
          <a:lstStyle/>
          <a:p>
            <a:pPr defTabSz="2438338">
              <a:defRPr b="1" spc="-232" sz="11600"/>
            </a:pPr>
            <a:r>
              <a:t>P</a:t>
            </a:r>
            <a:r>
              <a:rPr spc="-200" sz="10000"/>
              <a:t>erceivable</a:t>
            </a:r>
          </a:p>
          <a:p>
            <a:pPr defTabSz="2438338">
              <a:defRPr b="1" spc="-232" sz="11600"/>
            </a:pPr>
            <a:r>
              <a:t>O</a:t>
            </a:r>
            <a:r>
              <a:rPr spc="-200" sz="10000"/>
              <a:t>perable</a:t>
            </a:r>
          </a:p>
          <a:p>
            <a:pPr defTabSz="2438338">
              <a:defRPr b="1" spc="-232" sz="11600"/>
            </a:pPr>
            <a:r>
              <a:t>U</a:t>
            </a:r>
            <a:r>
              <a:rPr spc="-200" sz="10000"/>
              <a:t>nderstandable</a:t>
            </a:r>
          </a:p>
          <a:p>
            <a:pPr defTabSz="2438338">
              <a:defRPr b="1" spc="-232" sz="11600"/>
            </a:pPr>
            <a:r>
              <a:t>R</a:t>
            </a:r>
            <a:r>
              <a:rPr spc="-200" sz="10000"/>
              <a:t>obust</a:t>
            </a:r>
          </a:p>
        </p:txBody>
      </p:sp>
      <p:sp>
        <p:nvSpPr>
          <p:cNvPr id="1839" name="Google Shape;300;g10104eaf235_1_39"/>
          <p:cNvSpPr txBox="1"/>
          <p:nvPr>
            <p:ph type="body" sz="quarter" idx="1"/>
          </p:nvPr>
        </p:nvSpPr>
        <p:spPr>
          <a:xfrm>
            <a:off x="12602641" y="3697059"/>
            <a:ext cx="10574910" cy="934801"/>
          </a:xfrm>
          <a:prstGeom prst="rect">
            <a:avLst/>
          </a:prstGeom>
        </p:spPr>
        <p:txBody>
          <a:bodyPr/>
          <a:lstStyle>
            <a:lvl1pPr marL="0" defTabSz="825500">
              <a:defRPr b="1">
                <a:solidFill>
                  <a:srgbClr val="505050"/>
                </a:solidFill>
              </a:defRPr>
            </a:lvl1pPr>
          </a:lstStyle>
          <a:p>
            <a:pPr/>
            <a:r>
              <a:t>Chartability’s additions:</a:t>
            </a:r>
          </a:p>
        </p:txBody>
      </p:sp>
      <p:sp>
        <p:nvSpPr>
          <p:cNvPr id="1840" name="Google Shape;299;g10104eaf235_1_39"/>
          <p:cNvSpPr txBox="1"/>
          <p:nvPr/>
        </p:nvSpPr>
        <p:spPr>
          <a:xfrm>
            <a:off x="12815641" y="4366007"/>
            <a:ext cx="11293383" cy="6512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80000"/>
              </a:lnSpc>
              <a:defRPr b="1" spc="-232" sz="11600">
                <a:solidFill>
                  <a:srgbClr val="000000"/>
                </a:solidFill>
              </a:defRPr>
            </a:pPr>
            <a:r>
              <a:t>+</a:t>
            </a:r>
          </a:p>
          <a:p>
            <a:pPr algn="l">
              <a:lnSpc>
                <a:spcPct val="80000"/>
              </a:lnSpc>
              <a:defRPr b="1" spc="-232" sz="11600">
                <a:solidFill>
                  <a:srgbClr val="000000"/>
                </a:solidFill>
              </a:defRPr>
            </a:pPr>
            <a:r>
              <a:t>C</a:t>
            </a:r>
          </a:p>
          <a:p>
            <a:pPr algn="l">
              <a:lnSpc>
                <a:spcPct val="80000"/>
              </a:lnSpc>
              <a:defRPr b="1" spc="-232" sz="11600">
                <a:solidFill>
                  <a:srgbClr val="000000"/>
                </a:solidFill>
              </a:defRPr>
            </a:pPr>
            <a:r>
              <a:t>A</a:t>
            </a:r>
          </a:p>
          <a:p>
            <a:pPr algn="l">
              <a:lnSpc>
                <a:spcPct val="80000"/>
              </a:lnSpc>
              <a:defRPr b="1" spc="-232" sz="11600">
                <a:solidFill>
                  <a:srgbClr val="000000"/>
                </a:solidFill>
              </a:defRPr>
            </a:pPr>
            <a:r>
              <a:t>F</a:t>
            </a:r>
          </a:p>
        </p:txBody>
      </p:sp>
      <p:sp>
        <p:nvSpPr>
          <p:cNvPr id="1841" name="Elavsky et al, “Chartability.” (2022)"/>
          <p:cNvSpPr txBox="1"/>
          <p:nvPr/>
        </p:nvSpPr>
        <p:spPr>
          <a:xfrm>
            <a:off x="7482992" y="11980353"/>
            <a:ext cx="941801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2500"/>
              </a:spcBef>
              <a:defRPr sz="4800">
                <a:solidFill>
                  <a:srgbClr val="505050"/>
                </a:solidFill>
              </a:defRPr>
            </a:lvl1pPr>
          </a:lstStyle>
          <a:p>
            <a:pPr/>
            <a:r>
              <a:t>Elavsky et al, “Chartability.” (2022)</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3" name="Google Shape;299;g10104eaf235_1_39"/>
          <p:cNvSpPr txBox="1"/>
          <p:nvPr>
            <p:ph type="title"/>
          </p:nvPr>
        </p:nvSpPr>
        <p:spPr>
          <a:xfrm>
            <a:off x="1206449" y="4366007"/>
            <a:ext cx="11293383" cy="6512126"/>
          </a:xfrm>
          <a:prstGeom prst="rect">
            <a:avLst/>
          </a:prstGeom>
        </p:spPr>
        <p:txBody>
          <a:bodyPr/>
          <a:lstStyle/>
          <a:p>
            <a:pPr defTabSz="2438338">
              <a:defRPr b="1" spc="-232" sz="11600"/>
            </a:pPr>
            <a:r>
              <a:t>P</a:t>
            </a:r>
            <a:r>
              <a:rPr spc="-200" sz="10000"/>
              <a:t>erceivable</a:t>
            </a:r>
          </a:p>
          <a:p>
            <a:pPr defTabSz="2438338">
              <a:defRPr b="1" spc="-232" sz="11600"/>
            </a:pPr>
            <a:r>
              <a:t>O</a:t>
            </a:r>
            <a:r>
              <a:rPr spc="-200" sz="10000"/>
              <a:t>perable</a:t>
            </a:r>
          </a:p>
          <a:p>
            <a:pPr defTabSz="2438338">
              <a:defRPr b="1" spc="-232" sz="11600"/>
            </a:pPr>
            <a:r>
              <a:t>U</a:t>
            </a:r>
            <a:r>
              <a:rPr spc="-200" sz="10000"/>
              <a:t>nderstandable</a:t>
            </a:r>
          </a:p>
          <a:p>
            <a:pPr defTabSz="2438338">
              <a:defRPr b="1" spc="-232" sz="11600"/>
            </a:pPr>
            <a:r>
              <a:t>R</a:t>
            </a:r>
            <a:r>
              <a:rPr spc="-200" sz="10000"/>
              <a:t>obust</a:t>
            </a:r>
          </a:p>
        </p:txBody>
      </p:sp>
      <p:sp>
        <p:nvSpPr>
          <p:cNvPr id="1844" name="Google Shape;300;g10104eaf235_1_39"/>
          <p:cNvSpPr txBox="1"/>
          <p:nvPr>
            <p:ph type="body" sz="quarter" idx="1"/>
          </p:nvPr>
        </p:nvSpPr>
        <p:spPr>
          <a:xfrm>
            <a:off x="12602641" y="3697059"/>
            <a:ext cx="10574910" cy="934801"/>
          </a:xfrm>
          <a:prstGeom prst="rect">
            <a:avLst/>
          </a:prstGeom>
        </p:spPr>
        <p:txBody>
          <a:bodyPr/>
          <a:lstStyle>
            <a:lvl1pPr marL="0" defTabSz="825500">
              <a:defRPr b="1">
                <a:solidFill>
                  <a:srgbClr val="505050"/>
                </a:solidFill>
              </a:defRPr>
            </a:lvl1pPr>
          </a:lstStyle>
          <a:p>
            <a:pPr/>
            <a:r>
              <a:t>Chartability’s additions:</a:t>
            </a:r>
          </a:p>
        </p:txBody>
      </p:sp>
      <p:sp>
        <p:nvSpPr>
          <p:cNvPr id="1845" name="Google Shape;299;g10104eaf235_1_39"/>
          <p:cNvSpPr txBox="1"/>
          <p:nvPr/>
        </p:nvSpPr>
        <p:spPr>
          <a:xfrm>
            <a:off x="12815641" y="4366007"/>
            <a:ext cx="11293383" cy="6512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80000"/>
              </a:lnSpc>
              <a:defRPr b="1" spc="-232" sz="11600">
                <a:solidFill>
                  <a:srgbClr val="000000"/>
                </a:solidFill>
              </a:defRPr>
            </a:pPr>
            <a:r>
              <a:t>+</a:t>
            </a:r>
          </a:p>
          <a:p>
            <a:pPr algn="l">
              <a:lnSpc>
                <a:spcPct val="80000"/>
              </a:lnSpc>
              <a:defRPr b="1" spc="-232" sz="11600">
                <a:solidFill>
                  <a:srgbClr val="000000"/>
                </a:solidFill>
              </a:defRPr>
            </a:pPr>
            <a:r>
              <a:t>C</a:t>
            </a:r>
            <a:r>
              <a:rPr spc="-200" sz="10000"/>
              <a:t>ompromising</a:t>
            </a:r>
          </a:p>
          <a:p>
            <a:pPr algn="l">
              <a:lnSpc>
                <a:spcPct val="80000"/>
              </a:lnSpc>
              <a:defRPr b="1" spc="-232" sz="11600">
                <a:solidFill>
                  <a:srgbClr val="000000"/>
                </a:solidFill>
              </a:defRPr>
            </a:pPr>
            <a:r>
              <a:t>A</a:t>
            </a:r>
          </a:p>
          <a:p>
            <a:pPr algn="l">
              <a:lnSpc>
                <a:spcPct val="80000"/>
              </a:lnSpc>
              <a:defRPr b="1" spc="-232" sz="11600">
                <a:solidFill>
                  <a:srgbClr val="000000"/>
                </a:solidFill>
              </a:defRPr>
            </a:pPr>
            <a:r>
              <a:t>F</a:t>
            </a:r>
          </a:p>
        </p:txBody>
      </p:sp>
      <p:sp>
        <p:nvSpPr>
          <p:cNvPr id="1846" name="Elavsky et al, “Chartability.” (2022)"/>
          <p:cNvSpPr txBox="1"/>
          <p:nvPr/>
        </p:nvSpPr>
        <p:spPr>
          <a:xfrm>
            <a:off x="7482992" y="11980353"/>
            <a:ext cx="941801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2500"/>
              </a:spcBef>
              <a:defRPr sz="4800">
                <a:solidFill>
                  <a:srgbClr val="505050"/>
                </a:solidFill>
              </a:defRPr>
            </a:lvl1pPr>
          </a:lstStyle>
          <a:p>
            <a:pPr/>
            <a:r>
              <a:t>Elavsky et al, “Chartability.” (2022)</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8" name="Google Shape;299;g10104eaf235_1_39"/>
          <p:cNvSpPr txBox="1"/>
          <p:nvPr>
            <p:ph type="title"/>
          </p:nvPr>
        </p:nvSpPr>
        <p:spPr>
          <a:xfrm>
            <a:off x="1206449" y="4366007"/>
            <a:ext cx="11293383" cy="6512126"/>
          </a:xfrm>
          <a:prstGeom prst="rect">
            <a:avLst/>
          </a:prstGeom>
        </p:spPr>
        <p:txBody>
          <a:bodyPr/>
          <a:lstStyle/>
          <a:p>
            <a:pPr defTabSz="2438338">
              <a:defRPr b="1" spc="-232" sz="11600"/>
            </a:pPr>
            <a:r>
              <a:t>P</a:t>
            </a:r>
            <a:r>
              <a:rPr spc="-200" sz="10000"/>
              <a:t>erceivable</a:t>
            </a:r>
          </a:p>
          <a:p>
            <a:pPr defTabSz="2438338">
              <a:defRPr b="1" spc="-232" sz="11600"/>
            </a:pPr>
            <a:r>
              <a:t>O</a:t>
            </a:r>
            <a:r>
              <a:rPr spc="-200" sz="10000"/>
              <a:t>perable</a:t>
            </a:r>
          </a:p>
          <a:p>
            <a:pPr defTabSz="2438338">
              <a:defRPr b="1" spc="-232" sz="11600"/>
            </a:pPr>
            <a:r>
              <a:t>U</a:t>
            </a:r>
            <a:r>
              <a:rPr spc="-200" sz="10000"/>
              <a:t>nderstandable</a:t>
            </a:r>
          </a:p>
          <a:p>
            <a:pPr defTabSz="2438338">
              <a:defRPr b="1" spc="-232" sz="11600"/>
            </a:pPr>
            <a:r>
              <a:t>R</a:t>
            </a:r>
            <a:r>
              <a:rPr spc="-200" sz="10000"/>
              <a:t>obust</a:t>
            </a:r>
          </a:p>
        </p:txBody>
      </p:sp>
      <p:sp>
        <p:nvSpPr>
          <p:cNvPr id="1849" name="Google Shape;300;g10104eaf235_1_39"/>
          <p:cNvSpPr txBox="1"/>
          <p:nvPr>
            <p:ph type="body" sz="quarter" idx="1"/>
          </p:nvPr>
        </p:nvSpPr>
        <p:spPr>
          <a:xfrm>
            <a:off x="12602641" y="3697059"/>
            <a:ext cx="10574910" cy="934801"/>
          </a:xfrm>
          <a:prstGeom prst="rect">
            <a:avLst/>
          </a:prstGeom>
        </p:spPr>
        <p:txBody>
          <a:bodyPr/>
          <a:lstStyle>
            <a:lvl1pPr marL="0" defTabSz="825500">
              <a:defRPr b="1">
                <a:solidFill>
                  <a:srgbClr val="505050"/>
                </a:solidFill>
              </a:defRPr>
            </a:lvl1pPr>
          </a:lstStyle>
          <a:p>
            <a:pPr/>
            <a:r>
              <a:t>Chartability’s additions:</a:t>
            </a:r>
          </a:p>
        </p:txBody>
      </p:sp>
      <p:sp>
        <p:nvSpPr>
          <p:cNvPr id="1850" name="Google Shape;299;g10104eaf235_1_39"/>
          <p:cNvSpPr txBox="1"/>
          <p:nvPr/>
        </p:nvSpPr>
        <p:spPr>
          <a:xfrm>
            <a:off x="12815641" y="4366007"/>
            <a:ext cx="11293383" cy="6512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80000"/>
              </a:lnSpc>
              <a:defRPr b="1" spc="-232" sz="11600">
                <a:solidFill>
                  <a:srgbClr val="000000"/>
                </a:solidFill>
              </a:defRPr>
            </a:pPr>
            <a:r>
              <a:t>+</a:t>
            </a:r>
          </a:p>
          <a:p>
            <a:pPr algn="l">
              <a:lnSpc>
                <a:spcPct val="80000"/>
              </a:lnSpc>
              <a:defRPr b="1" spc="-232" sz="11600">
                <a:solidFill>
                  <a:srgbClr val="000000"/>
                </a:solidFill>
              </a:defRPr>
            </a:pPr>
            <a:r>
              <a:t>C</a:t>
            </a:r>
            <a:r>
              <a:rPr spc="-200" sz="10000"/>
              <a:t>ompromising</a:t>
            </a:r>
          </a:p>
          <a:p>
            <a:pPr algn="l">
              <a:lnSpc>
                <a:spcPct val="80000"/>
              </a:lnSpc>
              <a:defRPr b="1" spc="-232" sz="11600">
                <a:solidFill>
                  <a:srgbClr val="000000"/>
                </a:solidFill>
              </a:defRPr>
            </a:pPr>
            <a:r>
              <a:t>A</a:t>
            </a:r>
            <a:r>
              <a:rPr spc="-200" sz="10000"/>
              <a:t>ssistive</a:t>
            </a:r>
          </a:p>
          <a:p>
            <a:pPr algn="l">
              <a:lnSpc>
                <a:spcPct val="80000"/>
              </a:lnSpc>
              <a:defRPr b="1" spc="-232" sz="11600">
                <a:solidFill>
                  <a:srgbClr val="000000"/>
                </a:solidFill>
              </a:defRPr>
            </a:pPr>
            <a:r>
              <a:t>F</a:t>
            </a:r>
          </a:p>
        </p:txBody>
      </p:sp>
      <p:sp>
        <p:nvSpPr>
          <p:cNvPr id="1851" name="Elavsky et al, “Chartability.” (2022)"/>
          <p:cNvSpPr txBox="1"/>
          <p:nvPr/>
        </p:nvSpPr>
        <p:spPr>
          <a:xfrm>
            <a:off x="7482992" y="11980353"/>
            <a:ext cx="941801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2500"/>
              </a:spcBef>
              <a:defRPr sz="4800">
                <a:solidFill>
                  <a:srgbClr val="505050"/>
                </a:solidFill>
              </a:defRPr>
            </a:lvl1pPr>
          </a:lstStyle>
          <a:p>
            <a:pPr/>
            <a:r>
              <a:t>Elavsky et al, “Chartability.” (2022)</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3" name="Google Shape;299;g10104eaf235_1_39"/>
          <p:cNvSpPr txBox="1"/>
          <p:nvPr>
            <p:ph type="title"/>
          </p:nvPr>
        </p:nvSpPr>
        <p:spPr>
          <a:xfrm>
            <a:off x="1206449" y="4366007"/>
            <a:ext cx="11293383" cy="6512126"/>
          </a:xfrm>
          <a:prstGeom prst="rect">
            <a:avLst/>
          </a:prstGeom>
        </p:spPr>
        <p:txBody>
          <a:bodyPr/>
          <a:lstStyle/>
          <a:p>
            <a:pPr defTabSz="2438338">
              <a:defRPr b="1" spc="-232" sz="11600"/>
            </a:pPr>
            <a:r>
              <a:t>P</a:t>
            </a:r>
            <a:r>
              <a:rPr spc="-200" sz="10000"/>
              <a:t>erceivable</a:t>
            </a:r>
          </a:p>
          <a:p>
            <a:pPr defTabSz="2438338">
              <a:defRPr b="1" spc="-232" sz="11600"/>
            </a:pPr>
            <a:r>
              <a:t>O</a:t>
            </a:r>
            <a:r>
              <a:rPr spc="-200" sz="10000"/>
              <a:t>perable</a:t>
            </a:r>
          </a:p>
          <a:p>
            <a:pPr defTabSz="2438338">
              <a:defRPr b="1" spc="-232" sz="11600"/>
            </a:pPr>
            <a:r>
              <a:t>U</a:t>
            </a:r>
            <a:r>
              <a:rPr spc="-200" sz="10000"/>
              <a:t>nderstandable</a:t>
            </a:r>
          </a:p>
          <a:p>
            <a:pPr defTabSz="2438338">
              <a:defRPr b="1" spc="-232" sz="11600"/>
            </a:pPr>
            <a:r>
              <a:t>R</a:t>
            </a:r>
            <a:r>
              <a:rPr spc="-200" sz="10000"/>
              <a:t>obust</a:t>
            </a:r>
          </a:p>
        </p:txBody>
      </p:sp>
      <p:sp>
        <p:nvSpPr>
          <p:cNvPr id="1854" name="Google Shape;300;g10104eaf235_1_39"/>
          <p:cNvSpPr txBox="1"/>
          <p:nvPr>
            <p:ph type="body" sz="quarter" idx="1"/>
          </p:nvPr>
        </p:nvSpPr>
        <p:spPr>
          <a:xfrm>
            <a:off x="12602641" y="3697059"/>
            <a:ext cx="10574910" cy="934801"/>
          </a:xfrm>
          <a:prstGeom prst="rect">
            <a:avLst/>
          </a:prstGeom>
        </p:spPr>
        <p:txBody>
          <a:bodyPr/>
          <a:lstStyle>
            <a:lvl1pPr marL="0" defTabSz="825500">
              <a:defRPr b="1">
                <a:solidFill>
                  <a:srgbClr val="505050"/>
                </a:solidFill>
              </a:defRPr>
            </a:lvl1pPr>
          </a:lstStyle>
          <a:p>
            <a:pPr/>
            <a:r>
              <a:t>Chartability’s additions:</a:t>
            </a:r>
          </a:p>
        </p:txBody>
      </p:sp>
      <p:sp>
        <p:nvSpPr>
          <p:cNvPr id="1855" name="Google Shape;299;g10104eaf235_1_39"/>
          <p:cNvSpPr txBox="1"/>
          <p:nvPr/>
        </p:nvSpPr>
        <p:spPr>
          <a:xfrm>
            <a:off x="12815641" y="4366007"/>
            <a:ext cx="11293383" cy="6512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80000"/>
              </a:lnSpc>
              <a:defRPr b="1" spc="-232" sz="11600">
                <a:solidFill>
                  <a:srgbClr val="000000"/>
                </a:solidFill>
              </a:defRPr>
            </a:pPr>
            <a:r>
              <a:t>+</a:t>
            </a:r>
          </a:p>
          <a:p>
            <a:pPr algn="l">
              <a:lnSpc>
                <a:spcPct val="80000"/>
              </a:lnSpc>
              <a:defRPr b="1" spc="-232" sz="11600">
                <a:solidFill>
                  <a:srgbClr val="000000"/>
                </a:solidFill>
              </a:defRPr>
            </a:pPr>
            <a:r>
              <a:t>C</a:t>
            </a:r>
            <a:r>
              <a:rPr spc="-200" sz="10000"/>
              <a:t>ompromising</a:t>
            </a:r>
          </a:p>
          <a:p>
            <a:pPr algn="l">
              <a:lnSpc>
                <a:spcPct val="80000"/>
              </a:lnSpc>
              <a:defRPr b="1" spc="-232" sz="11600">
                <a:solidFill>
                  <a:srgbClr val="000000"/>
                </a:solidFill>
              </a:defRPr>
            </a:pPr>
            <a:r>
              <a:t>A</a:t>
            </a:r>
            <a:r>
              <a:rPr spc="-200" sz="10000"/>
              <a:t>ssistive</a:t>
            </a:r>
          </a:p>
          <a:p>
            <a:pPr algn="l">
              <a:lnSpc>
                <a:spcPct val="80000"/>
              </a:lnSpc>
              <a:defRPr b="1" spc="-232" sz="11600">
                <a:solidFill>
                  <a:srgbClr val="000000"/>
                </a:solidFill>
              </a:defRPr>
            </a:pPr>
            <a:r>
              <a:t>F</a:t>
            </a:r>
            <a:r>
              <a:rPr spc="-200" sz="10000"/>
              <a:t>lexible</a:t>
            </a:r>
          </a:p>
        </p:txBody>
      </p:sp>
      <p:sp>
        <p:nvSpPr>
          <p:cNvPr id="1856" name="Elavsky et al, “Chartability.” (2022)"/>
          <p:cNvSpPr txBox="1"/>
          <p:nvPr/>
        </p:nvSpPr>
        <p:spPr>
          <a:xfrm>
            <a:off x="7482992" y="11980353"/>
            <a:ext cx="941801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2500"/>
              </a:spcBef>
              <a:defRPr sz="4800">
                <a:solidFill>
                  <a:srgbClr val="505050"/>
                </a:solidFill>
              </a:defRPr>
            </a:lvl1pPr>
          </a:lstStyle>
          <a:p>
            <a:pPr/>
            <a:r>
              <a:t>Elavsky et al, “Chartability.” (2022)</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07B6C"/>
        </a:solidFill>
      </p:bgPr>
    </p:bg>
    <p:spTree>
      <p:nvGrpSpPr>
        <p:cNvPr id="1" name=""/>
        <p:cNvGrpSpPr/>
        <p:nvPr/>
      </p:nvGrpSpPr>
      <p:grpSpPr>
        <a:xfrm>
          <a:off x="0" y="0"/>
          <a:ext cx="0" cy="0"/>
          <a:chOff x="0" y="0"/>
          <a:chExt cx="0" cy="0"/>
        </a:xfrm>
      </p:grpSpPr>
      <p:sp>
        <p:nvSpPr>
          <p:cNvPr id="1858" name="Google Shape;134;p30"/>
          <p:cNvSpPr txBox="1"/>
          <p:nvPr>
            <p:ph type="title"/>
          </p:nvPr>
        </p:nvSpPr>
        <p:spPr>
          <a:xfrm>
            <a:off x="1307332" y="3586733"/>
            <a:ext cx="21285603" cy="8522401"/>
          </a:xfrm>
          <a:prstGeom prst="rect">
            <a:avLst/>
          </a:prstGeom>
        </p:spPr>
        <p:txBody>
          <a:bodyPr/>
          <a:lstStyle/>
          <a:p>
            <a:pPr/>
            <a:r>
              <a:t>Question for Frank</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0" name="A bar chart between Biden (306) and Trump (232) above a map of the United States, which shows which states each candidate won." descr="A bar chart between Biden (306) and Trump (232) above a map of the United States, which shows which states each candidate won."/>
          <p:cNvPicPr>
            <a:picLocks noChangeAspect="1"/>
          </p:cNvPicPr>
          <p:nvPr/>
        </p:nvPicPr>
        <p:blipFill>
          <a:blip r:embed="rId2">
            <a:extLst/>
          </a:blip>
          <a:stretch>
            <a:fillRect/>
          </a:stretch>
        </p:blipFill>
        <p:spPr>
          <a:xfrm>
            <a:off x="1207691" y="3590251"/>
            <a:ext cx="7407148" cy="5643192"/>
          </a:xfrm>
          <a:prstGeom prst="rect">
            <a:avLst/>
          </a:prstGeom>
          <a:ln w="12700">
            <a:miter lim="400000"/>
          </a:ln>
        </p:spPr>
      </p:pic>
      <p:pic>
        <p:nvPicPr>
          <p:cNvPr id="1861" name="Presidential ResultsJoe Biden wins election to be the 46th US PresidentPennsylvania’s 20 electoral votes put native son Joe Biden above the 270 needed to become the 46th President of the United States. Born in Scranton, the former vice president and long" descr="Presidential ResultsJoe Biden wins election to be the 46th US President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p:cNvPicPr>
            <a:picLocks noChangeAspect="1"/>
          </p:cNvPicPr>
          <p:nvPr/>
        </p:nvPicPr>
        <p:blipFill>
          <a:blip r:embed="rId3">
            <a:extLst/>
          </a:blip>
          <a:stretch>
            <a:fillRect/>
          </a:stretch>
        </p:blipFill>
        <p:spPr>
          <a:xfrm>
            <a:off x="1207690" y="1858791"/>
            <a:ext cx="7407148" cy="1567235"/>
          </a:xfrm>
          <a:prstGeom prst="rect">
            <a:avLst/>
          </a:prstGeom>
          <a:ln w="12700">
            <a:miter lim="400000"/>
          </a:ln>
        </p:spPr>
      </p:pic>
      <p:pic>
        <p:nvPicPr>
          <p:cNvPr id="1862" name="State resultsAlabama, Alaska, and Arizona are shown with information cards and a button “Show more states”" descr="State resultsAlabama, Alaska, and Arizona are shown with information cards and a button “Show more states”"/>
          <p:cNvPicPr>
            <a:picLocks noChangeAspect="1"/>
          </p:cNvPicPr>
          <p:nvPr/>
        </p:nvPicPr>
        <p:blipFill>
          <a:blip r:embed="rId4">
            <a:extLst/>
          </a:blip>
          <a:stretch>
            <a:fillRect/>
          </a:stretch>
        </p:blipFill>
        <p:spPr>
          <a:xfrm>
            <a:off x="1207690" y="9233443"/>
            <a:ext cx="7407148" cy="3226291"/>
          </a:xfrm>
          <a:prstGeom prst="rect">
            <a:avLst/>
          </a:prstGeom>
          <a:ln w="12700">
            <a:miter lim="400000"/>
          </a:ln>
        </p:spPr>
      </p:pic>
      <p:pic>
        <p:nvPicPr>
          <p:cNvPr id="1863" name="Show more states button" descr="Show more states button"/>
          <p:cNvPicPr>
            <a:picLocks noChangeAspect="1"/>
          </p:cNvPicPr>
          <p:nvPr/>
        </p:nvPicPr>
        <p:blipFill>
          <a:blip r:embed="rId5">
            <a:extLst/>
          </a:blip>
          <a:stretch>
            <a:fillRect/>
          </a:stretch>
        </p:blipFill>
        <p:spPr>
          <a:xfrm>
            <a:off x="3761913" y="12459733"/>
            <a:ext cx="2298701" cy="850901"/>
          </a:xfrm>
          <a:prstGeom prst="rect">
            <a:avLst/>
          </a:prstGeom>
          <a:ln w="12700">
            <a:miter lim="400000"/>
          </a:ln>
        </p:spPr>
      </p:pic>
      <p:sp>
        <p:nvSpPr>
          <p:cNvPr id="1864" name="TextBox 18"/>
          <p:cNvSpPr txBox="1"/>
          <p:nvPr/>
        </p:nvSpPr>
        <p:spPr>
          <a:xfrm>
            <a:off x="9296400" y="4492109"/>
            <a:ext cx="14376402" cy="4731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b="1" spc="-232" sz="11600">
                <a:solidFill>
                  <a:srgbClr val="000000"/>
                </a:solidFill>
              </a:defRPr>
            </a:lvl1pPr>
          </a:lstStyle>
          <a:p>
            <a:pPr/>
            <a:r>
              <a:t>Let’s evaluate this map from CNN with Chartability.</a:t>
            </a:r>
          </a:p>
        </p:txBody>
      </p:sp>
      <p:sp>
        <p:nvSpPr>
          <p:cNvPr id="1865"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1866" name="Elavsky et al, “Chartability.” (2022)"/>
          <p:cNvSpPr txBox="1"/>
          <p:nvPr/>
        </p:nvSpPr>
        <p:spPr>
          <a:xfrm>
            <a:off x="8807250" y="12480967"/>
            <a:ext cx="941801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2500"/>
              </a:spcBef>
              <a:defRPr sz="4800">
                <a:solidFill>
                  <a:srgbClr val="505050"/>
                </a:solidFill>
              </a:defRPr>
            </a:lvl1pPr>
          </a:lstStyle>
          <a:p>
            <a:pPr/>
            <a:r>
              <a:t>Elavsky et al, “Chartability.” (2022)</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Google Shape;249;g10104eaf235_0_47"/>
          <p:cNvSpPr txBox="1"/>
          <p:nvPr>
            <p:ph type="title"/>
          </p:nvPr>
        </p:nvSpPr>
        <p:spPr>
          <a:xfrm>
            <a:off x="1206499" y="1079500"/>
            <a:ext cx="21971102" cy="1433101"/>
          </a:xfrm>
          <a:prstGeom prst="rect">
            <a:avLst/>
          </a:prstGeom>
        </p:spPr>
        <p:txBody>
          <a:bodyPr/>
          <a:lstStyle>
            <a:lvl1pPr defTabSz="1828754">
              <a:defRPr b="1" spc="-174" sz="8700"/>
            </a:lvl1pPr>
          </a:lstStyle>
          <a:p>
            <a:pPr/>
            <a:r>
              <a:t>What is an inaccessible experience like?</a:t>
            </a:r>
          </a:p>
        </p:txBody>
      </p:sp>
      <p:sp>
        <p:nvSpPr>
          <p:cNvPr id="349" name="Google Shape;250;g10104eaf235_0_47"/>
          <p:cNvSpPr txBox="1"/>
          <p:nvPr>
            <p:ph type="body" sz="quarter" idx="1"/>
          </p:nvPr>
        </p:nvSpPr>
        <p:spPr>
          <a:xfrm>
            <a:off x="1206499" y="2372961"/>
            <a:ext cx="21971102" cy="934801"/>
          </a:xfrm>
          <a:prstGeom prst="rect">
            <a:avLst/>
          </a:prstGeom>
        </p:spPr>
        <p:txBody>
          <a:bodyPr/>
          <a:lstStyle/>
          <a:p>
            <a:pPr marL="0" defTabSz="825500">
              <a:defRPr b="1">
                <a:solidFill>
                  <a:srgbClr val="505050"/>
                </a:solidFill>
              </a:defRPr>
            </a:pPr>
            <a:r>
              <a:t>Credit: Sarah Fossheim </a:t>
            </a:r>
            <a:r>
              <a:rPr u="sng">
                <a:solidFill>
                  <a:srgbClr val="0000FF"/>
                </a:solidFill>
                <a:uFill>
                  <a:solidFill>
                    <a:srgbClr val="0000FF"/>
                  </a:solidFill>
                </a:uFill>
                <a:hlinkClick r:id="rId3" invalidUrl="" action="" tgtFrame="" tooltip="" history="1" highlightClick="0" endSnd="0"/>
              </a:rPr>
              <a:t>on twitter</a:t>
            </a:r>
          </a:p>
        </p:txBody>
      </p:sp>
      <p:pic>
        <p:nvPicPr>
          <p:cNvPr id="350" name="Screen reader demonstration" descr="Screen reader demonstration"/>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4064000" y="3547364"/>
            <a:ext cx="16256000" cy="9144001"/>
          </a:xfrm>
          <a:prstGeom prst="rect">
            <a:avLst/>
          </a:prstGeom>
          <a:ln w="12700">
            <a:miter lim="400000"/>
          </a:ln>
        </p:spPr>
      </p:pic>
      <p:sp>
        <p:nvSpPr>
          <p:cNvPr id="351" name="Text"/>
          <p:cNvSpPr txBox="1"/>
          <p:nvPr/>
        </p:nvSpPr>
        <p:spPr>
          <a:xfrm>
            <a:off x="12065050" y="13080999"/>
            <a:ext cx="241403"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defTabSz="914400">
              <a:defRPr sz="18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6098" fill="hold"/>
                                        <p:tgtEl>
                                          <p:spTgt spid="350"/>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35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11" fill="hold" display="0">
                  <p:stCondLst>
                    <p:cond delay="indefinite"/>
                  </p:stCondLst>
                </p:cTn>
                <p:tgtEl>
                  <p:spTgt spid="350"/>
                </p:tgtEl>
              </p:cMediaNode>
            </p:video>
            <p:seq concurrent="1" prevAc="none" nextAc="seek">
              <p:cTn id="12" evtFilter="cancelBubble" nodeType="interactiveSeq" restart="whenNotActive" fill="hold">
                <p:stCondLst>
                  <p:cond delay="0" evt="onClick">
                    <p:tgtEl>
                      <p:spTgt spid="350"/>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350"/>
                                        </p:tgtEl>
                                      </p:cBhvr>
                                    </p:cmd>
                                  </p:childTnLst>
                                </p:cTn>
                              </p:par>
                            </p:childTnLst>
                          </p:cTn>
                        </p:par>
                      </p:childTnLst>
                    </p:cTn>
                  </p:par>
                </p:childTnLst>
              </p:cTn>
              <p:nextCondLst>
                <p:cond delay="0" evt="onClick">
                  <p:tgtEl>
                    <p:spTgt spid="350"/>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8" name="Google Shape;299;g10104eaf235_1_39"/>
          <p:cNvSpPr txBox="1"/>
          <p:nvPr>
            <p:ph type="title"/>
          </p:nvPr>
        </p:nvSpPr>
        <p:spPr>
          <a:xfrm>
            <a:off x="1206449" y="5743871"/>
            <a:ext cx="21971102" cy="1433101"/>
          </a:xfrm>
          <a:prstGeom prst="rect">
            <a:avLst/>
          </a:prstGeom>
        </p:spPr>
        <p:txBody>
          <a:bodyPr/>
          <a:lstStyle>
            <a:lvl1pPr defTabSz="1828754">
              <a:defRPr b="1" spc="-174" sz="8700"/>
            </a:lvl1pPr>
          </a:lstStyle>
          <a:p>
            <a:pPr/>
            <a:r>
              <a:t>POUR+CAF</a:t>
            </a:r>
          </a:p>
        </p:txBody>
      </p:sp>
      <p:sp>
        <p:nvSpPr>
          <p:cNvPr id="1869" name="Google Shape;300;g10104eaf235_1_39"/>
          <p:cNvSpPr txBox="1"/>
          <p:nvPr>
            <p:ph type="body" sz="quarter" idx="1"/>
          </p:nvPr>
        </p:nvSpPr>
        <p:spPr>
          <a:xfrm>
            <a:off x="1206449" y="7037333"/>
            <a:ext cx="21971102" cy="934801"/>
          </a:xfrm>
          <a:prstGeom prst="rect">
            <a:avLst/>
          </a:prstGeom>
        </p:spPr>
        <p:txBody>
          <a:bodyPr/>
          <a:lstStyle/>
          <a:p>
            <a:pPr marL="0" defTabSz="792479">
              <a:defRPr sz="5280">
                <a:solidFill>
                  <a:srgbClr val="505050"/>
                </a:solidFill>
              </a:defRPr>
            </a:pPr>
            <a:r>
              <a:t>“I need to </a:t>
            </a:r>
            <a:r>
              <a:rPr b="1"/>
              <a:t>pour a cup of coffee</a:t>
            </a:r>
            <a:r>
              <a:t> to help me consider accessible design!”</a:t>
            </a:r>
          </a:p>
        </p:txBody>
      </p:sp>
      <p:sp>
        <p:nvSpPr>
          <p:cNvPr id="1870" name="Coffee"/>
          <p:cNvSpPr/>
          <p:nvPr/>
        </p:nvSpPr>
        <p:spPr>
          <a:xfrm>
            <a:off x="12316267" y="4506619"/>
            <a:ext cx="2745849" cy="1733367"/>
          </a:xfrm>
          <a:custGeom>
            <a:avLst/>
            <a:gdLst/>
            <a:ahLst/>
            <a:cxnLst>
              <a:cxn ang="0">
                <a:pos x="wd2" y="hd2"/>
              </a:cxn>
              <a:cxn ang="5400000">
                <a:pos x="wd2" y="hd2"/>
              </a:cxn>
              <a:cxn ang="10800000">
                <a:pos x="wd2" y="hd2"/>
              </a:cxn>
              <a:cxn ang="16200000">
                <a:pos x="wd2" y="hd2"/>
              </a:cxn>
            </a:cxnLst>
            <a:rect l="0" t="0" r="r" b="b"/>
            <a:pathLst>
              <a:path w="21524" h="21600" fill="norm" stroke="1" extrusionOk="0">
                <a:moveTo>
                  <a:pt x="3632" y="0"/>
                </a:moveTo>
                <a:cubicBezTo>
                  <a:pt x="3310" y="0"/>
                  <a:pt x="3052" y="422"/>
                  <a:pt x="3063" y="933"/>
                </a:cubicBezTo>
                <a:cubicBezTo>
                  <a:pt x="3133" y="4055"/>
                  <a:pt x="3513" y="14136"/>
                  <a:pt x="5539" y="17628"/>
                </a:cubicBezTo>
                <a:lnTo>
                  <a:pt x="193" y="17628"/>
                </a:lnTo>
                <a:cubicBezTo>
                  <a:pt x="25" y="17628"/>
                  <a:pt x="-45" y="17817"/>
                  <a:pt x="30" y="18055"/>
                </a:cubicBezTo>
                <a:cubicBezTo>
                  <a:pt x="392" y="19213"/>
                  <a:pt x="2458" y="21600"/>
                  <a:pt x="4710" y="21600"/>
                </a:cubicBezTo>
                <a:cubicBezTo>
                  <a:pt x="6340" y="21600"/>
                  <a:pt x="15171" y="21600"/>
                  <a:pt x="16800" y="21600"/>
                </a:cubicBezTo>
                <a:cubicBezTo>
                  <a:pt x="19052" y="21600"/>
                  <a:pt x="21118" y="19213"/>
                  <a:pt x="21480" y="18055"/>
                </a:cubicBezTo>
                <a:cubicBezTo>
                  <a:pt x="21555" y="17817"/>
                  <a:pt x="21485" y="17628"/>
                  <a:pt x="21317" y="17628"/>
                </a:cubicBezTo>
                <a:lnTo>
                  <a:pt x="15393" y="17628"/>
                </a:lnTo>
                <a:cubicBezTo>
                  <a:pt x="15657" y="17172"/>
                  <a:pt x="15893" y="16606"/>
                  <a:pt x="16104" y="15957"/>
                </a:cubicBezTo>
                <a:cubicBezTo>
                  <a:pt x="16236" y="15552"/>
                  <a:pt x="16495" y="15291"/>
                  <a:pt x="16782" y="15291"/>
                </a:cubicBezTo>
                <a:lnTo>
                  <a:pt x="17640" y="15291"/>
                </a:lnTo>
                <a:cubicBezTo>
                  <a:pt x="20190" y="15291"/>
                  <a:pt x="21524" y="11448"/>
                  <a:pt x="21524" y="7654"/>
                </a:cubicBezTo>
                <a:cubicBezTo>
                  <a:pt x="21524" y="4558"/>
                  <a:pt x="20609" y="2922"/>
                  <a:pt x="18877" y="2922"/>
                </a:cubicBezTo>
                <a:lnTo>
                  <a:pt x="18225" y="2922"/>
                </a:lnTo>
                <a:cubicBezTo>
                  <a:pt x="17999" y="2922"/>
                  <a:pt x="17819" y="2620"/>
                  <a:pt x="17831" y="2262"/>
                </a:cubicBezTo>
                <a:cubicBezTo>
                  <a:pt x="17850" y="1741"/>
                  <a:pt x="17860" y="1291"/>
                  <a:pt x="17868" y="933"/>
                </a:cubicBezTo>
                <a:cubicBezTo>
                  <a:pt x="17880" y="422"/>
                  <a:pt x="17623" y="0"/>
                  <a:pt x="17302" y="0"/>
                </a:cubicBezTo>
                <a:lnTo>
                  <a:pt x="3632" y="0"/>
                </a:lnTo>
                <a:close/>
                <a:moveTo>
                  <a:pt x="18465" y="4660"/>
                </a:moveTo>
                <a:lnTo>
                  <a:pt x="18877" y="4660"/>
                </a:lnTo>
                <a:cubicBezTo>
                  <a:pt x="19810" y="4660"/>
                  <a:pt x="20431" y="5169"/>
                  <a:pt x="20431" y="7654"/>
                </a:cubicBezTo>
                <a:cubicBezTo>
                  <a:pt x="20431" y="10024"/>
                  <a:pt x="19688" y="13553"/>
                  <a:pt x="17640" y="13553"/>
                </a:cubicBezTo>
                <a:lnTo>
                  <a:pt x="17403" y="13553"/>
                </a:lnTo>
                <a:cubicBezTo>
                  <a:pt x="17062" y="13553"/>
                  <a:pt x="16817" y="13039"/>
                  <a:pt x="16906" y="12516"/>
                </a:cubicBezTo>
                <a:cubicBezTo>
                  <a:pt x="17276" y="10356"/>
                  <a:pt x="17506" y="7951"/>
                  <a:pt x="17650" y="5830"/>
                </a:cubicBezTo>
                <a:cubicBezTo>
                  <a:pt x="17695" y="5166"/>
                  <a:pt x="18045" y="4660"/>
                  <a:pt x="18465" y="4660"/>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1" name="Teapot"/>
          <p:cNvSpPr/>
          <p:nvPr/>
        </p:nvSpPr>
        <p:spPr>
          <a:xfrm rot="2683312">
            <a:off x="8225174" y="1338724"/>
            <a:ext cx="4513663" cy="3057937"/>
          </a:xfrm>
          <a:custGeom>
            <a:avLst/>
            <a:gdLst/>
            <a:ahLst/>
            <a:cxnLst>
              <a:cxn ang="0">
                <a:pos x="wd2" y="hd2"/>
              </a:cxn>
              <a:cxn ang="5400000">
                <a:pos x="wd2" y="hd2"/>
              </a:cxn>
              <a:cxn ang="10800000">
                <a:pos x="wd2" y="hd2"/>
              </a:cxn>
              <a:cxn ang="16200000">
                <a:pos x="wd2" y="hd2"/>
              </a:cxn>
            </a:cxnLst>
            <a:rect l="0" t="0" r="r" b="b"/>
            <a:pathLst>
              <a:path w="21319" h="21600" fill="norm" stroke="1" extrusionOk="0">
                <a:moveTo>
                  <a:pt x="8759" y="0"/>
                </a:moveTo>
                <a:cubicBezTo>
                  <a:pt x="8645" y="0"/>
                  <a:pt x="8554" y="137"/>
                  <a:pt x="8554" y="306"/>
                </a:cubicBezTo>
                <a:lnTo>
                  <a:pt x="8554" y="523"/>
                </a:lnTo>
                <a:cubicBezTo>
                  <a:pt x="8554" y="626"/>
                  <a:pt x="8588" y="720"/>
                  <a:pt x="8645" y="777"/>
                </a:cubicBezTo>
                <a:lnTo>
                  <a:pt x="9342" y="1472"/>
                </a:lnTo>
                <a:cubicBezTo>
                  <a:pt x="9560" y="1690"/>
                  <a:pt x="9467" y="2575"/>
                  <a:pt x="8496" y="2575"/>
                </a:cubicBezTo>
                <a:lnTo>
                  <a:pt x="6652" y="2575"/>
                </a:lnTo>
                <a:cubicBezTo>
                  <a:pt x="6456" y="2575"/>
                  <a:pt x="6297" y="2813"/>
                  <a:pt x="6297" y="3106"/>
                </a:cubicBezTo>
                <a:lnTo>
                  <a:pt x="6297" y="3462"/>
                </a:lnTo>
                <a:lnTo>
                  <a:pt x="5886" y="3462"/>
                </a:lnTo>
                <a:cubicBezTo>
                  <a:pt x="5664" y="3462"/>
                  <a:pt x="5479" y="3715"/>
                  <a:pt x="5459" y="4045"/>
                </a:cubicBezTo>
                <a:lnTo>
                  <a:pt x="5391" y="5191"/>
                </a:lnTo>
                <a:cubicBezTo>
                  <a:pt x="5003" y="4638"/>
                  <a:pt x="4497" y="4143"/>
                  <a:pt x="3865" y="4020"/>
                </a:cubicBezTo>
                <a:cubicBezTo>
                  <a:pt x="3086" y="3868"/>
                  <a:pt x="2266" y="4228"/>
                  <a:pt x="1617" y="5006"/>
                </a:cubicBezTo>
                <a:cubicBezTo>
                  <a:pt x="993" y="5755"/>
                  <a:pt x="213" y="7266"/>
                  <a:pt x="36" y="10215"/>
                </a:cubicBezTo>
                <a:cubicBezTo>
                  <a:pt x="-258" y="15147"/>
                  <a:pt x="1241" y="17843"/>
                  <a:pt x="4608" y="18457"/>
                </a:cubicBezTo>
                <a:lnTo>
                  <a:pt x="4468" y="20818"/>
                </a:lnTo>
                <a:cubicBezTo>
                  <a:pt x="4444" y="21238"/>
                  <a:pt x="4665" y="21600"/>
                  <a:pt x="4946" y="21600"/>
                </a:cubicBezTo>
                <a:lnTo>
                  <a:pt x="15308" y="21600"/>
                </a:lnTo>
                <a:cubicBezTo>
                  <a:pt x="15495" y="21600"/>
                  <a:pt x="15664" y="21438"/>
                  <a:pt x="15742" y="21184"/>
                </a:cubicBezTo>
                <a:cubicBezTo>
                  <a:pt x="16518" y="18674"/>
                  <a:pt x="20549" y="5644"/>
                  <a:pt x="20722" y="5178"/>
                </a:cubicBezTo>
                <a:cubicBezTo>
                  <a:pt x="20840" y="4862"/>
                  <a:pt x="21094" y="4611"/>
                  <a:pt x="21273" y="4463"/>
                </a:cubicBezTo>
                <a:cubicBezTo>
                  <a:pt x="21342" y="4407"/>
                  <a:pt x="21331" y="4257"/>
                  <a:pt x="21257" y="4222"/>
                </a:cubicBezTo>
                <a:lnTo>
                  <a:pt x="19901" y="3587"/>
                </a:lnTo>
                <a:cubicBezTo>
                  <a:pt x="19735" y="3509"/>
                  <a:pt x="19554" y="3575"/>
                  <a:pt x="19430" y="3756"/>
                </a:cubicBezTo>
                <a:lnTo>
                  <a:pt x="15960" y="8825"/>
                </a:lnTo>
                <a:cubicBezTo>
                  <a:pt x="15775" y="9096"/>
                  <a:pt x="15461" y="8927"/>
                  <a:pt x="15436" y="8541"/>
                </a:cubicBezTo>
                <a:lnTo>
                  <a:pt x="15136" y="4038"/>
                </a:lnTo>
                <a:cubicBezTo>
                  <a:pt x="15114" y="3710"/>
                  <a:pt x="14930" y="3462"/>
                  <a:pt x="14710" y="3462"/>
                </a:cubicBezTo>
                <a:lnTo>
                  <a:pt x="14038" y="3462"/>
                </a:lnTo>
                <a:lnTo>
                  <a:pt x="14038" y="3106"/>
                </a:lnTo>
                <a:cubicBezTo>
                  <a:pt x="14038" y="2813"/>
                  <a:pt x="13880" y="2575"/>
                  <a:pt x="13684" y="2575"/>
                </a:cubicBezTo>
                <a:lnTo>
                  <a:pt x="11838" y="2575"/>
                </a:lnTo>
                <a:cubicBezTo>
                  <a:pt x="10867" y="2575"/>
                  <a:pt x="10773" y="1690"/>
                  <a:pt x="10992" y="1472"/>
                </a:cubicBezTo>
                <a:lnTo>
                  <a:pt x="11690" y="777"/>
                </a:lnTo>
                <a:cubicBezTo>
                  <a:pt x="11747" y="720"/>
                  <a:pt x="11780" y="626"/>
                  <a:pt x="11780" y="523"/>
                </a:cubicBezTo>
                <a:lnTo>
                  <a:pt x="11780" y="306"/>
                </a:lnTo>
                <a:cubicBezTo>
                  <a:pt x="11780" y="137"/>
                  <a:pt x="11689" y="0"/>
                  <a:pt x="11575" y="0"/>
                </a:cubicBezTo>
                <a:lnTo>
                  <a:pt x="10199" y="0"/>
                </a:lnTo>
                <a:lnTo>
                  <a:pt x="10136" y="0"/>
                </a:lnTo>
                <a:lnTo>
                  <a:pt x="8759" y="0"/>
                </a:lnTo>
                <a:close/>
                <a:moveTo>
                  <a:pt x="3194" y="5335"/>
                </a:moveTo>
                <a:cubicBezTo>
                  <a:pt x="4112" y="5267"/>
                  <a:pt x="5152" y="6147"/>
                  <a:pt x="5185" y="8703"/>
                </a:cubicBezTo>
                <a:lnTo>
                  <a:pt x="4732" y="16349"/>
                </a:lnTo>
                <a:cubicBezTo>
                  <a:pt x="3561" y="17474"/>
                  <a:pt x="2176" y="16268"/>
                  <a:pt x="1585" y="15224"/>
                </a:cubicBezTo>
                <a:cubicBezTo>
                  <a:pt x="954" y="14106"/>
                  <a:pt x="711" y="12503"/>
                  <a:pt x="841" y="10322"/>
                </a:cubicBezTo>
                <a:cubicBezTo>
                  <a:pt x="960" y="8323"/>
                  <a:pt x="1439" y="6874"/>
                  <a:pt x="2122" y="5948"/>
                </a:cubicBezTo>
                <a:cubicBezTo>
                  <a:pt x="2383" y="5593"/>
                  <a:pt x="2776" y="5366"/>
                  <a:pt x="3194" y="5335"/>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2" name="Water"/>
          <p:cNvSpPr/>
          <p:nvPr/>
        </p:nvSpPr>
        <p:spPr>
          <a:xfrm rot="16200000">
            <a:off x="12162825" y="4074921"/>
            <a:ext cx="3052732" cy="105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728"/>
                </a:lnTo>
                <a:cubicBezTo>
                  <a:pt x="292" y="3728"/>
                  <a:pt x="665" y="4209"/>
                  <a:pt x="1059" y="4708"/>
                </a:cubicBezTo>
                <a:cubicBezTo>
                  <a:pt x="1551" y="5332"/>
                  <a:pt x="2109" y="6053"/>
                  <a:pt x="2703" y="6053"/>
                </a:cubicBezTo>
                <a:cubicBezTo>
                  <a:pt x="3287" y="6053"/>
                  <a:pt x="3802" y="5365"/>
                  <a:pt x="4256" y="4757"/>
                </a:cubicBezTo>
                <a:cubicBezTo>
                  <a:pt x="4656" y="4226"/>
                  <a:pt x="5034" y="3728"/>
                  <a:pt x="5402" y="3728"/>
                </a:cubicBezTo>
                <a:cubicBezTo>
                  <a:pt x="5769" y="3728"/>
                  <a:pt x="6142" y="4226"/>
                  <a:pt x="6542" y="4757"/>
                </a:cubicBezTo>
                <a:cubicBezTo>
                  <a:pt x="6996" y="5365"/>
                  <a:pt x="7516" y="6053"/>
                  <a:pt x="8105" y="6053"/>
                </a:cubicBezTo>
                <a:cubicBezTo>
                  <a:pt x="8689" y="6053"/>
                  <a:pt x="9186" y="5380"/>
                  <a:pt x="9624" y="4771"/>
                </a:cubicBezTo>
                <a:cubicBezTo>
                  <a:pt x="10019" y="4225"/>
                  <a:pt x="10392" y="3728"/>
                  <a:pt x="10803" y="3728"/>
                </a:cubicBezTo>
                <a:cubicBezTo>
                  <a:pt x="11187" y="3728"/>
                  <a:pt x="11512" y="4178"/>
                  <a:pt x="11885" y="4708"/>
                </a:cubicBezTo>
                <a:cubicBezTo>
                  <a:pt x="12328" y="5332"/>
                  <a:pt x="12837" y="6053"/>
                  <a:pt x="13502" y="6053"/>
                </a:cubicBezTo>
                <a:cubicBezTo>
                  <a:pt x="14172" y="6053"/>
                  <a:pt x="14690" y="5333"/>
                  <a:pt x="15144" y="4693"/>
                </a:cubicBezTo>
                <a:cubicBezTo>
                  <a:pt x="15517" y="4179"/>
                  <a:pt x="15836" y="3728"/>
                  <a:pt x="16198" y="3728"/>
                </a:cubicBezTo>
                <a:cubicBezTo>
                  <a:pt x="16566" y="3728"/>
                  <a:pt x="16902" y="4182"/>
                  <a:pt x="17291" y="4727"/>
                </a:cubicBezTo>
                <a:cubicBezTo>
                  <a:pt x="17746" y="5351"/>
                  <a:pt x="18264" y="6053"/>
                  <a:pt x="18902" y="6053"/>
                </a:cubicBezTo>
                <a:cubicBezTo>
                  <a:pt x="19556" y="6053"/>
                  <a:pt x="20113" y="5319"/>
                  <a:pt x="20605" y="4664"/>
                </a:cubicBezTo>
                <a:cubicBezTo>
                  <a:pt x="20972" y="4181"/>
                  <a:pt x="21319" y="3728"/>
                  <a:pt x="21600" y="3728"/>
                </a:cubicBezTo>
                <a:lnTo>
                  <a:pt x="21600" y="0"/>
                </a:lnTo>
                <a:cubicBezTo>
                  <a:pt x="21038" y="0"/>
                  <a:pt x="20547" y="653"/>
                  <a:pt x="20071" y="1277"/>
                </a:cubicBezTo>
                <a:cubicBezTo>
                  <a:pt x="19655" y="1807"/>
                  <a:pt x="19270" y="2325"/>
                  <a:pt x="18897" y="2325"/>
                </a:cubicBezTo>
                <a:cubicBezTo>
                  <a:pt x="18551" y="2325"/>
                  <a:pt x="18221" y="1870"/>
                  <a:pt x="17842" y="1355"/>
                </a:cubicBezTo>
                <a:cubicBezTo>
                  <a:pt x="17377" y="715"/>
                  <a:pt x="16853" y="0"/>
                  <a:pt x="16198" y="0"/>
                </a:cubicBezTo>
                <a:cubicBezTo>
                  <a:pt x="15544" y="0"/>
                  <a:pt x="15037" y="716"/>
                  <a:pt x="14583" y="1340"/>
                </a:cubicBezTo>
                <a:cubicBezTo>
                  <a:pt x="14205" y="1871"/>
                  <a:pt x="13875" y="2325"/>
                  <a:pt x="13502" y="2325"/>
                </a:cubicBezTo>
                <a:cubicBezTo>
                  <a:pt x="13134" y="2325"/>
                  <a:pt x="12820" y="1870"/>
                  <a:pt x="12452" y="1355"/>
                </a:cubicBezTo>
                <a:cubicBezTo>
                  <a:pt x="11998" y="715"/>
                  <a:pt x="11485" y="0"/>
                  <a:pt x="10803" y="0"/>
                </a:cubicBezTo>
                <a:cubicBezTo>
                  <a:pt x="10106" y="0"/>
                  <a:pt x="9554" y="749"/>
                  <a:pt x="9073" y="1404"/>
                </a:cubicBezTo>
                <a:cubicBezTo>
                  <a:pt x="8711" y="1903"/>
                  <a:pt x="8402" y="2325"/>
                  <a:pt x="8105" y="2325"/>
                </a:cubicBezTo>
                <a:cubicBezTo>
                  <a:pt x="7802" y="2325"/>
                  <a:pt x="7467" y="1889"/>
                  <a:pt x="7083" y="1374"/>
                </a:cubicBezTo>
                <a:cubicBezTo>
                  <a:pt x="6602" y="735"/>
                  <a:pt x="6050" y="0"/>
                  <a:pt x="5402" y="0"/>
                </a:cubicBezTo>
                <a:cubicBezTo>
                  <a:pt x="4747" y="0"/>
                  <a:pt x="4202" y="735"/>
                  <a:pt x="3715" y="1374"/>
                </a:cubicBezTo>
                <a:cubicBezTo>
                  <a:pt x="3348" y="1858"/>
                  <a:pt x="3001" y="2325"/>
                  <a:pt x="2703" y="2325"/>
                </a:cubicBezTo>
                <a:cubicBezTo>
                  <a:pt x="2384" y="2325"/>
                  <a:pt x="1996" y="1827"/>
                  <a:pt x="1585" y="1296"/>
                </a:cubicBezTo>
                <a:cubicBezTo>
                  <a:pt x="1082" y="657"/>
                  <a:pt x="568" y="0"/>
                  <a:pt x="0" y="0"/>
                </a:cubicBezTo>
                <a:close/>
                <a:moveTo>
                  <a:pt x="0" y="7769"/>
                </a:moveTo>
                <a:lnTo>
                  <a:pt x="0" y="11492"/>
                </a:lnTo>
                <a:cubicBezTo>
                  <a:pt x="292" y="11492"/>
                  <a:pt x="665" y="11977"/>
                  <a:pt x="1059" y="12477"/>
                </a:cubicBezTo>
                <a:cubicBezTo>
                  <a:pt x="1551" y="13100"/>
                  <a:pt x="2109" y="13817"/>
                  <a:pt x="2703" y="13817"/>
                </a:cubicBezTo>
                <a:cubicBezTo>
                  <a:pt x="3287" y="13817"/>
                  <a:pt x="3802" y="13133"/>
                  <a:pt x="4256" y="12525"/>
                </a:cubicBezTo>
                <a:cubicBezTo>
                  <a:pt x="4656" y="11995"/>
                  <a:pt x="5034" y="11492"/>
                  <a:pt x="5402" y="11492"/>
                </a:cubicBezTo>
                <a:cubicBezTo>
                  <a:pt x="5769" y="11492"/>
                  <a:pt x="6142" y="11995"/>
                  <a:pt x="6542" y="12525"/>
                </a:cubicBezTo>
                <a:cubicBezTo>
                  <a:pt x="6996" y="13133"/>
                  <a:pt x="7516" y="13817"/>
                  <a:pt x="8105" y="13817"/>
                </a:cubicBezTo>
                <a:cubicBezTo>
                  <a:pt x="8689" y="13817"/>
                  <a:pt x="9186" y="13148"/>
                  <a:pt x="9624" y="12540"/>
                </a:cubicBezTo>
                <a:cubicBezTo>
                  <a:pt x="10019" y="11994"/>
                  <a:pt x="10392" y="11492"/>
                  <a:pt x="10803" y="11492"/>
                </a:cubicBezTo>
                <a:cubicBezTo>
                  <a:pt x="11187" y="11492"/>
                  <a:pt x="11512" y="11946"/>
                  <a:pt x="11885" y="12477"/>
                </a:cubicBezTo>
                <a:cubicBezTo>
                  <a:pt x="12328" y="13100"/>
                  <a:pt x="12837" y="13817"/>
                  <a:pt x="13502" y="13817"/>
                </a:cubicBezTo>
                <a:cubicBezTo>
                  <a:pt x="14172" y="13817"/>
                  <a:pt x="14690" y="13101"/>
                  <a:pt x="15144" y="12462"/>
                </a:cubicBezTo>
                <a:cubicBezTo>
                  <a:pt x="15517" y="11947"/>
                  <a:pt x="15836" y="11492"/>
                  <a:pt x="16198" y="11492"/>
                </a:cubicBezTo>
                <a:cubicBezTo>
                  <a:pt x="16566" y="11492"/>
                  <a:pt x="16902" y="11945"/>
                  <a:pt x="17291" y="12491"/>
                </a:cubicBezTo>
                <a:cubicBezTo>
                  <a:pt x="17746" y="13115"/>
                  <a:pt x="18264" y="13817"/>
                  <a:pt x="18902" y="13817"/>
                </a:cubicBezTo>
                <a:cubicBezTo>
                  <a:pt x="19556" y="13817"/>
                  <a:pt x="20113" y="13083"/>
                  <a:pt x="20605" y="12428"/>
                </a:cubicBezTo>
                <a:cubicBezTo>
                  <a:pt x="20972" y="11944"/>
                  <a:pt x="21319" y="11492"/>
                  <a:pt x="21600" y="11492"/>
                </a:cubicBezTo>
                <a:lnTo>
                  <a:pt x="21600" y="7769"/>
                </a:lnTo>
                <a:cubicBezTo>
                  <a:pt x="21038" y="7769"/>
                  <a:pt x="20547" y="8422"/>
                  <a:pt x="20071" y="9045"/>
                </a:cubicBezTo>
                <a:cubicBezTo>
                  <a:pt x="19655" y="9591"/>
                  <a:pt x="19270" y="10088"/>
                  <a:pt x="18897" y="10088"/>
                </a:cubicBezTo>
                <a:cubicBezTo>
                  <a:pt x="18551" y="10088"/>
                  <a:pt x="18221" y="9638"/>
                  <a:pt x="17842" y="9123"/>
                </a:cubicBezTo>
                <a:cubicBezTo>
                  <a:pt x="17377" y="8484"/>
                  <a:pt x="16853" y="7769"/>
                  <a:pt x="16198" y="7769"/>
                </a:cubicBezTo>
                <a:cubicBezTo>
                  <a:pt x="15544" y="7769"/>
                  <a:pt x="15037" y="8485"/>
                  <a:pt x="14583" y="9109"/>
                </a:cubicBezTo>
                <a:cubicBezTo>
                  <a:pt x="14205" y="9639"/>
                  <a:pt x="13875" y="10088"/>
                  <a:pt x="13502" y="10088"/>
                </a:cubicBezTo>
                <a:cubicBezTo>
                  <a:pt x="13134" y="10088"/>
                  <a:pt x="12820" y="9638"/>
                  <a:pt x="12452" y="9123"/>
                </a:cubicBezTo>
                <a:cubicBezTo>
                  <a:pt x="11998" y="8484"/>
                  <a:pt x="11485" y="7769"/>
                  <a:pt x="10803" y="7769"/>
                </a:cubicBezTo>
                <a:cubicBezTo>
                  <a:pt x="10106" y="7769"/>
                  <a:pt x="9554" y="8517"/>
                  <a:pt x="9073" y="9172"/>
                </a:cubicBezTo>
                <a:cubicBezTo>
                  <a:pt x="8711" y="9671"/>
                  <a:pt x="8402" y="10088"/>
                  <a:pt x="8105" y="10088"/>
                </a:cubicBezTo>
                <a:cubicBezTo>
                  <a:pt x="7802" y="10088"/>
                  <a:pt x="7467" y="9653"/>
                  <a:pt x="7083" y="9138"/>
                </a:cubicBezTo>
                <a:cubicBezTo>
                  <a:pt x="6602" y="8499"/>
                  <a:pt x="6050" y="7769"/>
                  <a:pt x="5402" y="7769"/>
                </a:cubicBezTo>
                <a:cubicBezTo>
                  <a:pt x="4747" y="7769"/>
                  <a:pt x="4202" y="8499"/>
                  <a:pt x="3715" y="9138"/>
                </a:cubicBezTo>
                <a:cubicBezTo>
                  <a:pt x="3348" y="9622"/>
                  <a:pt x="3001" y="10088"/>
                  <a:pt x="2703" y="10088"/>
                </a:cubicBezTo>
                <a:cubicBezTo>
                  <a:pt x="2384" y="10088"/>
                  <a:pt x="1996" y="9590"/>
                  <a:pt x="1585" y="9060"/>
                </a:cubicBezTo>
                <a:cubicBezTo>
                  <a:pt x="1082" y="8421"/>
                  <a:pt x="568" y="7769"/>
                  <a:pt x="0" y="7769"/>
                </a:cubicBezTo>
                <a:close/>
                <a:moveTo>
                  <a:pt x="0" y="15547"/>
                </a:moveTo>
                <a:lnTo>
                  <a:pt x="0" y="19275"/>
                </a:lnTo>
                <a:cubicBezTo>
                  <a:pt x="292" y="19275"/>
                  <a:pt x="665" y="19761"/>
                  <a:pt x="1059" y="20260"/>
                </a:cubicBezTo>
                <a:cubicBezTo>
                  <a:pt x="1551" y="20884"/>
                  <a:pt x="2109" y="21600"/>
                  <a:pt x="2703" y="21600"/>
                </a:cubicBezTo>
                <a:cubicBezTo>
                  <a:pt x="3287" y="21600"/>
                  <a:pt x="3802" y="20912"/>
                  <a:pt x="4256" y="20304"/>
                </a:cubicBezTo>
                <a:cubicBezTo>
                  <a:pt x="4656" y="19773"/>
                  <a:pt x="5034" y="19275"/>
                  <a:pt x="5402" y="19275"/>
                </a:cubicBezTo>
                <a:cubicBezTo>
                  <a:pt x="5769" y="19275"/>
                  <a:pt x="6142" y="19773"/>
                  <a:pt x="6542" y="20304"/>
                </a:cubicBezTo>
                <a:cubicBezTo>
                  <a:pt x="6996" y="20912"/>
                  <a:pt x="7516" y="21600"/>
                  <a:pt x="8105" y="21600"/>
                </a:cubicBezTo>
                <a:cubicBezTo>
                  <a:pt x="8689" y="21600"/>
                  <a:pt x="9186" y="20931"/>
                  <a:pt x="9624" y="20323"/>
                </a:cubicBezTo>
                <a:cubicBezTo>
                  <a:pt x="10019" y="19777"/>
                  <a:pt x="10392" y="19275"/>
                  <a:pt x="10803" y="19275"/>
                </a:cubicBezTo>
                <a:cubicBezTo>
                  <a:pt x="11187" y="19275"/>
                  <a:pt x="11512" y="19729"/>
                  <a:pt x="11885" y="20260"/>
                </a:cubicBezTo>
                <a:cubicBezTo>
                  <a:pt x="12328" y="20884"/>
                  <a:pt x="12837" y="21600"/>
                  <a:pt x="13502" y="21600"/>
                </a:cubicBezTo>
                <a:cubicBezTo>
                  <a:pt x="14172" y="21600"/>
                  <a:pt x="14690" y="20885"/>
                  <a:pt x="15144" y="20245"/>
                </a:cubicBezTo>
                <a:cubicBezTo>
                  <a:pt x="15517" y="19730"/>
                  <a:pt x="15836" y="19275"/>
                  <a:pt x="16198" y="19275"/>
                </a:cubicBezTo>
                <a:cubicBezTo>
                  <a:pt x="16566" y="19275"/>
                  <a:pt x="16902" y="19729"/>
                  <a:pt x="17291" y="20274"/>
                </a:cubicBezTo>
                <a:cubicBezTo>
                  <a:pt x="17746" y="20898"/>
                  <a:pt x="18264" y="21600"/>
                  <a:pt x="18902" y="21600"/>
                </a:cubicBezTo>
                <a:cubicBezTo>
                  <a:pt x="19556" y="21600"/>
                  <a:pt x="20113" y="20866"/>
                  <a:pt x="20605" y="20211"/>
                </a:cubicBezTo>
                <a:cubicBezTo>
                  <a:pt x="20972" y="19728"/>
                  <a:pt x="21319" y="19275"/>
                  <a:pt x="21600" y="19275"/>
                </a:cubicBezTo>
                <a:lnTo>
                  <a:pt x="21600" y="15547"/>
                </a:lnTo>
                <a:cubicBezTo>
                  <a:pt x="21038" y="15547"/>
                  <a:pt x="20547" y="16205"/>
                  <a:pt x="20071" y="16829"/>
                </a:cubicBezTo>
                <a:cubicBezTo>
                  <a:pt x="19655" y="17359"/>
                  <a:pt x="19270" y="17872"/>
                  <a:pt x="18897" y="17872"/>
                </a:cubicBezTo>
                <a:cubicBezTo>
                  <a:pt x="18551" y="17872"/>
                  <a:pt x="18221" y="17421"/>
                  <a:pt x="17842" y="16907"/>
                </a:cubicBezTo>
                <a:cubicBezTo>
                  <a:pt x="17377" y="16267"/>
                  <a:pt x="16853" y="15547"/>
                  <a:pt x="16198" y="15547"/>
                </a:cubicBezTo>
                <a:cubicBezTo>
                  <a:pt x="15544" y="15547"/>
                  <a:pt x="15037" y="16268"/>
                  <a:pt x="14583" y="16892"/>
                </a:cubicBezTo>
                <a:cubicBezTo>
                  <a:pt x="14205" y="17422"/>
                  <a:pt x="13875" y="17872"/>
                  <a:pt x="13502" y="17872"/>
                </a:cubicBezTo>
                <a:cubicBezTo>
                  <a:pt x="13134" y="17872"/>
                  <a:pt x="12820" y="17421"/>
                  <a:pt x="12452" y="16907"/>
                </a:cubicBezTo>
                <a:cubicBezTo>
                  <a:pt x="11998" y="16267"/>
                  <a:pt x="11485" y="15547"/>
                  <a:pt x="10803" y="15547"/>
                </a:cubicBezTo>
                <a:cubicBezTo>
                  <a:pt x="10106" y="15547"/>
                  <a:pt x="9554" y="16296"/>
                  <a:pt x="9073" y="16951"/>
                </a:cubicBezTo>
                <a:cubicBezTo>
                  <a:pt x="8711" y="17450"/>
                  <a:pt x="8402" y="17872"/>
                  <a:pt x="8105" y="17872"/>
                </a:cubicBezTo>
                <a:cubicBezTo>
                  <a:pt x="7802" y="17872"/>
                  <a:pt x="7467" y="17436"/>
                  <a:pt x="7083" y="16921"/>
                </a:cubicBezTo>
                <a:cubicBezTo>
                  <a:pt x="6602" y="16282"/>
                  <a:pt x="6050" y="15547"/>
                  <a:pt x="5402" y="15547"/>
                </a:cubicBezTo>
                <a:cubicBezTo>
                  <a:pt x="4747" y="15547"/>
                  <a:pt x="4202" y="16282"/>
                  <a:pt x="3715" y="16921"/>
                </a:cubicBezTo>
                <a:cubicBezTo>
                  <a:pt x="3348" y="17405"/>
                  <a:pt x="3001" y="17872"/>
                  <a:pt x="2703" y="17872"/>
                </a:cubicBezTo>
                <a:cubicBezTo>
                  <a:pt x="2384" y="17872"/>
                  <a:pt x="1996" y="17374"/>
                  <a:pt x="1585" y="16843"/>
                </a:cubicBezTo>
                <a:cubicBezTo>
                  <a:pt x="1082" y="16204"/>
                  <a:pt x="568" y="15547"/>
                  <a:pt x="0" y="15547"/>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4" name="Google Shape;299;g10104eaf235_1_39"/>
          <p:cNvSpPr txBox="1"/>
          <p:nvPr>
            <p:ph type="title"/>
          </p:nvPr>
        </p:nvSpPr>
        <p:spPr>
          <a:xfrm>
            <a:off x="1206449" y="5743871"/>
            <a:ext cx="21971102" cy="1433101"/>
          </a:xfrm>
          <a:prstGeom prst="rect">
            <a:avLst/>
          </a:prstGeom>
        </p:spPr>
        <p:txBody>
          <a:bodyPr/>
          <a:lstStyle>
            <a:lvl1pPr defTabSz="1828754">
              <a:defRPr b="1" spc="-174" sz="8700"/>
            </a:lvl1pPr>
          </a:lstStyle>
          <a:p>
            <a:pPr/>
            <a:r>
              <a:t>Perceivable</a:t>
            </a:r>
          </a:p>
        </p:txBody>
      </p:sp>
      <p:sp>
        <p:nvSpPr>
          <p:cNvPr id="1875" name="Google Shape;300;g10104eaf235_1_39"/>
          <p:cNvSpPr txBox="1"/>
          <p:nvPr>
            <p:ph type="body" sz="quarter" idx="1"/>
          </p:nvPr>
        </p:nvSpPr>
        <p:spPr>
          <a:xfrm>
            <a:off x="1206449" y="7037333"/>
            <a:ext cx="21971102" cy="934801"/>
          </a:xfrm>
          <a:prstGeom prst="rect">
            <a:avLst/>
          </a:prstGeom>
        </p:spPr>
        <p:txBody>
          <a:bodyPr/>
          <a:lstStyle>
            <a:lvl1pPr marL="0" defTabSz="825500">
              <a:defRPr b="1">
                <a:solidFill>
                  <a:srgbClr val="505050"/>
                </a:solidFill>
              </a:defRPr>
            </a:lvl1pPr>
          </a:lstStyle>
          <a:p>
            <a:pPr/>
            <a:r>
              <a:t>Can someone perceive this in multiple ways? Is each way easy?</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7" name="Google Shape;305;g10117343390_0_251"/>
          <p:cNvSpPr txBox="1"/>
          <p:nvPr>
            <p:ph type="title"/>
          </p:nvPr>
        </p:nvSpPr>
        <p:spPr>
          <a:xfrm>
            <a:off x="1206449" y="5743871"/>
            <a:ext cx="21971102" cy="1433101"/>
          </a:xfrm>
          <a:prstGeom prst="rect">
            <a:avLst/>
          </a:prstGeom>
        </p:spPr>
        <p:txBody>
          <a:bodyPr/>
          <a:lstStyle>
            <a:lvl1pPr defTabSz="1828754">
              <a:defRPr b="1" spc="-174" sz="8700"/>
            </a:lvl1pPr>
          </a:lstStyle>
          <a:p>
            <a:pPr/>
            <a:r>
              <a:t>Perceivable Checklist:</a:t>
            </a:r>
          </a:p>
        </p:txBody>
      </p:sp>
      <p:sp>
        <p:nvSpPr>
          <p:cNvPr id="1878" name="Google Shape;306;g10117343390_0_251"/>
          <p:cNvSpPr txBox="1"/>
          <p:nvPr>
            <p:ph type="body" sz="half" idx="1"/>
          </p:nvPr>
        </p:nvSpPr>
        <p:spPr>
          <a:xfrm>
            <a:off x="1206449" y="7037299"/>
            <a:ext cx="21971102" cy="4462502"/>
          </a:xfrm>
          <a:prstGeom prst="rect">
            <a:avLst/>
          </a:prstGeom>
        </p:spPr>
        <p:txBody>
          <a:bodyPr/>
          <a:lstStyle/>
          <a:p>
            <a:pPr marL="840855" indent="-504305" defTabSz="2438338">
              <a:lnSpc>
                <a:spcPct val="90000"/>
              </a:lnSpc>
              <a:spcBef>
                <a:spcPts val="2500"/>
              </a:spcBef>
              <a:buClr>
                <a:srgbClr val="000000"/>
              </a:buClr>
              <a:buSzPts val="4800"/>
              <a:buAutoNum type="arabicPeriod" startAt="1"/>
              <a:defRPr sz="4800">
                <a:solidFill>
                  <a:srgbClr val="505050"/>
                </a:solidFill>
              </a:defRPr>
            </a:pPr>
            <a:r>
              <a:t> High Contrast</a:t>
            </a:r>
          </a:p>
          <a:p>
            <a:pPr marL="840855" indent="-504305" defTabSz="2438338">
              <a:lnSpc>
                <a:spcPct val="90000"/>
              </a:lnSpc>
              <a:spcBef>
                <a:spcPts val="2500"/>
              </a:spcBef>
              <a:buClr>
                <a:srgbClr val="000000"/>
              </a:buClr>
              <a:buSzPts val="4800"/>
              <a:buAutoNum type="arabicPeriod" startAt="1"/>
              <a:defRPr sz="4800">
                <a:solidFill>
                  <a:srgbClr val="505050"/>
                </a:solidFill>
              </a:defRPr>
            </a:pPr>
            <a:r>
              <a:t> Colorblind-Safe + Redundant Encoding</a:t>
            </a:r>
          </a:p>
          <a:p>
            <a:pPr marL="840855" indent="-504305" defTabSz="2438338">
              <a:lnSpc>
                <a:spcPct val="90000"/>
              </a:lnSpc>
              <a:spcBef>
                <a:spcPts val="2500"/>
              </a:spcBef>
              <a:buClr>
                <a:srgbClr val="000000"/>
              </a:buClr>
              <a:buSzPts val="4800"/>
              <a:buAutoNum type="arabicPeriod" startAt="1"/>
              <a:defRPr sz="4800">
                <a:solidFill>
                  <a:srgbClr val="505050"/>
                </a:solidFill>
              </a:defRPr>
            </a:pPr>
            <a:r>
              <a:t> Alt Text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96" name="Google Shape;311;g10117343390_0_131"/>
          <p:cNvGrpSpPr/>
          <p:nvPr/>
        </p:nvGrpSpPr>
        <p:grpSpPr>
          <a:xfrm>
            <a:off x="1877758" y="6327985"/>
            <a:ext cx="20651351" cy="6879014"/>
            <a:chOff x="0" y="0"/>
            <a:chExt cx="20651349" cy="6879013"/>
          </a:xfrm>
        </p:grpSpPr>
        <p:grpSp>
          <p:nvGrpSpPr>
            <p:cNvPr id="1882" name="Google Shape;312;g10117343390_0_131"/>
            <p:cNvGrpSpPr/>
            <p:nvPr/>
          </p:nvGrpSpPr>
          <p:grpSpPr>
            <a:xfrm>
              <a:off x="13056054" y="0"/>
              <a:ext cx="7595296" cy="892812"/>
              <a:chOff x="0" y="0"/>
              <a:chExt cx="7595295" cy="892811"/>
            </a:xfrm>
          </p:grpSpPr>
          <p:sp>
            <p:nvSpPr>
              <p:cNvPr id="1880" name="Google Shape;313;g10117343390_0_131"/>
              <p:cNvSpPr/>
              <p:nvPr/>
            </p:nvSpPr>
            <p:spPr>
              <a:xfrm>
                <a:off x="-1" y="-1"/>
                <a:ext cx="7595297" cy="892813"/>
              </a:xfrm>
              <a:prstGeom prst="rect">
                <a:avLst/>
              </a:prstGeom>
              <a:solidFill>
                <a:srgbClr val="FFFFFF"/>
              </a:solidFill>
              <a:ln w="9525" cap="flat">
                <a:solidFill>
                  <a:srgbClr val="949494"/>
                </a:solidFill>
                <a:prstDash val="solid"/>
                <a:round/>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sp>
            <p:nvSpPr>
              <p:cNvPr id="1881" name="Google Shape;314;g10117343390_0_131"/>
              <p:cNvSpPr/>
              <p:nvPr/>
            </p:nvSpPr>
            <p:spPr>
              <a:xfrm>
                <a:off x="-1" y="-1"/>
                <a:ext cx="341605" cy="892813"/>
              </a:xfrm>
              <a:prstGeom prst="rect">
                <a:avLst/>
              </a:prstGeom>
              <a:solidFill>
                <a:srgbClr val="949494"/>
              </a:solidFill>
              <a:ln w="12700" cap="flat">
                <a:noFill/>
                <a:miter lim="400000"/>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grpSp>
        <p:grpSp>
          <p:nvGrpSpPr>
            <p:cNvPr id="1885" name="Google Shape;315;g10117343390_0_131"/>
            <p:cNvGrpSpPr/>
            <p:nvPr/>
          </p:nvGrpSpPr>
          <p:grpSpPr>
            <a:xfrm>
              <a:off x="13056054" y="1792950"/>
              <a:ext cx="7595296" cy="892812"/>
              <a:chOff x="0" y="0"/>
              <a:chExt cx="7595295" cy="892811"/>
            </a:xfrm>
          </p:grpSpPr>
          <p:sp>
            <p:nvSpPr>
              <p:cNvPr id="1883" name="Google Shape;316;g10117343390_0_131"/>
              <p:cNvSpPr/>
              <p:nvPr/>
            </p:nvSpPr>
            <p:spPr>
              <a:xfrm>
                <a:off x="-1" y="-1"/>
                <a:ext cx="7595297" cy="892813"/>
              </a:xfrm>
              <a:prstGeom prst="rect">
                <a:avLst/>
              </a:prstGeom>
              <a:solidFill>
                <a:srgbClr val="FFFFFF"/>
              </a:solidFill>
              <a:ln w="9525" cap="flat">
                <a:solidFill>
                  <a:srgbClr val="949494"/>
                </a:solidFill>
                <a:prstDash val="solid"/>
                <a:round/>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sp>
            <p:nvSpPr>
              <p:cNvPr id="1884" name="Google Shape;317;g10117343390_0_131"/>
              <p:cNvSpPr/>
              <p:nvPr/>
            </p:nvSpPr>
            <p:spPr>
              <a:xfrm>
                <a:off x="-1" y="-1"/>
                <a:ext cx="2268029" cy="892813"/>
              </a:xfrm>
              <a:prstGeom prst="rect">
                <a:avLst/>
              </a:prstGeom>
              <a:solidFill>
                <a:srgbClr val="949494"/>
              </a:solidFill>
              <a:ln w="12700" cap="flat">
                <a:noFill/>
                <a:miter lim="400000"/>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grpSp>
        <p:grpSp>
          <p:nvGrpSpPr>
            <p:cNvPr id="1888" name="Google Shape;318;g10117343390_0_131"/>
            <p:cNvGrpSpPr/>
            <p:nvPr/>
          </p:nvGrpSpPr>
          <p:grpSpPr>
            <a:xfrm>
              <a:off x="290" y="0"/>
              <a:ext cx="7595296" cy="892812"/>
              <a:chOff x="0" y="0"/>
              <a:chExt cx="7595295" cy="892811"/>
            </a:xfrm>
          </p:grpSpPr>
          <p:sp>
            <p:nvSpPr>
              <p:cNvPr id="1886" name="Google Shape;319;g10117343390_0_131"/>
              <p:cNvSpPr/>
              <p:nvPr/>
            </p:nvSpPr>
            <p:spPr>
              <a:xfrm>
                <a:off x="-1" y="-1"/>
                <a:ext cx="7595297" cy="892813"/>
              </a:xfrm>
              <a:prstGeom prst="rect">
                <a:avLst/>
              </a:prstGeom>
              <a:solidFill>
                <a:srgbClr val="F3F3F3"/>
              </a:solidFill>
              <a:ln w="9525" cap="flat">
                <a:solidFill>
                  <a:srgbClr val="E4E4E4"/>
                </a:solidFill>
                <a:prstDash val="solid"/>
                <a:round/>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sp>
            <p:nvSpPr>
              <p:cNvPr id="1887" name="Google Shape;320;g10117343390_0_131"/>
              <p:cNvSpPr/>
              <p:nvPr/>
            </p:nvSpPr>
            <p:spPr>
              <a:xfrm>
                <a:off x="-1" y="-1"/>
                <a:ext cx="341605" cy="892813"/>
              </a:xfrm>
              <a:prstGeom prst="rect">
                <a:avLst/>
              </a:prstGeom>
              <a:solidFill>
                <a:srgbClr val="E4E4E4"/>
              </a:solidFill>
              <a:ln w="12700" cap="flat">
                <a:noFill/>
                <a:miter lim="400000"/>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grpSp>
        <p:grpSp>
          <p:nvGrpSpPr>
            <p:cNvPr id="1891" name="Google Shape;321;g10117343390_0_131"/>
            <p:cNvGrpSpPr/>
            <p:nvPr/>
          </p:nvGrpSpPr>
          <p:grpSpPr>
            <a:xfrm>
              <a:off x="266" y="1792950"/>
              <a:ext cx="7595320" cy="892844"/>
              <a:chOff x="0" y="0"/>
              <a:chExt cx="7595319" cy="892843"/>
            </a:xfrm>
          </p:grpSpPr>
          <p:sp>
            <p:nvSpPr>
              <p:cNvPr id="1889" name="Google Shape;322;g10117343390_0_131"/>
              <p:cNvSpPr/>
              <p:nvPr/>
            </p:nvSpPr>
            <p:spPr>
              <a:xfrm>
                <a:off x="23" y="-1"/>
                <a:ext cx="7595297" cy="892812"/>
              </a:xfrm>
              <a:prstGeom prst="rect">
                <a:avLst/>
              </a:prstGeom>
              <a:solidFill>
                <a:srgbClr val="F3F3F3"/>
              </a:solidFill>
              <a:ln w="9525" cap="flat">
                <a:solidFill>
                  <a:srgbClr val="E4E4E4"/>
                </a:solidFill>
                <a:prstDash val="solid"/>
                <a:round/>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sp>
            <p:nvSpPr>
              <p:cNvPr id="1890" name="Google Shape;323;g10117343390_0_131"/>
              <p:cNvSpPr/>
              <p:nvPr/>
            </p:nvSpPr>
            <p:spPr>
              <a:xfrm>
                <a:off x="0" y="31"/>
                <a:ext cx="2262428" cy="892812"/>
              </a:xfrm>
              <a:prstGeom prst="rect">
                <a:avLst/>
              </a:prstGeom>
              <a:solidFill>
                <a:srgbClr val="E4E4E4"/>
              </a:solidFill>
              <a:ln w="12700" cap="flat">
                <a:noFill/>
                <a:miter lim="400000"/>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grpSp>
        <p:sp>
          <p:nvSpPr>
            <p:cNvPr id="1892" name="Google Shape;324;g10117343390_0_131"/>
            <p:cNvSpPr/>
            <p:nvPr/>
          </p:nvSpPr>
          <p:spPr>
            <a:xfrm>
              <a:off x="-1" y="4193279"/>
              <a:ext cx="7595296" cy="892812"/>
            </a:xfrm>
            <a:prstGeom prst="rect">
              <a:avLst/>
            </a:prstGeom>
            <a:solidFill>
              <a:srgbClr val="E4E4E4"/>
            </a:solidFill>
            <a:ln w="12700" cap="flat">
              <a:noFill/>
              <a:miter lim="400000"/>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sp>
          <p:nvSpPr>
            <p:cNvPr id="1893" name="Google Shape;325;g10117343390_0_131"/>
            <p:cNvSpPr/>
            <p:nvPr/>
          </p:nvSpPr>
          <p:spPr>
            <a:xfrm>
              <a:off x="290" y="5986202"/>
              <a:ext cx="682409" cy="892812"/>
            </a:xfrm>
            <a:prstGeom prst="rect">
              <a:avLst/>
            </a:prstGeom>
            <a:solidFill>
              <a:srgbClr val="E4E4E4"/>
            </a:solidFill>
            <a:ln w="12700" cap="flat">
              <a:noFill/>
              <a:miter lim="400000"/>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sp>
          <p:nvSpPr>
            <p:cNvPr id="1894" name="Google Shape;326;g10117343390_0_131"/>
            <p:cNvSpPr/>
            <p:nvPr/>
          </p:nvSpPr>
          <p:spPr>
            <a:xfrm>
              <a:off x="13055759" y="4193279"/>
              <a:ext cx="7595296" cy="892812"/>
            </a:xfrm>
            <a:prstGeom prst="rect">
              <a:avLst/>
            </a:prstGeom>
            <a:solidFill>
              <a:srgbClr val="949494"/>
            </a:solidFill>
            <a:ln w="9525" cap="flat">
              <a:solidFill>
                <a:srgbClr val="949494"/>
              </a:solidFill>
              <a:prstDash val="solid"/>
              <a:round/>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sp>
          <p:nvSpPr>
            <p:cNvPr id="1895" name="Google Shape;327;g10117343390_0_131"/>
            <p:cNvSpPr/>
            <p:nvPr/>
          </p:nvSpPr>
          <p:spPr>
            <a:xfrm>
              <a:off x="13056054" y="5986202"/>
              <a:ext cx="682409" cy="892812"/>
            </a:xfrm>
            <a:prstGeom prst="rect">
              <a:avLst/>
            </a:prstGeom>
            <a:solidFill>
              <a:srgbClr val="949494"/>
            </a:solidFill>
            <a:ln w="9525" cap="flat">
              <a:solidFill>
                <a:srgbClr val="949494"/>
              </a:solidFill>
              <a:prstDash val="solid"/>
              <a:round/>
            </a:ln>
            <a:effectLst/>
          </p:spPr>
          <p:txBody>
            <a:bodyPr wrap="square" lIns="45719" tIns="45719" rIns="45719" bIns="45719" numCol="1" anchor="ctr">
              <a:noAutofit/>
            </a:bodyPr>
            <a:lstStyle/>
            <a:p>
              <a:pPr algn="l" defTabSz="914400">
                <a:defRPr sz="1400">
                  <a:solidFill>
                    <a:srgbClr val="000000"/>
                  </a:solidFill>
                  <a:latin typeface="Arial"/>
                  <a:ea typeface="Arial"/>
                  <a:cs typeface="Arial"/>
                  <a:sym typeface="Arial"/>
                </a:defRPr>
              </a:pPr>
            </a:p>
          </p:txBody>
        </p:sp>
      </p:grpSp>
      <p:sp>
        <p:nvSpPr>
          <p:cNvPr id="1897" name="Google Shape;328;g10117343390_0_131"/>
          <p:cNvSpPr txBox="1"/>
          <p:nvPr>
            <p:ph type="title"/>
          </p:nvPr>
        </p:nvSpPr>
        <p:spPr>
          <a:prstGeom prst="rect">
            <a:avLst/>
          </a:prstGeom>
        </p:spPr>
        <p:txBody>
          <a:bodyPr/>
          <a:lstStyle>
            <a:lvl1pPr defTabSz="1950671">
              <a:defRPr b="1" spc="-185" sz="9280"/>
            </a:lvl1pPr>
          </a:lstStyle>
          <a:p>
            <a:pPr/>
            <a:r>
              <a:t>Design with high contrast</a:t>
            </a:r>
          </a:p>
        </p:txBody>
      </p:sp>
      <p:sp>
        <p:nvSpPr>
          <p:cNvPr id="1898" name="Google Shape;329;g10117343390_0_131"/>
          <p:cNvSpPr txBox="1"/>
          <p:nvPr/>
        </p:nvSpPr>
        <p:spPr>
          <a:xfrm>
            <a:off x="1701800" y="5410200"/>
            <a:ext cx="7595100" cy="100562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969696"/>
                </a:solidFill>
                <a:latin typeface="Arial"/>
                <a:ea typeface="Arial"/>
                <a:cs typeface="Arial"/>
                <a:sym typeface="Arial"/>
              </a:defRPr>
            </a:lvl1pPr>
          </a:lstStyle>
          <a:p>
            <a:pPr/>
            <a:r>
              <a:t>Colorblindness: % of People</a:t>
            </a:r>
          </a:p>
        </p:txBody>
      </p:sp>
      <p:sp>
        <p:nvSpPr>
          <p:cNvPr id="1899" name="Google Shape;330;g10117343390_0_131"/>
          <p:cNvSpPr txBox="1"/>
          <p:nvPr/>
        </p:nvSpPr>
        <p:spPr>
          <a:xfrm>
            <a:off x="1701800" y="7239000"/>
            <a:ext cx="5613600" cy="100562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969696"/>
                </a:solidFill>
                <a:latin typeface="Arial"/>
                <a:ea typeface="Arial"/>
                <a:cs typeface="Arial"/>
                <a:sym typeface="Arial"/>
              </a:defRPr>
            </a:lvl1pPr>
          </a:lstStyle>
          <a:p>
            <a:pPr/>
            <a:r>
              <a:t>Low Vision: % of People</a:t>
            </a:r>
          </a:p>
        </p:txBody>
      </p:sp>
      <p:sp>
        <p:nvSpPr>
          <p:cNvPr id="1900" name="Google Shape;331;g10117343390_0_131"/>
          <p:cNvSpPr txBox="1"/>
          <p:nvPr/>
        </p:nvSpPr>
        <p:spPr>
          <a:xfrm>
            <a:off x="14757400" y="5410200"/>
            <a:ext cx="6731100" cy="100562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000000"/>
                </a:solidFill>
                <a:latin typeface="Arial"/>
                <a:ea typeface="Arial"/>
                <a:cs typeface="Arial"/>
                <a:sym typeface="Arial"/>
              </a:defRPr>
            </a:lvl1pPr>
          </a:lstStyle>
          <a:p>
            <a:pPr/>
            <a:r>
              <a:t>Colorblindness: % of People</a:t>
            </a:r>
          </a:p>
        </p:txBody>
      </p:sp>
      <p:sp>
        <p:nvSpPr>
          <p:cNvPr id="1901" name="Google Shape;332;g10117343390_0_131"/>
          <p:cNvSpPr txBox="1"/>
          <p:nvPr/>
        </p:nvSpPr>
        <p:spPr>
          <a:xfrm>
            <a:off x="14757400" y="7239000"/>
            <a:ext cx="5613600" cy="100562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000000"/>
                </a:solidFill>
                <a:latin typeface="Arial"/>
                <a:ea typeface="Arial"/>
                <a:cs typeface="Arial"/>
                <a:sym typeface="Arial"/>
              </a:defRPr>
            </a:lvl1pPr>
          </a:lstStyle>
          <a:p>
            <a:pPr/>
            <a:r>
              <a:t>Low Vision: % of People</a:t>
            </a:r>
          </a:p>
        </p:txBody>
      </p:sp>
      <p:sp>
        <p:nvSpPr>
          <p:cNvPr id="1902" name="Google Shape;333;g10117343390_0_131"/>
          <p:cNvSpPr txBox="1"/>
          <p:nvPr/>
        </p:nvSpPr>
        <p:spPr>
          <a:xfrm>
            <a:off x="2159000" y="6248400"/>
            <a:ext cx="5613600" cy="100562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969696"/>
                </a:solidFill>
                <a:latin typeface="Arial"/>
                <a:ea typeface="Arial"/>
                <a:cs typeface="Arial"/>
                <a:sym typeface="Arial"/>
              </a:defRPr>
            </a:lvl1pPr>
          </a:lstStyle>
          <a:p>
            <a:pPr/>
            <a:r>
              <a:t>4%</a:t>
            </a:r>
          </a:p>
        </p:txBody>
      </p:sp>
      <p:sp>
        <p:nvSpPr>
          <p:cNvPr id="1903" name="Google Shape;334;g10117343390_0_131"/>
          <p:cNvSpPr txBox="1"/>
          <p:nvPr/>
        </p:nvSpPr>
        <p:spPr>
          <a:xfrm>
            <a:off x="4038600" y="8026400"/>
            <a:ext cx="3860701" cy="100562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969696"/>
                </a:solidFill>
                <a:latin typeface="Arial"/>
                <a:ea typeface="Arial"/>
                <a:cs typeface="Arial"/>
                <a:sym typeface="Arial"/>
              </a:defRPr>
            </a:lvl1pPr>
          </a:lstStyle>
          <a:p>
            <a:pPr/>
            <a:r>
              <a:t>25%</a:t>
            </a:r>
          </a:p>
        </p:txBody>
      </p:sp>
      <p:sp>
        <p:nvSpPr>
          <p:cNvPr id="1904" name="Google Shape;335;g10117343390_0_131"/>
          <p:cNvSpPr txBox="1"/>
          <p:nvPr/>
        </p:nvSpPr>
        <p:spPr>
          <a:xfrm>
            <a:off x="15214600" y="6248400"/>
            <a:ext cx="5613600" cy="100562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914400">
              <a:defRPr b="1" sz="3700">
                <a:solidFill>
                  <a:srgbClr val="000000"/>
                </a:solidFill>
                <a:latin typeface="Arial"/>
                <a:ea typeface="Arial"/>
                <a:cs typeface="Arial"/>
                <a:sym typeface="Arial"/>
              </a:defRPr>
            </a:pPr>
            <a:r>
              <a:t>4</a:t>
            </a:r>
            <a:r>
              <a:rPr b="0"/>
              <a:t>%</a:t>
            </a:r>
          </a:p>
        </p:txBody>
      </p:sp>
      <p:sp>
        <p:nvSpPr>
          <p:cNvPr id="1905" name="Google Shape;336;g10117343390_0_131"/>
          <p:cNvSpPr txBox="1"/>
          <p:nvPr/>
        </p:nvSpPr>
        <p:spPr>
          <a:xfrm>
            <a:off x="17119600" y="8026400"/>
            <a:ext cx="3607200" cy="100562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p>
            <a:pPr algn="l" defTabSz="914400">
              <a:defRPr b="1" sz="3700">
                <a:solidFill>
                  <a:srgbClr val="000000"/>
                </a:solidFill>
                <a:latin typeface="Arial"/>
                <a:ea typeface="Arial"/>
                <a:cs typeface="Arial"/>
                <a:sym typeface="Arial"/>
              </a:defRPr>
            </a:pPr>
            <a:r>
              <a:t>25</a:t>
            </a:r>
            <a:r>
              <a:rPr b="0"/>
              <a:t>%</a:t>
            </a:r>
          </a:p>
        </p:txBody>
      </p:sp>
      <p:sp>
        <p:nvSpPr>
          <p:cNvPr id="1906" name="Google Shape;337;g10117343390_0_131"/>
          <p:cNvSpPr txBox="1"/>
          <p:nvPr/>
        </p:nvSpPr>
        <p:spPr>
          <a:xfrm>
            <a:off x="889000" y="3860800"/>
            <a:ext cx="9880800" cy="1714335"/>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b="1" sz="4300">
                <a:solidFill>
                  <a:srgbClr val="969696"/>
                </a:solidFill>
                <a:latin typeface="Arial"/>
                <a:ea typeface="Arial"/>
                <a:cs typeface="Arial"/>
                <a:sym typeface="Arial"/>
              </a:defRPr>
            </a:lvl1pPr>
          </a:lstStyle>
          <a:p>
            <a:pPr/>
            <a:r>
              <a:t>Colorblindness Disproportionately Overrepresented in A11y Resources</a:t>
            </a:r>
          </a:p>
        </p:txBody>
      </p:sp>
      <p:sp>
        <p:nvSpPr>
          <p:cNvPr id="1907" name="Google Shape;338;g10117343390_0_131"/>
          <p:cNvSpPr txBox="1"/>
          <p:nvPr/>
        </p:nvSpPr>
        <p:spPr>
          <a:xfrm>
            <a:off x="13748199" y="3860800"/>
            <a:ext cx="9880801" cy="1714335"/>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b="1" sz="4300">
                <a:solidFill>
                  <a:srgbClr val="000000"/>
                </a:solidFill>
                <a:latin typeface="Arial"/>
                <a:ea typeface="Arial"/>
                <a:cs typeface="Arial"/>
                <a:sym typeface="Arial"/>
              </a:defRPr>
            </a:lvl1pPr>
          </a:lstStyle>
          <a:p>
            <a:pPr/>
            <a:r>
              <a:t>Colorblindness Disproportionately Overrepresented in A11y Resources</a:t>
            </a:r>
          </a:p>
        </p:txBody>
      </p:sp>
      <p:sp>
        <p:nvSpPr>
          <p:cNvPr id="1908" name="Google Shape;339;g10117343390_0_131"/>
          <p:cNvSpPr txBox="1"/>
          <p:nvPr/>
        </p:nvSpPr>
        <p:spPr>
          <a:xfrm>
            <a:off x="1701800" y="9603399"/>
            <a:ext cx="7595100" cy="1005629"/>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969696"/>
                </a:solidFill>
                <a:latin typeface="Arial"/>
                <a:ea typeface="Arial"/>
                <a:cs typeface="Arial"/>
                <a:sym typeface="Arial"/>
              </a:defRPr>
            </a:lvl1pPr>
          </a:lstStyle>
          <a:p>
            <a:pPr/>
            <a:r>
              <a:t>Colorblindness: # of Resources</a:t>
            </a:r>
          </a:p>
        </p:txBody>
      </p:sp>
      <p:sp>
        <p:nvSpPr>
          <p:cNvPr id="1909" name="Google Shape;340;g10117343390_0_131"/>
          <p:cNvSpPr txBox="1"/>
          <p:nvPr/>
        </p:nvSpPr>
        <p:spPr>
          <a:xfrm>
            <a:off x="1701800" y="11432199"/>
            <a:ext cx="6476701" cy="1005629"/>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969696"/>
                </a:solidFill>
                <a:latin typeface="Arial"/>
                <a:ea typeface="Arial"/>
                <a:cs typeface="Arial"/>
                <a:sym typeface="Arial"/>
              </a:defRPr>
            </a:lvl1pPr>
          </a:lstStyle>
          <a:p>
            <a:pPr/>
            <a:r>
              <a:t>Low Vision: # of Resources</a:t>
            </a:r>
          </a:p>
        </p:txBody>
      </p:sp>
      <p:sp>
        <p:nvSpPr>
          <p:cNvPr id="1910" name="Google Shape;341;g10117343390_0_131"/>
          <p:cNvSpPr txBox="1"/>
          <p:nvPr/>
        </p:nvSpPr>
        <p:spPr>
          <a:xfrm>
            <a:off x="9372600" y="10441599"/>
            <a:ext cx="5613600" cy="1005629"/>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969696"/>
                </a:solidFill>
                <a:latin typeface="Arial"/>
                <a:ea typeface="Arial"/>
                <a:cs typeface="Arial"/>
                <a:sym typeface="Arial"/>
              </a:defRPr>
            </a:lvl1pPr>
          </a:lstStyle>
          <a:p>
            <a:pPr/>
            <a:r>
              <a:t>51</a:t>
            </a:r>
          </a:p>
        </p:txBody>
      </p:sp>
      <p:sp>
        <p:nvSpPr>
          <p:cNvPr id="1911" name="Google Shape;342;g10117343390_0_131"/>
          <p:cNvSpPr txBox="1"/>
          <p:nvPr/>
        </p:nvSpPr>
        <p:spPr>
          <a:xfrm>
            <a:off x="2489200" y="12219599"/>
            <a:ext cx="3860701" cy="1005629"/>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969696"/>
                </a:solidFill>
                <a:latin typeface="Arial"/>
                <a:ea typeface="Arial"/>
                <a:cs typeface="Arial"/>
                <a:sym typeface="Arial"/>
              </a:defRPr>
            </a:lvl1pPr>
          </a:lstStyle>
          <a:p>
            <a:pPr/>
            <a:r>
              <a:t>5</a:t>
            </a:r>
          </a:p>
        </p:txBody>
      </p:sp>
      <p:sp>
        <p:nvSpPr>
          <p:cNvPr id="1912" name="Google Shape;343;g10117343390_0_131"/>
          <p:cNvSpPr txBox="1"/>
          <p:nvPr/>
        </p:nvSpPr>
        <p:spPr>
          <a:xfrm>
            <a:off x="14757400" y="9603399"/>
            <a:ext cx="7595100" cy="1005629"/>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000000"/>
                </a:solidFill>
                <a:latin typeface="Arial"/>
                <a:ea typeface="Arial"/>
                <a:cs typeface="Arial"/>
                <a:sym typeface="Arial"/>
              </a:defRPr>
            </a:lvl1pPr>
          </a:lstStyle>
          <a:p>
            <a:pPr/>
            <a:r>
              <a:t>Colorblindness: # of Resources</a:t>
            </a:r>
          </a:p>
        </p:txBody>
      </p:sp>
      <p:sp>
        <p:nvSpPr>
          <p:cNvPr id="1913" name="Google Shape;344;g10117343390_0_131"/>
          <p:cNvSpPr txBox="1"/>
          <p:nvPr/>
        </p:nvSpPr>
        <p:spPr>
          <a:xfrm>
            <a:off x="14757400" y="11432199"/>
            <a:ext cx="6476701" cy="1005629"/>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sz="3700">
                <a:solidFill>
                  <a:srgbClr val="000000"/>
                </a:solidFill>
                <a:latin typeface="Arial"/>
                <a:ea typeface="Arial"/>
                <a:cs typeface="Arial"/>
                <a:sym typeface="Arial"/>
              </a:defRPr>
            </a:lvl1pPr>
          </a:lstStyle>
          <a:p>
            <a:pPr/>
            <a:r>
              <a:t>Low Vision: # of Resources</a:t>
            </a:r>
          </a:p>
        </p:txBody>
      </p:sp>
      <p:sp>
        <p:nvSpPr>
          <p:cNvPr id="1914" name="Google Shape;345;g10117343390_0_131"/>
          <p:cNvSpPr txBox="1"/>
          <p:nvPr/>
        </p:nvSpPr>
        <p:spPr>
          <a:xfrm>
            <a:off x="22428200" y="10441599"/>
            <a:ext cx="1422301" cy="1005629"/>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b="1" sz="3700">
                <a:solidFill>
                  <a:srgbClr val="000000"/>
                </a:solidFill>
                <a:latin typeface="Arial"/>
                <a:ea typeface="Arial"/>
                <a:cs typeface="Arial"/>
                <a:sym typeface="Arial"/>
              </a:defRPr>
            </a:lvl1pPr>
          </a:lstStyle>
          <a:p>
            <a:pPr/>
            <a:r>
              <a:t>51</a:t>
            </a:r>
          </a:p>
        </p:txBody>
      </p:sp>
      <p:sp>
        <p:nvSpPr>
          <p:cNvPr id="1915" name="Google Shape;346;g10117343390_0_131"/>
          <p:cNvSpPr txBox="1"/>
          <p:nvPr/>
        </p:nvSpPr>
        <p:spPr>
          <a:xfrm>
            <a:off x="15544800" y="12219599"/>
            <a:ext cx="3860701" cy="1005629"/>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914400">
              <a:defRPr b="1" sz="3700">
                <a:solidFill>
                  <a:srgbClr val="000000"/>
                </a:solidFill>
                <a:latin typeface="Arial"/>
                <a:ea typeface="Arial"/>
                <a:cs typeface="Arial"/>
                <a:sym typeface="Arial"/>
              </a:defRPr>
            </a:lvl1pPr>
          </a:lstStyle>
          <a:p>
            <a:pPr/>
            <a:r>
              <a:t>5</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9" name="Google Shape;351;g10117343390_0_170"/>
          <p:cNvSpPr txBox="1"/>
          <p:nvPr>
            <p:ph type="title"/>
          </p:nvPr>
        </p:nvSpPr>
        <p:spPr>
          <a:prstGeom prst="rect">
            <a:avLst/>
          </a:prstGeom>
        </p:spPr>
        <p:txBody>
          <a:bodyPr/>
          <a:lstStyle>
            <a:lvl1pPr defTabSz="1950671">
              <a:defRPr b="1" spc="-185" sz="9280"/>
            </a:lvl1pPr>
          </a:lstStyle>
          <a:p>
            <a:pPr/>
            <a:r>
              <a:t>Use High Contrast Text</a:t>
            </a:r>
          </a:p>
        </p:txBody>
      </p:sp>
      <p:sp>
        <p:nvSpPr>
          <p:cNvPr id="1920" name="Google Shape;352;g10117343390_0_170"/>
          <p:cNvSpPr txBox="1"/>
          <p:nvPr>
            <p:ph type="body" sz="quarter" idx="1"/>
          </p:nvPr>
        </p:nvSpPr>
        <p:spPr>
          <a:xfrm>
            <a:off x="831199" y="3073266"/>
            <a:ext cx="6661502" cy="9110402"/>
          </a:xfrm>
          <a:prstGeom prst="rect">
            <a:avLst/>
          </a:prstGeom>
        </p:spPr>
        <p:txBody>
          <a:bodyPr/>
          <a:lstStyle/>
          <a:p>
            <a:pPr marL="0" defTabSz="2438338">
              <a:lnSpc>
                <a:spcPct val="90000"/>
              </a:lnSpc>
              <a:spcBef>
                <a:spcPts val="2500"/>
              </a:spcBef>
              <a:defRPr>
                <a:solidFill>
                  <a:srgbClr val="505050"/>
                </a:solidFill>
              </a:defRPr>
            </a:pPr>
            <a:r>
              <a:t>Text needs at least 4.5:1 contrast against its background.</a:t>
            </a:r>
          </a:p>
          <a:p>
            <a:pPr marL="0" defTabSz="2438338">
              <a:lnSpc>
                <a:spcPct val="90000"/>
              </a:lnSpc>
              <a:spcBef>
                <a:spcPts val="2500"/>
              </a:spcBef>
              <a:defRPr>
                <a:solidFill>
                  <a:srgbClr val="505050"/>
                </a:solidFill>
              </a:defRPr>
            </a:pPr>
            <a:r>
              <a:t>Large text (bold and 16pt or larger) can be 3:1 or higher.</a:t>
            </a:r>
          </a:p>
        </p:txBody>
      </p:sp>
      <p:pic>
        <p:nvPicPr>
          <p:cNvPr id="1921" name="user interface showing that a light grey text fails contrast with a 2.95 to 1 ratio against white" descr="user interface showing that a light grey text fails contrast with a 2.95 to 1 ratio against white"/>
          <p:cNvPicPr>
            <a:picLocks noChangeAspect="1"/>
          </p:cNvPicPr>
          <p:nvPr/>
        </p:nvPicPr>
        <p:blipFill>
          <a:blip r:embed="rId2">
            <a:extLst/>
          </a:blip>
          <a:stretch>
            <a:fillRect/>
          </a:stretch>
        </p:blipFill>
        <p:spPr>
          <a:xfrm>
            <a:off x="8906999" y="3120332"/>
            <a:ext cx="14645806" cy="10189269"/>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3" name="Google Shape;358;g10117343390_0_176"/>
          <p:cNvSpPr txBox="1"/>
          <p:nvPr>
            <p:ph type="title"/>
          </p:nvPr>
        </p:nvSpPr>
        <p:spPr>
          <a:prstGeom prst="rect">
            <a:avLst/>
          </a:prstGeom>
        </p:spPr>
        <p:txBody>
          <a:bodyPr/>
          <a:lstStyle>
            <a:lvl1pPr defTabSz="1950671">
              <a:defRPr b="1" spc="-185" sz="9280"/>
            </a:lvl1pPr>
          </a:lstStyle>
          <a:p>
            <a:pPr/>
            <a:r>
              <a:t>Use High Contrast Geometries</a:t>
            </a:r>
          </a:p>
        </p:txBody>
      </p:sp>
      <p:sp>
        <p:nvSpPr>
          <p:cNvPr id="1924" name="Google Shape;359;g10117343390_0_176"/>
          <p:cNvSpPr txBox="1"/>
          <p:nvPr>
            <p:ph type="body" sz="half" idx="1"/>
          </p:nvPr>
        </p:nvSpPr>
        <p:spPr>
          <a:xfrm>
            <a:off x="831200" y="3073266"/>
            <a:ext cx="7507200" cy="9110402"/>
          </a:xfrm>
          <a:prstGeom prst="rect">
            <a:avLst/>
          </a:prstGeom>
        </p:spPr>
        <p:txBody>
          <a:bodyPr/>
          <a:lstStyle>
            <a:lvl1pPr marL="0" defTabSz="2438338">
              <a:lnSpc>
                <a:spcPct val="90000"/>
              </a:lnSpc>
              <a:spcBef>
                <a:spcPts val="2500"/>
              </a:spcBef>
              <a:defRPr>
                <a:solidFill>
                  <a:srgbClr val="505050"/>
                </a:solidFill>
              </a:defRPr>
            </a:lvl1pPr>
          </a:lstStyle>
          <a:p>
            <a:pPr/>
            <a:r>
              <a:t>Chart elements need at least 3:1 contrast against their background.</a:t>
            </a:r>
          </a:p>
        </p:txBody>
      </p:sp>
      <p:pic>
        <p:nvPicPr>
          <p:cNvPr id="1925" name="user interface showing that a light grey geometry color fails contrast with a 1.14 to 1 ratio against another light grey" descr="user interface showing that a light grey geometry color fails contrast with a 1.14 to 1 ratio against another light grey"/>
          <p:cNvPicPr>
            <a:picLocks noChangeAspect="1"/>
          </p:cNvPicPr>
          <p:nvPr/>
        </p:nvPicPr>
        <p:blipFill>
          <a:blip r:embed="rId2">
            <a:extLst/>
          </a:blip>
          <a:stretch>
            <a:fillRect/>
          </a:stretch>
        </p:blipFill>
        <p:spPr>
          <a:xfrm>
            <a:off x="8906999" y="3013132"/>
            <a:ext cx="14835734" cy="8655896"/>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7" name="A bar chart between Biden (306) and Trump (232) above a map of the United States, which shows which states each candidate won." descr="A bar chart between Biden (306) and Trump (232) above a map of the United States, which shows which states each candidate won."/>
          <p:cNvPicPr>
            <a:picLocks noChangeAspect="1"/>
          </p:cNvPicPr>
          <p:nvPr/>
        </p:nvPicPr>
        <p:blipFill>
          <a:blip r:embed="rId2">
            <a:extLst/>
          </a:blip>
          <a:stretch>
            <a:fillRect/>
          </a:stretch>
        </p:blipFill>
        <p:spPr>
          <a:xfrm>
            <a:off x="1207691" y="3590251"/>
            <a:ext cx="7407148" cy="5643192"/>
          </a:xfrm>
          <a:prstGeom prst="rect">
            <a:avLst/>
          </a:prstGeom>
          <a:ln w="12700">
            <a:miter lim="400000"/>
          </a:ln>
        </p:spPr>
      </p:pic>
      <p:pic>
        <p:nvPicPr>
          <p:cNvPr id="1928" name="Presidential ResultsJoe Biden wins election to be the 46th US PresidentPennsylvania’s 20 electoral votes put native son Joe Biden above the 270 needed to become the 46th President of the United States. Born in Scranton, the former vice president and long" descr="Presidential ResultsJoe Biden wins election to be the 46th US President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p:cNvPicPr>
            <a:picLocks noChangeAspect="1"/>
          </p:cNvPicPr>
          <p:nvPr/>
        </p:nvPicPr>
        <p:blipFill>
          <a:blip r:embed="rId3">
            <a:extLst/>
          </a:blip>
          <a:stretch>
            <a:fillRect/>
          </a:stretch>
        </p:blipFill>
        <p:spPr>
          <a:xfrm>
            <a:off x="1207690" y="1858791"/>
            <a:ext cx="7407148" cy="1567235"/>
          </a:xfrm>
          <a:prstGeom prst="rect">
            <a:avLst/>
          </a:prstGeom>
          <a:ln w="12700">
            <a:miter lim="400000"/>
          </a:ln>
        </p:spPr>
      </p:pic>
      <p:pic>
        <p:nvPicPr>
          <p:cNvPr id="1929" name="State resultsAlabama, Alaska, and Arizona are shown with information cards and a button “Show more states”" descr="State resultsAlabama, Alaska, and Arizona are shown with information cards and a button “Show more states”"/>
          <p:cNvPicPr>
            <a:picLocks noChangeAspect="1"/>
          </p:cNvPicPr>
          <p:nvPr/>
        </p:nvPicPr>
        <p:blipFill>
          <a:blip r:embed="rId4">
            <a:extLst/>
          </a:blip>
          <a:stretch>
            <a:fillRect/>
          </a:stretch>
        </p:blipFill>
        <p:spPr>
          <a:xfrm>
            <a:off x="1207690" y="9233443"/>
            <a:ext cx="7407148" cy="3226291"/>
          </a:xfrm>
          <a:prstGeom prst="rect">
            <a:avLst/>
          </a:prstGeom>
          <a:ln w="12700">
            <a:miter lim="400000"/>
          </a:ln>
        </p:spPr>
      </p:pic>
      <p:pic>
        <p:nvPicPr>
          <p:cNvPr id="1930" name="Show more states button" descr="Show more states button"/>
          <p:cNvPicPr>
            <a:picLocks noChangeAspect="1"/>
          </p:cNvPicPr>
          <p:nvPr/>
        </p:nvPicPr>
        <p:blipFill>
          <a:blip r:embed="rId5">
            <a:extLst/>
          </a:blip>
          <a:stretch>
            <a:fillRect/>
          </a:stretch>
        </p:blipFill>
        <p:spPr>
          <a:xfrm>
            <a:off x="3761913" y="12459733"/>
            <a:ext cx="2298701" cy="850901"/>
          </a:xfrm>
          <a:prstGeom prst="rect">
            <a:avLst/>
          </a:prstGeom>
          <a:ln w="12700">
            <a:miter lim="400000"/>
          </a:ln>
        </p:spPr>
      </p:pic>
      <p:grpSp>
        <p:nvGrpSpPr>
          <p:cNvPr id="1937" name="Group 4"/>
          <p:cNvGrpSpPr/>
          <p:nvPr/>
        </p:nvGrpSpPr>
        <p:grpSpPr>
          <a:xfrm>
            <a:off x="2278506" y="3395378"/>
            <a:ext cx="4856815" cy="7704943"/>
            <a:chOff x="0" y="0"/>
            <a:chExt cx="4856814" cy="7704942"/>
          </a:xfrm>
        </p:grpSpPr>
        <p:sp>
          <p:nvSpPr>
            <p:cNvPr id="1931" name="Oval 2"/>
            <p:cNvSpPr/>
            <p:nvPr/>
          </p:nvSpPr>
          <p:spPr>
            <a:xfrm>
              <a:off x="4467068" y="0"/>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1932" name="Oval 11"/>
            <p:cNvSpPr/>
            <p:nvPr/>
          </p:nvSpPr>
          <p:spPr>
            <a:xfrm>
              <a:off x="3912432" y="89940"/>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1933" name="Oval 12"/>
            <p:cNvSpPr/>
            <p:nvPr/>
          </p:nvSpPr>
          <p:spPr>
            <a:xfrm>
              <a:off x="3162923" y="6700601"/>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1934" name="Oval 14"/>
            <p:cNvSpPr/>
            <p:nvPr/>
          </p:nvSpPr>
          <p:spPr>
            <a:xfrm>
              <a:off x="2563317" y="7315198"/>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1935" name="Oval 17"/>
            <p:cNvSpPr/>
            <p:nvPr/>
          </p:nvSpPr>
          <p:spPr>
            <a:xfrm>
              <a:off x="689547" y="6760562"/>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1936" name="Oval 19"/>
            <p:cNvSpPr/>
            <p:nvPr/>
          </p:nvSpPr>
          <p:spPr>
            <a:xfrm>
              <a:off x="-1" y="7300208"/>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grpSp>
      <p:pic>
        <p:nvPicPr>
          <p:cNvPr id="1938" name="Color dropper tool" descr="Color dropper tool"/>
          <p:cNvPicPr>
            <a:picLocks noChangeAspect="1"/>
          </p:cNvPicPr>
          <p:nvPr/>
        </p:nvPicPr>
        <p:blipFill>
          <a:blip r:embed="rId6">
            <a:extLst/>
          </a:blip>
          <a:stretch>
            <a:fillRect/>
          </a:stretch>
        </p:blipFill>
        <p:spPr>
          <a:xfrm>
            <a:off x="7843395" y="3103504"/>
            <a:ext cx="1363237" cy="1363237"/>
          </a:xfrm>
          <a:prstGeom prst="rect">
            <a:avLst/>
          </a:prstGeom>
          <a:ln w="12700">
            <a:miter lim="400000"/>
          </a:ln>
        </p:spPr>
      </p:pic>
      <p:pic>
        <p:nvPicPr>
          <p:cNvPr id="1939" name="Color dropper picking up the red color used for Trump" descr="Color dropper picking up the red color used for Trump"/>
          <p:cNvPicPr>
            <a:picLocks noChangeAspect="1"/>
          </p:cNvPicPr>
          <p:nvPr/>
        </p:nvPicPr>
        <p:blipFill>
          <a:blip r:embed="rId7">
            <a:extLst/>
          </a:blip>
          <a:stretch>
            <a:fillRect/>
          </a:stretch>
        </p:blipFill>
        <p:spPr>
          <a:xfrm>
            <a:off x="9225498" y="2584973"/>
            <a:ext cx="2463801" cy="2400301"/>
          </a:xfrm>
          <a:prstGeom prst="rect">
            <a:avLst/>
          </a:prstGeom>
          <a:ln w="12700">
            <a:miter lim="400000"/>
          </a:ln>
        </p:spPr>
      </p:pic>
      <p:pic>
        <p:nvPicPr>
          <p:cNvPr id="1940" name="Contrast checker showing Trump’s red fails WCAG text contrast with only 3.44:1 ratio." descr="Contrast checker showing Trump’s red fails WCAG text contrast with only 3.44:1 ratio."/>
          <p:cNvPicPr>
            <a:picLocks noChangeAspect="1"/>
          </p:cNvPicPr>
          <p:nvPr/>
        </p:nvPicPr>
        <p:blipFill>
          <a:blip r:embed="rId8">
            <a:extLst/>
          </a:blip>
          <a:stretch>
            <a:fillRect/>
          </a:stretch>
        </p:blipFill>
        <p:spPr>
          <a:xfrm>
            <a:off x="11936917" y="2584973"/>
            <a:ext cx="11233144" cy="8056247"/>
          </a:xfrm>
          <a:prstGeom prst="rect">
            <a:avLst/>
          </a:prstGeom>
          <a:ln w="12700">
            <a:miter lim="400000"/>
          </a:ln>
        </p:spPr>
      </p:pic>
      <p:sp>
        <p:nvSpPr>
          <p:cNvPr id="1941"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3" name="A bar chart between Biden (306) and Trump (232) above a map of the United States, which shows which states each candidate won." descr="A bar chart between Biden (306) and Trump (232) above a map of the United States, which shows which states each candidate won."/>
          <p:cNvPicPr>
            <a:picLocks noChangeAspect="1"/>
          </p:cNvPicPr>
          <p:nvPr/>
        </p:nvPicPr>
        <p:blipFill>
          <a:blip r:embed="rId2">
            <a:extLst/>
          </a:blip>
          <a:stretch>
            <a:fillRect/>
          </a:stretch>
        </p:blipFill>
        <p:spPr>
          <a:xfrm>
            <a:off x="1207691" y="3590251"/>
            <a:ext cx="7407148" cy="5643192"/>
          </a:xfrm>
          <a:prstGeom prst="rect">
            <a:avLst/>
          </a:prstGeom>
          <a:ln w="12700">
            <a:miter lim="400000"/>
          </a:ln>
        </p:spPr>
      </p:pic>
      <p:pic>
        <p:nvPicPr>
          <p:cNvPr id="1944" name="Presidential ResultsJoe Biden wins election to be the 46th US PresidentPennsylvania’s 20 electoral votes put native son Joe Biden above the 270 needed to become the 46th President of the United States. Born in Scranton, the former vice president and long" descr="Presidential ResultsJoe Biden wins election to be the 46th US President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p:cNvPicPr>
            <a:picLocks noChangeAspect="1"/>
          </p:cNvPicPr>
          <p:nvPr/>
        </p:nvPicPr>
        <p:blipFill>
          <a:blip r:embed="rId3">
            <a:extLst/>
          </a:blip>
          <a:stretch>
            <a:fillRect/>
          </a:stretch>
        </p:blipFill>
        <p:spPr>
          <a:xfrm>
            <a:off x="1207690" y="1858791"/>
            <a:ext cx="7407148" cy="1567235"/>
          </a:xfrm>
          <a:prstGeom prst="rect">
            <a:avLst/>
          </a:prstGeom>
          <a:ln w="12700">
            <a:miter lim="400000"/>
          </a:ln>
        </p:spPr>
      </p:pic>
      <p:pic>
        <p:nvPicPr>
          <p:cNvPr id="1945" name="State resultsAlabama, Alaska, and Arizona are shown with information cards and a button “Show more states”" descr="State resultsAlabama, Alaska, and Arizona are shown with information cards and a button “Show more states”"/>
          <p:cNvPicPr>
            <a:picLocks noChangeAspect="1"/>
          </p:cNvPicPr>
          <p:nvPr/>
        </p:nvPicPr>
        <p:blipFill>
          <a:blip r:embed="rId4">
            <a:extLst/>
          </a:blip>
          <a:stretch>
            <a:fillRect/>
          </a:stretch>
        </p:blipFill>
        <p:spPr>
          <a:xfrm>
            <a:off x="1207690" y="9233443"/>
            <a:ext cx="7407148" cy="3226291"/>
          </a:xfrm>
          <a:prstGeom prst="rect">
            <a:avLst/>
          </a:prstGeom>
          <a:ln w="12700">
            <a:miter lim="400000"/>
          </a:ln>
        </p:spPr>
      </p:pic>
      <p:pic>
        <p:nvPicPr>
          <p:cNvPr id="1946" name="Show more states button" descr="Show more states button"/>
          <p:cNvPicPr>
            <a:picLocks noChangeAspect="1"/>
          </p:cNvPicPr>
          <p:nvPr/>
        </p:nvPicPr>
        <p:blipFill>
          <a:blip r:embed="rId5">
            <a:extLst/>
          </a:blip>
          <a:stretch>
            <a:fillRect/>
          </a:stretch>
        </p:blipFill>
        <p:spPr>
          <a:xfrm>
            <a:off x="3761913" y="12459733"/>
            <a:ext cx="2298701" cy="850901"/>
          </a:xfrm>
          <a:prstGeom prst="rect">
            <a:avLst/>
          </a:prstGeom>
          <a:ln w="12700">
            <a:miter lim="400000"/>
          </a:ln>
        </p:spPr>
      </p:pic>
      <p:sp>
        <p:nvSpPr>
          <p:cNvPr id="1947" name="TextBox 18"/>
          <p:cNvSpPr txBox="1"/>
          <p:nvPr/>
        </p:nvSpPr>
        <p:spPr>
          <a:xfrm>
            <a:off x="10855549" y="5716131"/>
            <a:ext cx="12320760" cy="306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7">
              <a:defRPr b="1" sz="9600">
                <a:solidFill>
                  <a:srgbClr val="090909"/>
                </a:solidFill>
              </a:defRPr>
            </a:lvl1pPr>
          </a:lstStyle>
          <a:p>
            <a:pPr/>
            <a:r>
              <a:t>6 instances of low contrast</a:t>
            </a:r>
          </a:p>
        </p:txBody>
      </p:sp>
      <p:grpSp>
        <p:nvGrpSpPr>
          <p:cNvPr id="1954" name="Group 4"/>
          <p:cNvGrpSpPr/>
          <p:nvPr/>
        </p:nvGrpSpPr>
        <p:grpSpPr>
          <a:xfrm>
            <a:off x="2278506" y="3395378"/>
            <a:ext cx="4856815" cy="7704943"/>
            <a:chOff x="0" y="0"/>
            <a:chExt cx="4856814" cy="7704942"/>
          </a:xfrm>
        </p:grpSpPr>
        <p:sp>
          <p:nvSpPr>
            <p:cNvPr id="1948" name="Oval 2"/>
            <p:cNvSpPr/>
            <p:nvPr/>
          </p:nvSpPr>
          <p:spPr>
            <a:xfrm>
              <a:off x="4467068" y="0"/>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1949" name="Oval 11"/>
            <p:cNvSpPr/>
            <p:nvPr/>
          </p:nvSpPr>
          <p:spPr>
            <a:xfrm>
              <a:off x="3912432" y="89940"/>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1950" name="Oval 12"/>
            <p:cNvSpPr/>
            <p:nvPr/>
          </p:nvSpPr>
          <p:spPr>
            <a:xfrm>
              <a:off x="3162923" y="6700601"/>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1951" name="Oval 14"/>
            <p:cNvSpPr/>
            <p:nvPr/>
          </p:nvSpPr>
          <p:spPr>
            <a:xfrm>
              <a:off x="2563317" y="7315198"/>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1952" name="Oval 17"/>
            <p:cNvSpPr/>
            <p:nvPr/>
          </p:nvSpPr>
          <p:spPr>
            <a:xfrm>
              <a:off x="689547" y="6760562"/>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1953" name="Oval 19"/>
            <p:cNvSpPr/>
            <p:nvPr/>
          </p:nvSpPr>
          <p:spPr>
            <a:xfrm>
              <a:off x="-1" y="7300208"/>
              <a:ext cx="389747" cy="389745"/>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grpSp>
      <p:sp>
        <p:nvSpPr>
          <p:cNvPr id="1955"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7" name="Google Shape;365;g10117343390_0_239"/>
          <p:cNvSpPr txBox="1"/>
          <p:nvPr>
            <p:ph type="title"/>
          </p:nvPr>
        </p:nvSpPr>
        <p:spPr>
          <a:prstGeom prst="rect">
            <a:avLst/>
          </a:prstGeom>
        </p:spPr>
        <p:txBody>
          <a:bodyPr/>
          <a:lstStyle>
            <a:lvl1pPr defTabSz="1950671">
              <a:defRPr b="1" spc="-185" sz="9280"/>
            </a:lvl1pPr>
          </a:lstStyle>
          <a:p>
            <a:pPr/>
            <a:r>
              <a:t>Don’t rely on color alone! </a:t>
            </a:r>
          </a:p>
        </p:txBody>
      </p:sp>
      <p:pic>
        <p:nvPicPr>
          <p:cNvPr id="1958" name="two pairs of line charts, one with bluish and greenish lines labelled “what people with normal vision see.” Another with “what green-blind people see, 1% of men” and the lines are the same color." descr="two pairs of line charts, one with bluish and greenish lines labelled “what people with normal vision see.” Another with “what green-blind people see, 1% of men” and the lines are the same color."/>
          <p:cNvPicPr>
            <a:picLocks noChangeAspect="1"/>
          </p:cNvPicPr>
          <p:nvPr/>
        </p:nvPicPr>
        <p:blipFill>
          <a:blip r:embed="rId2">
            <a:extLst/>
          </a:blip>
          <a:stretch>
            <a:fillRect/>
          </a:stretch>
        </p:blipFill>
        <p:spPr>
          <a:xfrm>
            <a:off x="194225" y="5048932"/>
            <a:ext cx="13087351" cy="5429251"/>
          </a:xfrm>
          <a:prstGeom prst="rect">
            <a:avLst/>
          </a:prstGeom>
          <a:ln w="12700">
            <a:miter lim="400000"/>
          </a:ln>
        </p:spPr>
      </p:pic>
      <p:sp>
        <p:nvSpPr>
          <p:cNvPr id="1959" name="Google Shape;368;g10117343390_0_239"/>
          <p:cNvSpPr txBox="1"/>
          <p:nvPr>
            <p:ph type="body" sz="quarter" idx="1"/>
          </p:nvPr>
        </p:nvSpPr>
        <p:spPr>
          <a:xfrm>
            <a:off x="831200" y="2602605"/>
            <a:ext cx="21971101" cy="934801"/>
          </a:xfrm>
          <a:prstGeom prst="rect">
            <a:avLst/>
          </a:prstGeom>
        </p:spPr>
        <p:txBody>
          <a:bodyPr/>
          <a:lstStyle/>
          <a:p>
            <a:pPr marL="0">
              <a:lnSpc>
                <a:spcPct val="90000"/>
              </a:lnSpc>
              <a:defRPr sz="4400"/>
            </a:pPr>
            <a:r>
              <a:t>(Muth) </a:t>
            </a:r>
            <a:r>
              <a:rPr u="sng">
                <a:solidFill>
                  <a:srgbClr val="0000FF"/>
                </a:solidFill>
                <a:uFill>
                  <a:solidFill>
                    <a:srgbClr val="0000FF"/>
                  </a:solidFill>
                </a:uFill>
                <a:hlinkClick r:id="rId3" invalidUrl="" action="" tgtFrame="" tooltip="" history="1" highlightClick="0" endSnd="0"/>
              </a:rPr>
              <a:t>https://blog.datawrapper.de/colorblindness-part2/</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1" name="Google Shape;365;g10117343390_0_239"/>
          <p:cNvSpPr txBox="1"/>
          <p:nvPr>
            <p:ph type="title"/>
          </p:nvPr>
        </p:nvSpPr>
        <p:spPr>
          <a:prstGeom prst="rect">
            <a:avLst/>
          </a:prstGeom>
        </p:spPr>
        <p:txBody>
          <a:bodyPr/>
          <a:lstStyle>
            <a:lvl1pPr defTabSz="1950671">
              <a:defRPr b="1" spc="-185" sz="9280"/>
            </a:lvl1pPr>
          </a:lstStyle>
          <a:p>
            <a:pPr/>
            <a:r>
              <a:t>“Redundant encoding” is one strategy</a:t>
            </a:r>
          </a:p>
        </p:txBody>
      </p:sp>
      <p:pic>
        <p:nvPicPr>
          <p:cNvPr id="1962" name="two pairs of line charts, one with bluish and greenish lines labelled “what people with normal vision see.” Another with “what green-blind people see, 1% of men” and the lines are the same color." descr="two pairs of line charts, one with bluish and greenish lines labelled “what people with normal vision see.” Another with “what green-blind people see, 1% of men” and the lines are the same color."/>
          <p:cNvPicPr>
            <a:picLocks noChangeAspect="1"/>
          </p:cNvPicPr>
          <p:nvPr/>
        </p:nvPicPr>
        <p:blipFill>
          <a:blip r:embed="rId2">
            <a:extLst/>
          </a:blip>
          <a:stretch>
            <a:fillRect/>
          </a:stretch>
        </p:blipFill>
        <p:spPr>
          <a:xfrm>
            <a:off x="194225" y="5048932"/>
            <a:ext cx="13087351" cy="5429251"/>
          </a:xfrm>
          <a:prstGeom prst="rect">
            <a:avLst/>
          </a:prstGeom>
          <a:ln w="12700">
            <a:miter lim="400000"/>
          </a:ln>
        </p:spPr>
      </p:pic>
      <p:pic>
        <p:nvPicPr>
          <p:cNvPr id="1963" name="two lines, each with a different color and dash pattern" descr="two lines, each with a different color and dash pattern"/>
          <p:cNvPicPr>
            <a:picLocks noChangeAspect="1"/>
          </p:cNvPicPr>
          <p:nvPr/>
        </p:nvPicPr>
        <p:blipFill>
          <a:blip r:embed="rId3">
            <a:extLst/>
          </a:blip>
          <a:stretch>
            <a:fillRect/>
          </a:stretch>
        </p:blipFill>
        <p:spPr>
          <a:xfrm>
            <a:off x="13407000" y="3968146"/>
            <a:ext cx="10630374" cy="759082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Accessibility for people with disabilities is an internationally recognized human right.…"/>
          <p:cNvSpPr txBox="1"/>
          <p:nvPr>
            <p:ph type="body" sz="half" idx="1"/>
          </p:nvPr>
        </p:nvSpPr>
        <p:spPr>
          <a:prstGeom prst="rect">
            <a:avLst/>
          </a:prstGeom>
        </p:spPr>
        <p:txBody>
          <a:bodyPr/>
          <a:lstStyle/>
          <a:p>
            <a:pPr marL="0" indent="0">
              <a:buSzTx/>
              <a:buNone/>
            </a:pPr>
            <a:r>
              <a:t>Accessibility for people with disabilities is an internationally recognized human right.</a:t>
            </a:r>
          </a:p>
          <a:p>
            <a:pPr marL="0" indent="0">
              <a:buSzTx/>
              <a:buNone/>
            </a:pPr>
          </a:p>
          <a:p>
            <a:pPr marL="0" indent="0">
              <a:buSzTx/>
              <a:buNone/>
            </a:pPr>
            <a:r>
              <a:t>It is the morally and ethically correct thing to do.</a:t>
            </a:r>
          </a:p>
        </p:txBody>
      </p:sp>
      <p:pic>
        <p:nvPicPr>
          <p:cNvPr id="356" name="UN logo. A globe with gridlines shown from the North Pole is wrapped in a 2-branched laurel." descr="UN logo. A globe with gridlines shown from the North Pole is wrapped in a 2-branched laurel."/>
          <p:cNvPicPr>
            <a:picLocks noChangeAspect="1"/>
          </p:cNvPicPr>
          <p:nvPr>
            <p:ph type="pic" idx="22"/>
          </p:nvPr>
        </p:nvPicPr>
        <p:blipFill>
          <a:blip r:embed="rId3">
            <a:extLst/>
          </a:blip>
          <a:srcRect l="0" t="0" r="0" b="0"/>
          <a:stretch>
            <a:fillRect/>
          </a:stretch>
        </p:blipFill>
        <p:spPr>
          <a:xfrm>
            <a:off x="12192000" y="2220411"/>
            <a:ext cx="10916874" cy="9275079"/>
          </a:xfrm>
          <a:prstGeom prst="rect">
            <a:avLst/>
          </a:prstGeom>
        </p:spPr>
      </p:pic>
      <p:sp>
        <p:nvSpPr>
          <p:cNvPr id="357" name="Access is a human right"/>
          <p:cNvSpPr txBox="1"/>
          <p:nvPr>
            <p:ph type="title"/>
          </p:nvPr>
        </p:nvSpPr>
        <p:spPr>
          <a:prstGeom prst="rect">
            <a:avLst/>
          </a:prstGeom>
        </p:spPr>
        <p:txBody>
          <a:bodyPr/>
          <a:lstStyle>
            <a:lvl1pPr defTabSz="1975054">
              <a:defRPr spc="-137" sz="6885"/>
            </a:lvl1pPr>
          </a:lstStyle>
          <a:p>
            <a:pPr/>
            <a:r>
              <a:t>Access is a human right</a:t>
            </a:r>
          </a:p>
        </p:txBody>
      </p:sp>
      <p:sp>
        <p:nvSpPr>
          <p:cNvPr id="358" name="Slide Number"/>
          <p:cNvSpPr txBox="1"/>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9" name="UN CRPD Article 9: Accessibility, UN CRPD Article 10: Right to Life"/>
          <p:cNvSpPr txBox="1"/>
          <p:nvPr/>
        </p:nvSpPr>
        <p:spPr>
          <a:xfrm>
            <a:off x="1178422" y="12131618"/>
            <a:ext cx="13922623"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UN CRPD </a:t>
            </a:r>
            <a:r>
              <a:rPr u="sng">
                <a:hlinkClick r:id="rId4" invalidUrl="" action="" tgtFrame="" tooltip="" history="1" highlightClick="0" endSnd="0"/>
              </a:rPr>
              <a:t>Article 9: Accessibility</a:t>
            </a:r>
            <a:r>
              <a:t>, UN CRPD </a:t>
            </a:r>
            <a:r>
              <a:rPr u="sng">
                <a:hlinkClick r:id="rId5" invalidUrl="" action="" tgtFrame="" tooltip="" history="1" highlightClick="0" endSnd="0"/>
              </a:rPr>
              <a:t>Article 10: Right to Life</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5" name="Google Shape;365;g10117343390_0_239"/>
          <p:cNvSpPr txBox="1"/>
          <p:nvPr>
            <p:ph type="title"/>
          </p:nvPr>
        </p:nvSpPr>
        <p:spPr>
          <a:xfrm>
            <a:off x="831200" y="1186732"/>
            <a:ext cx="22721700" cy="2930561"/>
          </a:xfrm>
          <a:prstGeom prst="rect">
            <a:avLst/>
          </a:prstGeom>
        </p:spPr>
        <p:txBody>
          <a:bodyPr/>
          <a:lstStyle/>
          <a:p>
            <a:pPr defTabSz="1536153">
              <a:defRPr b="1" spc="-146" sz="7308"/>
            </a:pPr>
            <a:r>
              <a:rPr b="0"/>
              <a:t>A note: </a:t>
            </a:r>
            <a:r>
              <a:t>“Color-vision deficiency” </a:t>
            </a:r>
            <a:r>
              <a:rPr b="0"/>
              <a:t>and “</a:t>
            </a:r>
            <a:r>
              <a:t>colorblindness</a:t>
            </a:r>
            <a:r>
              <a:rPr b="0"/>
              <a:t>” refer to the same thing, both terms are fine to use.</a:t>
            </a:r>
          </a:p>
        </p:txBody>
      </p:sp>
      <p:pic>
        <p:nvPicPr>
          <p:cNvPr id="1966" name="two pairs of line charts, one with bluish and greenish lines labelled “what people with normal vision see.” Another with “what green-blind people see, 1% of men” and the lines are the same color." descr="two pairs of line charts, one with bluish and greenish lines labelled “what people with normal vision see.” Another with “what green-blind people see, 1% of men” and the lines are the same color."/>
          <p:cNvPicPr>
            <a:picLocks noChangeAspect="1"/>
          </p:cNvPicPr>
          <p:nvPr/>
        </p:nvPicPr>
        <p:blipFill>
          <a:blip r:embed="rId2">
            <a:extLst/>
          </a:blip>
          <a:stretch>
            <a:fillRect/>
          </a:stretch>
        </p:blipFill>
        <p:spPr>
          <a:xfrm>
            <a:off x="194225" y="5048932"/>
            <a:ext cx="13087351" cy="5429251"/>
          </a:xfrm>
          <a:prstGeom prst="rect">
            <a:avLst/>
          </a:prstGeom>
          <a:ln w="12700">
            <a:miter lim="400000"/>
          </a:ln>
        </p:spPr>
      </p:pic>
      <p:pic>
        <p:nvPicPr>
          <p:cNvPr id="1967" name="two lines, each with a different color and dash pattern" descr="two lines, each with a different color and dash pattern"/>
          <p:cNvPicPr>
            <a:picLocks noChangeAspect="1"/>
          </p:cNvPicPr>
          <p:nvPr/>
        </p:nvPicPr>
        <p:blipFill>
          <a:blip r:embed="rId3">
            <a:extLst/>
          </a:blip>
          <a:stretch>
            <a:fillRect/>
          </a:stretch>
        </p:blipFill>
        <p:spPr>
          <a:xfrm>
            <a:off x="13407000" y="3968146"/>
            <a:ext cx="10630374" cy="7590828"/>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9"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pic>
        <p:nvPicPr>
          <p:cNvPr id="1970" name="The election map from CNN. It uses blue for Biden and red for Trump and a dash pattern for states where the candidate flipped the past election results." descr="The election map from CNN. It uses blue for Biden and red for Trump and a dash pattern for states where the candidate flipped the past election results."/>
          <p:cNvPicPr>
            <a:picLocks noChangeAspect="1"/>
          </p:cNvPicPr>
          <p:nvPr/>
        </p:nvPicPr>
        <p:blipFill>
          <a:blip r:embed="rId2">
            <a:extLst/>
          </a:blip>
          <a:stretch>
            <a:fillRect/>
          </a:stretch>
        </p:blipFill>
        <p:spPr>
          <a:xfrm>
            <a:off x="5480050" y="2000250"/>
            <a:ext cx="13423900" cy="9715500"/>
          </a:xfrm>
          <a:prstGeom prst="rect">
            <a:avLst/>
          </a:prstGeom>
          <a:ln w="12700">
            <a:miter lim="400000"/>
          </a:ln>
        </p:spPr>
      </p:pic>
      <p:sp>
        <p:nvSpPr>
          <p:cNvPr id="1971" name="But sometimes you can’t redundantly encode!"/>
          <p:cNvSpPr txBox="1"/>
          <p:nvPr>
            <p:ph type="title"/>
          </p:nvPr>
        </p:nvSpPr>
        <p:spPr>
          <a:xfrm>
            <a:off x="831150" y="602185"/>
            <a:ext cx="22721700" cy="1527301"/>
          </a:xfrm>
          <a:prstGeom prst="rect">
            <a:avLst/>
          </a:prstGeom>
        </p:spPr>
        <p:txBody>
          <a:bodyPr anchor="t"/>
          <a:lstStyle/>
          <a:p>
            <a:pPr defTabSz="1779987">
              <a:defRPr b="1" spc="-169" sz="8468"/>
            </a:pPr>
            <a:r>
              <a:t>But sometimes you </a:t>
            </a:r>
            <a:r>
              <a:rPr i="1"/>
              <a:t>can’t </a:t>
            </a:r>
            <a:r>
              <a:t>redundantly encode!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3"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pic>
        <p:nvPicPr>
          <p:cNvPr id="1974" name="The map in greyscale, the red and blue are almost the same." descr="The map in greyscale, the red and blue are almost the same."/>
          <p:cNvPicPr>
            <a:picLocks noChangeAspect="1"/>
          </p:cNvPicPr>
          <p:nvPr/>
        </p:nvPicPr>
        <p:blipFill>
          <a:blip r:embed="rId2">
            <a:extLst/>
          </a:blip>
          <a:stretch>
            <a:fillRect/>
          </a:stretch>
        </p:blipFill>
        <p:spPr>
          <a:xfrm>
            <a:off x="5861050" y="1943100"/>
            <a:ext cx="13119100" cy="9728200"/>
          </a:xfrm>
          <a:prstGeom prst="rect">
            <a:avLst/>
          </a:prstGeom>
          <a:ln w="12700">
            <a:miter lim="400000"/>
          </a:ln>
        </p:spPr>
      </p:pic>
      <p:sp>
        <p:nvSpPr>
          <p:cNvPr id="1975" name="This map is trouble in greyscale"/>
          <p:cNvSpPr txBox="1"/>
          <p:nvPr>
            <p:ph type="title"/>
          </p:nvPr>
        </p:nvSpPr>
        <p:spPr>
          <a:xfrm>
            <a:off x="831150" y="602185"/>
            <a:ext cx="22721700" cy="1527301"/>
          </a:xfrm>
          <a:prstGeom prst="rect">
            <a:avLst/>
          </a:prstGeom>
        </p:spPr>
        <p:txBody>
          <a:bodyPr anchor="t"/>
          <a:lstStyle>
            <a:lvl1pPr defTabSz="1950671">
              <a:defRPr b="1" spc="-185" sz="9280"/>
            </a:lvl1pPr>
          </a:lstStyle>
          <a:p>
            <a:pPr/>
            <a:r>
              <a:t>This map is trouble in greyscale</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7"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pic>
        <p:nvPicPr>
          <p:cNvPr id="1978" name="The divider between Biden and Trump’s bars is very hard to see because they are almost the same color grey." descr="The divider between Biden and Trump’s bars is very hard to see because they are almost the same color grey."/>
          <p:cNvPicPr>
            <a:picLocks noChangeAspect="1"/>
          </p:cNvPicPr>
          <p:nvPr/>
        </p:nvPicPr>
        <p:blipFill>
          <a:blip r:embed="rId2">
            <a:extLst/>
          </a:blip>
          <a:stretch>
            <a:fillRect/>
          </a:stretch>
        </p:blipFill>
        <p:spPr>
          <a:xfrm>
            <a:off x="5861050" y="1943100"/>
            <a:ext cx="13119100" cy="9728200"/>
          </a:xfrm>
          <a:prstGeom prst="rect">
            <a:avLst/>
          </a:prstGeom>
          <a:ln w="12700">
            <a:miter lim="400000"/>
          </a:ln>
        </p:spPr>
      </p:pic>
      <p:sp>
        <p:nvSpPr>
          <p:cNvPr id="1979" name="Line"/>
          <p:cNvSpPr/>
          <p:nvPr/>
        </p:nvSpPr>
        <p:spPr>
          <a:xfrm flipH="1">
            <a:off x="12998504" y="1827333"/>
            <a:ext cx="586249" cy="909257"/>
          </a:xfrm>
          <a:prstGeom prst="line">
            <a:avLst/>
          </a:prstGeom>
          <a:ln w="114300">
            <a:solidFill>
              <a:srgbClr val="000000"/>
            </a:solidFill>
            <a:miter lim="400000"/>
            <a:tailEnd type="triangle"/>
          </a:ln>
        </p:spPr>
        <p:txBody>
          <a:bodyPr lIns="50800" tIns="50800" rIns="50800" bIns="50800" anchor="ctr"/>
          <a:lstStyle/>
          <a:p>
            <a:pPr/>
          </a:p>
        </p:txBody>
      </p:sp>
      <p:sp>
        <p:nvSpPr>
          <p:cNvPr id="1980" name="TextBox 9"/>
          <p:cNvSpPr txBox="1"/>
          <p:nvPr/>
        </p:nvSpPr>
        <p:spPr>
          <a:xfrm>
            <a:off x="12024762" y="1087521"/>
            <a:ext cx="12107996" cy="6990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The division here matters!</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2"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pic>
        <p:nvPicPr>
          <p:cNvPr id="1983" name="A while divider is added between the bars." descr="A while divider is added between the bars."/>
          <p:cNvPicPr>
            <a:picLocks noChangeAspect="1"/>
          </p:cNvPicPr>
          <p:nvPr/>
        </p:nvPicPr>
        <p:blipFill>
          <a:blip r:embed="rId2">
            <a:extLst/>
          </a:blip>
          <a:stretch>
            <a:fillRect/>
          </a:stretch>
        </p:blipFill>
        <p:spPr>
          <a:xfrm>
            <a:off x="5861050" y="1943100"/>
            <a:ext cx="13119100" cy="9728200"/>
          </a:xfrm>
          <a:prstGeom prst="rect">
            <a:avLst/>
          </a:prstGeom>
          <a:ln w="12700">
            <a:miter lim="400000"/>
          </a:ln>
        </p:spPr>
      </p:pic>
      <p:sp>
        <p:nvSpPr>
          <p:cNvPr id="1984" name="Line"/>
          <p:cNvSpPr/>
          <p:nvPr/>
        </p:nvSpPr>
        <p:spPr>
          <a:xfrm flipH="1">
            <a:off x="12998504" y="1827333"/>
            <a:ext cx="586249" cy="909257"/>
          </a:xfrm>
          <a:prstGeom prst="line">
            <a:avLst/>
          </a:prstGeom>
          <a:ln w="114300">
            <a:solidFill>
              <a:srgbClr val="000000"/>
            </a:solidFill>
            <a:miter lim="400000"/>
            <a:tailEnd type="triangle"/>
          </a:ln>
        </p:spPr>
        <p:txBody>
          <a:bodyPr lIns="50800" tIns="50800" rIns="50800" bIns="50800" anchor="ctr"/>
          <a:lstStyle/>
          <a:p>
            <a:pPr/>
          </a:p>
        </p:txBody>
      </p:sp>
      <p:sp>
        <p:nvSpPr>
          <p:cNvPr id="1985" name="TextBox 9"/>
          <p:cNvSpPr txBox="1"/>
          <p:nvPr/>
        </p:nvSpPr>
        <p:spPr>
          <a:xfrm>
            <a:off x="12024762" y="1087521"/>
            <a:ext cx="12107996" cy="6990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Maybe a small white divider, like the states?</a:t>
            </a:r>
          </a:p>
        </p:txBody>
      </p:sp>
      <p:sp>
        <p:nvSpPr>
          <p:cNvPr id="1986" name="Line"/>
          <p:cNvSpPr/>
          <p:nvPr/>
        </p:nvSpPr>
        <p:spPr>
          <a:xfrm flipV="1">
            <a:off x="12976616" y="2527821"/>
            <a:ext cx="1" cy="699006"/>
          </a:xfrm>
          <a:prstGeom prst="line">
            <a:avLst/>
          </a:prstGeom>
          <a:ln w="25400">
            <a:solidFill>
              <a:srgbClr val="FFFFFF"/>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8" name="Biden’s bar is darkened." descr="Biden’s bar is darkened."/>
          <p:cNvPicPr>
            <a:picLocks noChangeAspect="1"/>
          </p:cNvPicPr>
          <p:nvPr/>
        </p:nvPicPr>
        <p:blipFill>
          <a:blip r:embed="rId2">
            <a:extLst/>
          </a:blip>
          <a:stretch>
            <a:fillRect/>
          </a:stretch>
        </p:blipFill>
        <p:spPr>
          <a:xfrm>
            <a:off x="5759450" y="1892300"/>
            <a:ext cx="13322300" cy="10007600"/>
          </a:xfrm>
          <a:prstGeom prst="rect">
            <a:avLst/>
          </a:prstGeom>
          <a:ln w="12700">
            <a:miter lim="400000"/>
          </a:ln>
        </p:spPr>
      </p:pic>
      <p:sp>
        <p:nvSpPr>
          <p:cNvPr id="1989"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1990" name="Line"/>
          <p:cNvSpPr/>
          <p:nvPr/>
        </p:nvSpPr>
        <p:spPr>
          <a:xfrm flipH="1">
            <a:off x="11432750" y="1869086"/>
            <a:ext cx="586249" cy="909257"/>
          </a:xfrm>
          <a:prstGeom prst="line">
            <a:avLst/>
          </a:prstGeom>
          <a:ln w="114300">
            <a:solidFill>
              <a:srgbClr val="000000"/>
            </a:solidFill>
            <a:miter lim="400000"/>
            <a:tailEnd type="triangle"/>
          </a:ln>
        </p:spPr>
        <p:txBody>
          <a:bodyPr lIns="50800" tIns="50800" rIns="50800" bIns="50800" anchor="ctr"/>
          <a:lstStyle/>
          <a:p>
            <a:pPr/>
          </a:p>
        </p:txBody>
      </p:sp>
      <p:sp>
        <p:nvSpPr>
          <p:cNvPr id="1991" name="TextBox 9"/>
          <p:cNvSpPr txBox="1"/>
          <p:nvPr/>
        </p:nvSpPr>
        <p:spPr>
          <a:xfrm>
            <a:off x="12024762" y="1087521"/>
            <a:ext cx="12107996" cy="6990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Perhaps test a darker blue too?</a:t>
            </a:r>
          </a:p>
        </p:txBody>
      </p:sp>
      <p:sp>
        <p:nvSpPr>
          <p:cNvPr id="1992" name="Line"/>
          <p:cNvSpPr/>
          <p:nvPr/>
        </p:nvSpPr>
        <p:spPr>
          <a:xfrm flipV="1">
            <a:off x="12976616" y="2527821"/>
            <a:ext cx="1" cy="699006"/>
          </a:xfrm>
          <a:prstGeom prst="line">
            <a:avLst/>
          </a:prstGeom>
          <a:ln w="25400">
            <a:solidFill>
              <a:srgbClr val="FFFFFF"/>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4" name="pasted-movie.png" descr="pasted-movie.png"/>
          <p:cNvPicPr>
            <a:picLocks noChangeAspect="1"/>
          </p:cNvPicPr>
          <p:nvPr/>
        </p:nvPicPr>
        <p:blipFill>
          <a:blip r:embed="rId2">
            <a:extLst/>
          </a:blip>
          <a:stretch>
            <a:fillRect/>
          </a:stretch>
        </p:blipFill>
        <p:spPr>
          <a:xfrm>
            <a:off x="16999673" y="3643372"/>
            <a:ext cx="6167946" cy="9415379"/>
          </a:xfrm>
          <a:prstGeom prst="rect">
            <a:avLst/>
          </a:prstGeom>
          <a:ln w="12700">
            <a:miter lim="400000"/>
          </a:ln>
        </p:spPr>
      </p:pic>
      <p:pic>
        <p:nvPicPr>
          <p:cNvPr id="1995" name="pasted-movie.png" descr="pasted-movie.png"/>
          <p:cNvPicPr>
            <a:picLocks noChangeAspect="1"/>
          </p:cNvPicPr>
          <p:nvPr/>
        </p:nvPicPr>
        <p:blipFill>
          <a:blip r:embed="rId3">
            <a:extLst/>
          </a:blip>
          <a:stretch>
            <a:fillRect/>
          </a:stretch>
        </p:blipFill>
        <p:spPr>
          <a:xfrm>
            <a:off x="6085262" y="2044700"/>
            <a:ext cx="12750801" cy="9753600"/>
          </a:xfrm>
          <a:prstGeom prst="rect">
            <a:avLst/>
          </a:prstGeom>
          <a:ln w="12700">
            <a:miter lim="400000"/>
          </a:ln>
        </p:spPr>
      </p:pic>
      <p:pic>
        <p:nvPicPr>
          <p:cNvPr id="1996" name="Full color view again, this time focusing on Trump’s red color." descr="Full color view again, this time focusing on Trump’s red color."/>
          <p:cNvPicPr>
            <a:picLocks noChangeAspect="1"/>
          </p:cNvPicPr>
          <p:nvPr/>
        </p:nvPicPr>
        <p:blipFill>
          <a:blip r:embed="rId4">
            <a:extLst/>
          </a:blip>
          <a:srcRect l="4479" t="0" r="0" b="0"/>
          <a:stretch>
            <a:fillRect/>
          </a:stretch>
        </p:blipFill>
        <p:spPr>
          <a:xfrm>
            <a:off x="6081326" y="2000250"/>
            <a:ext cx="12822624" cy="9715500"/>
          </a:xfrm>
          <a:prstGeom prst="rect">
            <a:avLst/>
          </a:prstGeom>
          <a:ln w="12700">
            <a:miter lim="400000"/>
          </a:ln>
        </p:spPr>
      </p:pic>
      <p:sp>
        <p:nvSpPr>
          <p:cNvPr id="1997"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1998" name="Line"/>
          <p:cNvSpPr/>
          <p:nvPr/>
        </p:nvSpPr>
        <p:spPr>
          <a:xfrm flipH="1">
            <a:off x="15921244" y="1368045"/>
            <a:ext cx="586249" cy="909257"/>
          </a:xfrm>
          <a:prstGeom prst="line">
            <a:avLst/>
          </a:prstGeom>
          <a:ln w="114300">
            <a:solidFill>
              <a:srgbClr val="000000"/>
            </a:solidFill>
            <a:miter lim="400000"/>
            <a:tailEnd type="triangle"/>
          </a:ln>
        </p:spPr>
        <p:txBody>
          <a:bodyPr lIns="50800" tIns="50800" rIns="50800" bIns="50800" anchor="ctr"/>
          <a:lstStyle/>
          <a:p>
            <a:pPr/>
          </a:p>
        </p:txBody>
      </p:sp>
      <p:sp>
        <p:nvSpPr>
          <p:cNvPr id="1999" name="TextBox 9"/>
          <p:cNvSpPr txBox="1"/>
          <p:nvPr/>
        </p:nvSpPr>
        <p:spPr>
          <a:xfrm>
            <a:off x="9644817" y="523850"/>
            <a:ext cx="13080666"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What if we fix the contrast failures at the same time?</a:t>
            </a:r>
          </a:p>
        </p:txBody>
      </p:sp>
      <p:sp>
        <p:nvSpPr>
          <p:cNvPr id="2000" name="Line"/>
          <p:cNvSpPr/>
          <p:nvPr/>
        </p:nvSpPr>
        <p:spPr>
          <a:xfrm flipV="1">
            <a:off x="12976616" y="2527821"/>
            <a:ext cx="1" cy="699006"/>
          </a:xfrm>
          <a:prstGeom prst="line">
            <a:avLst/>
          </a:prstGeom>
          <a:ln w="25400">
            <a:solidFill>
              <a:srgbClr val="FFFFFF"/>
            </a:solidFill>
            <a:miter lim="400000"/>
          </a:ln>
        </p:spPr>
        <p:txBody>
          <a:bodyPr lIns="50800" tIns="50800" rIns="50800" bIns="50800" anchor="ctr"/>
          <a:lstStyle/>
          <a:p>
            <a:pPr/>
          </a:p>
        </p:txBody>
      </p:sp>
      <p:pic>
        <p:nvPicPr>
          <p:cNvPr id="2001" name="A contrast picker in Chrome Dev tools shows Trump’s color." descr="A contrast picker in Chrome Dev tools shows Trump’s color."/>
          <p:cNvPicPr>
            <a:picLocks noChangeAspect="1"/>
          </p:cNvPicPr>
          <p:nvPr/>
        </p:nvPicPr>
        <p:blipFill>
          <a:blip r:embed="rId5">
            <a:extLst/>
          </a:blip>
          <a:srcRect l="5732" t="0" r="0" b="0"/>
          <a:stretch>
            <a:fillRect/>
          </a:stretch>
        </p:blipFill>
        <p:spPr>
          <a:xfrm>
            <a:off x="17032910" y="3508391"/>
            <a:ext cx="6323347" cy="952294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3" name="Biden’s blue and Trump’s red have been darkened." descr="Biden’s blue and Trump’s red have been darkened."/>
          <p:cNvPicPr>
            <a:picLocks noChangeAspect="1"/>
          </p:cNvPicPr>
          <p:nvPr/>
        </p:nvPicPr>
        <p:blipFill>
          <a:blip r:embed="rId2">
            <a:extLst/>
          </a:blip>
          <a:stretch>
            <a:fillRect/>
          </a:stretch>
        </p:blipFill>
        <p:spPr>
          <a:xfrm>
            <a:off x="6085262" y="2044700"/>
            <a:ext cx="12750801" cy="9753600"/>
          </a:xfrm>
          <a:prstGeom prst="rect">
            <a:avLst/>
          </a:prstGeom>
          <a:ln w="12700">
            <a:miter lim="400000"/>
          </a:ln>
        </p:spPr>
      </p:pic>
      <p:sp>
        <p:nvSpPr>
          <p:cNvPr id="2004"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2005" name="Line"/>
          <p:cNvSpPr/>
          <p:nvPr/>
        </p:nvSpPr>
        <p:spPr>
          <a:xfrm flipH="1">
            <a:off x="15921244" y="1368045"/>
            <a:ext cx="586249" cy="909257"/>
          </a:xfrm>
          <a:prstGeom prst="line">
            <a:avLst/>
          </a:prstGeom>
          <a:ln w="114300">
            <a:solidFill>
              <a:srgbClr val="000000"/>
            </a:solidFill>
            <a:miter lim="400000"/>
            <a:tailEnd type="triangle"/>
          </a:ln>
        </p:spPr>
        <p:txBody>
          <a:bodyPr lIns="50800" tIns="50800" rIns="50800" bIns="50800" anchor="ctr"/>
          <a:lstStyle/>
          <a:p>
            <a:pPr/>
          </a:p>
        </p:txBody>
      </p:sp>
      <p:sp>
        <p:nvSpPr>
          <p:cNvPr id="2006" name="TextBox 9"/>
          <p:cNvSpPr txBox="1"/>
          <p:nvPr/>
        </p:nvSpPr>
        <p:spPr>
          <a:xfrm>
            <a:off x="9644817" y="523850"/>
            <a:ext cx="12107995"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This text now passes!</a:t>
            </a:r>
          </a:p>
        </p:txBody>
      </p:sp>
      <p:sp>
        <p:nvSpPr>
          <p:cNvPr id="2007" name="Line"/>
          <p:cNvSpPr/>
          <p:nvPr/>
        </p:nvSpPr>
        <p:spPr>
          <a:xfrm flipV="1">
            <a:off x="12976616" y="2527821"/>
            <a:ext cx="1" cy="699006"/>
          </a:xfrm>
          <a:prstGeom prst="line">
            <a:avLst/>
          </a:prstGeom>
          <a:ln w="25400">
            <a:solidFill>
              <a:srgbClr val="FFFFFF"/>
            </a:solidFill>
            <a:miter lim="400000"/>
          </a:ln>
        </p:spPr>
        <p:txBody>
          <a:bodyPr lIns="50800" tIns="50800" rIns="50800" bIns="50800" anchor="ctr"/>
          <a:lstStyle/>
          <a:p>
            <a:pPr/>
          </a:p>
        </p:txBody>
      </p:sp>
      <p:pic>
        <p:nvPicPr>
          <p:cNvPr id="2008" name="Trump’s new red passes contrast." descr="Trump’s new red passes contrast."/>
          <p:cNvPicPr>
            <a:picLocks noChangeAspect="1"/>
          </p:cNvPicPr>
          <p:nvPr/>
        </p:nvPicPr>
        <p:blipFill>
          <a:blip r:embed="rId3">
            <a:extLst/>
          </a:blip>
          <a:srcRect l="5732" t="0" r="0" b="0"/>
          <a:stretch>
            <a:fillRect/>
          </a:stretch>
        </p:blipFill>
        <p:spPr>
          <a:xfrm>
            <a:off x="17032910" y="3508391"/>
            <a:ext cx="6323347" cy="9522940"/>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0" name="New design in greyscale, showing strong contrast and division between colors." descr="New design in greyscale, showing strong contrast and division between colors."/>
          <p:cNvPicPr>
            <a:picLocks noChangeAspect="1"/>
          </p:cNvPicPr>
          <p:nvPr/>
        </p:nvPicPr>
        <p:blipFill>
          <a:blip r:embed="rId2">
            <a:extLst/>
          </a:blip>
          <a:srcRect l="0" t="0" r="0" b="80575"/>
          <a:stretch>
            <a:fillRect/>
          </a:stretch>
        </p:blipFill>
        <p:spPr>
          <a:xfrm>
            <a:off x="5994400" y="1943100"/>
            <a:ext cx="13030200" cy="1899481"/>
          </a:xfrm>
          <a:prstGeom prst="rect">
            <a:avLst/>
          </a:prstGeom>
          <a:ln w="12700">
            <a:miter lim="400000"/>
          </a:ln>
        </p:spPr>
      </p:pic>
      <p:sp>
        <p:nvSpPr>
          <p:cNvPr id="2011"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2012" name="Line"/>
          <p:cNvSpPr/>
          <p:nvPr/>
        </p:nvSpPr>
        <p:spPr>
          <a:xfrm flipV="1">
            <a:off x="12976616" y="2527821"/>
            <a:ext cx="1" cy="699006"/>
          </a:xfrm>
          <a:prstGeom prst="line">
            <a:avLst/>
          </a:prstGeom>
          <a:ln w="25400">
            <a:solidFill>
              <a:srgbClr val="FFFFFF"/>
            </a:solidFill>
            <a:miter lim="400000"/>
          </a:ln>
        </p:spPr>
        <p:txBody>
          <a:bodyPr lIns="50800" tIns="50800" rIns="50800" bIns="50800" anchor="ctr"/>
          <a:lstStyle/>
          <a:p>
            <a:pPr/>
          </a:p>
        </p:txBody>
      </p:sp>
      <p:sp>
        <p:nvSpPr>
          <p:cNvPr id="2013" name="TextBox 9"/>
          <p:cNvSpPr txBox="1"/>
          <p:nvPr/>
        </p:nvSpPr>
        <p:spPr>
          <a:xfrm>
            <a:off x="8559228" y="1045768"/>
            <a:ext cx="12107995"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Let’s check that greyscale again…</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5"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pic>
        <p:nvPicPr>
          <p:cNvPr id="2016" name="Old design in greyscale where the colors are hard to tell apart." descr="Old design in greyscale where the colors are hard to tell apart."/>
          <p:cNvPicPr>
            <a:picLocks noChangeAspect="1"/>
          </p:cNvPicPr>
          <p:nvPr/>
        </p:nvPicPr>
        <p:blipFill>
          <a:blip r:embed="rId2">
            <a:extLst/>
          </a:blip>
          <a:srcRect l="0" t="0" r="0" b="80800"/>
          <a:stretch>
            <a:fillRect/>
          </a:stretch>
        </p:blipFill>
        <p:spPr>
          <a:xfrm>
            <a:off x="5861050" y="1943100"/>
            <a:ext cx="13119100" cy="1867724"/>
          </a:xfrm>
          <a:prstGeom prst="rect">
            <a:avLst/>
          </a:prstGeom>
          <a:ln w="12700">
            <a:miter lim="400000"/>
          </a:ln>
        </p:spPr>
      </p:pic>
      <p:sp>
        <p:nvSpPr>
          <p:cNvPr id="2017" name="TextBox 9"/>
          <p:cNvSpPr txBox="1"/>
          <p:nvPr/>
        </p:nvSpPr>
        <p:spPr>
          <a:xfrm>
            <a:off x="8559228" y="1045768"/>
            <a:ext cx="12107995"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Before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Google Shape;149;p33"/>
          <p:cNvSpPr txBox="1"/>
          <p:nvPr>
            <p:ph type="title"/>
          </p:nvPr>
        </p:nvSpPr>
        <p:spPr>
          <a:xfrm>
            <a:off x="831199" y="1186733"/>
            <a:ext cx="22721602" cy="1527201"/>
          </a:xfrm>
          <a:prstGeom prst="rect">
            <a:avLst/>
          </a:prstGeom>
        </p:spPr>
        <p:txBody>
          <a:bodyPr/>
          <a:lstStyle>
            <a:lvl1pPr>
              <a:defRPr sz="6600">
                <a:latin typeface="+mn-lt"/>
                <a:ea typeface="+mn-ea"/>
                <a:cs typeface="+mn-cs"/>
                <a:sym typeface="Helvetica Neue"/>
              </a:defRPr>
            </a:lvl1pPr>
          </a:lstStyle>
          <a:p>
            <a:pPr/>
            <a:r>
              <a:t>Disability is Widespread</a:t>
            </a:r>
          </a:p>
        </p:txBody>
      </p:sp>
      <p:sp>
        <p:nvSpPr>
          <p:cNvPr id="364" name="Google Shape;150;p33"/>
          <p:cNvSpPr txBox="1"/>
          <p:nvPr>
            <p:ph type="body" idx="1"/>
          </p:nvPr>
        </p:nvSpPr>
        <p:spPr>
          <a:xfrm>
            <a:off x="831199" y="3073266"/>
            <a:ext cx="22721602" cy="9110401"/>
          </a:xfrm>
          <a:prstGeom prst="rect">
            <a:avLst/>
          </a:prstGeom>
        </p:spPr>
        <p:txBody>
          <a:bodyPr/>
          <a:lstStyle/>
          <a:p>
            <a:pPr marL="0" indent="0">
              <a:buSzTx/>
              <a:buNone/>
              <a:defRPr>
                <a:latin typeface="+mn-lt"/>
                <a:ea typeface="+mn-ea"/>
                <a:cs typeface="+mn-cs"/>
                <a:sym typeface="Helvetica Neue"/>
              </a:defRPr>
            </a:pPr>
            <a:r>
              <a:t>Worldwide </a:t>
            </a:r>
            <a:r>
              <a:rPr b="1">
                <a:solidFill>
                  <a:srgbClr val="BB0000"/>
                </a:solidFill>
              </a:rPr>
              <a:t>more than 1.3 billion people</a:t>
            </a:r>
            <a:r>
              <a:t> (~16%) experience some form of disability [World Health Organization, 2023]</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9"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pic>
        <p:nvPicPr>
          <p:cNvPr id="2020" name="Old design in greyscale where the colors are hard to tell apart." descr="Old design in greyscale where the colors are hard to tell apart."/>
          <p:cNvPicPr>
            <a:picLocks noChangeAspect="1"/>
          </p:cNvPicPr>
          <p:nvPr/>
        </p:nvPicPr>
        <p:blipFill>
          <a:blip r:embed="rId2">
            <a:extLst/>
          </a:blip>
          <a:srcRect l="0" t="0" r="0" b="80800"/>
          <a:stretch>
            <a:fillRect/>
          </a:stretch>
        </p:blipFill>
        <p:spPr>
          <a:xfrm>
            <a:off x="5861050" y="1943100"/>
            <a:ext cx="13119100" cy="1867724"/>
          </a:xfrm>
          <a:prstGeom prst="rect">
            <a:avLst/>
          </a:prstGeom>
          <a:ln w="12700">
            <a:miter lim="400000"/>
          </a:ln>
        </p:spPr>
      </p:pic>
      <p:sp>
        <p:nvSpPr>
          <p:cNvPr id="2021" name="TextBox 9"/>
          <p:cNvSpPr txBox="1"/>
          <p:nvPr/>
        </p:nvSpPr>
        <p:spPr>
          <a:xfrm>
            <a:off x="7915021" y="4239905"/>
            <a:ext cx="12107995"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And after!</a:t>
            </a:r>
          </a:p>
        </p:txBody>
      </p:sp>
      <p:pic>
        <p:nvPicPr>
          <p:cNvPr id="2022" name="New design in greyscale, showing strong contrast and division between colors." descr="New design in greyscale, showing strong contrast and division between colors."/>
          <p:cNvPicPr>
            <a:picLocks noChangeAspect="1"/>
          </p:cNvPicPr>
          <p:nvPr/>
        </p:nvPicPr>
        <p:blipFill>
          <a:blip r:embed="rId3">
            <a:extLst/>
          </a:blip>
          <a:srcRect l="0" t="0" r="0" b="80575"/>
          <a:stretch>
            <a:fillRect/>
          </a:stretch>
        </p:blipFill>
        <p:spPr>
          <a:xfrm>
            <a:off x="5955617" y="5128538"/>
            <a:ext cx="13030201" cy="1899481"/>
          </a:xfrm>
          <a:prstGeom prst="rect">
            <a:avLst/>
          </a:prstGeom>
          <a:ln w="12700">
            <a:miter lim="400000"/>
          </a:ln>
        </p:spPr>
      </p:pic>
      <p:sp>
        <p:nvSpPr>
          <p:cNvPr id="2023" name="Line"/>
          <p:cNvSpPr/>
          <p:nvPr/>
        </p:nvSpPr>
        <p:spPr>
          <a:xfrm flipV="1">
            <a:off x="12989316" y="5766322"/>
            <a:ext cx="1" cy="699005"/>
          </a:xfrm>
          <a:prstGeom prst="line">
            <a:avLst/>
          </a:prstGeom>
          <a:ln w="25400">
            <a:solidFill>
              <a:srgbClr val="FFFFFF"/>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5"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pic>
        <p:nvPicPr>
          <p:cNvPr id="2026" name="Old design in full color." descr="Old design in full color."/>
          <p:cNvPicPr>
            <a:picLocks noChangeAspect="1"/>
          </p:cNvPicPr>
          <p:nvPr/>
        </p:nvPicPr>
        <p:blipFill>
          <a:blip r:embed="rId2">
            <a:extLst/>
          </a:blip>
          <a:srcRect l="4768" t="0" r="0" b="1660"/>
          <a:stretch>
            <a:fillRect/>
          </a:stretch>
        </p:blipFill>
        <p:spPr>
          <a:xfrm>
            <a:off x="256008" y="2666975"/>
            <a:ext cx="11906504" cy="8898492"/>
          </a:xfrm>
          <a:prstGeom prst="rect">
            <a:avLst/>
          </a:prstGeom>
          <a:ln w="12700">
            <a:miter lim="400000"/>
          </a:ln>
        </p:spPr>
      </p:pic>
      <p:pic>
        <p:nvPicPr>
          <p:cNvPr id="2027" name="New design with higher contrast overall." descr="New design with higher contrast overall."/>
          <p:cNvPicPr>
            <a:picLocks noChangeAspect="1"/>
          </p:cNvPicPr>
          <p:nvPr/>
        </p:nvPicPr>
        <p:blipFill>
          <a:blip r:embed="rId3">
            <a:extLst/>
          </a:blip>
          <a:stretch>
            <a:fillRect/>
          </a:stretch>
        </p:blipFill>
        <p:spPr>
          <a:xfrm>
            <a:off x="12412585" y="2702547"/>
            <a:ext cx="11686776" cy="8876032"/>
          </a:xfrm>
          <a:prstGeom prst="rect">
            <a:avLst/>
          </a:prstGeom>
          <a:ln w="12700">
            <a:miter lim="400000"/>
          </a:ln>
        </p:spPr>
      </p:pic>
      <p:sp>
        <p:nvSpPr>
          <p:cNvPr id="2028" name="Line"/>
          <p:cNvSpPr/>
          <p:nvPr/>
        </p:nvSpPr>
        <p:spPr>
          <a:xfrm flipV="1">
            <a:off x="18772861" y="3302870"/>
            <a:ext cx="1" cy="699005"/>
          </a:xfrm>
          <a:prstGeom prst="line">
            <a:avLst/>
          </a:prstGeom>
          <a:ln w="25400">
            <a:solidFill>
              <a:srgbClr val="FFFFFF"/>
            </a:solidFill>
            <a:miter lim="400000"/>
          </a:ln>
        </p:spPr>
        <p:txBody>
          <a:bodyPr lIns="50800" tIns="50800" rIns="50800" bIns="50800" anchor="ctr"/>
          <a:lstStyle/>
          <a:p>
            <a:pPr/>
          </a:p>
        </p:txBody>
      </p:sp>
      <p:sp>
        <p:nvSpPr>
          <p:cNvPr id="2029" name="Sufficient contrast can help folks differentiate"/>
          <p:cNvSpPr txBox="1"/>
          <p:nvPr>
            <p:ph type="title"/>
          </p:nvPr>
        </p:nvSpPr>
        <p:spPr>
          <a:xfrm>
            <a:off x="831150" y="602185"/>
            <a:ext cx="22721700" cy="1527301"/>
          </a:xfrm>
          <a:prstGeom prst="rect">
            <a:avLst/>
          </a:prstGeom>
        </p:spPr>
        <p:txBody>
          <a:bodyPr anchor="t"/>
          <a:lstStyle>
            <a:lvl1pPr defTabSz="1779987">
              <a:defRPr b="1" spc="-169" sz="8468"/>
            </a:lvl1pPr>
          </a:lstStyle>
          <a:p>
            <a:pPr/>
            <a:r>
              <a:t>Sufficient contrast can help folks differentiate</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1"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2032" name="But what about more than 2 colors?"/>
          <p:cNvSpPr txBox="1"/>
          <p:nvPr>
            <p:ph type="title"/>
          </p:nvPr>
        </p:nvSpPr>
        <p:spPr>
          <a:xfrm>
            <a:off x="831150" y="602185"/>
            <a:ext cx="22721700" cy="1527301"/>
          </a:xfrm>
          <a:prstGeom prst="rect">
            <a:avLst/>
          </a:prstGeom>
        </p:spPr>
        <p:txBody>
          <a:bodyPr anchor="t"/>
          <a:lstStyle>
            <a:lvl1pPr defTabSz="1950671">
              <a:defRPr b="1" spc="-185" sz="9280"/>
            </a:lvl1pPr>
          </a:lstStyle>
          <a:p>
            <a:pPr/>
            <a:r>
              <a:t>But what about more than 2 colors?</a:t>
            </a:r>
          </a:p>
        </p:txBody>
      </p:sp>
      <p:pic>
        <p:nvPicPr>
          <p:cNvPr id="2033" name="A line chart with many lines and colors titled “not ideal”" descr="A line chart with many lines and colors titled “not ideal”"/>
          <p:cNvPicPr>
            <a:picLocks noChangeAspect="1"/>
          </p:cNvPicPr>
          <p:nvPr/>
        </p:nvPicPr>
        <p:blipFill>
          <a:blip r:embed="rId2">
            <a:extLst/>
          </a:blip>
          <a:srcRect l="0" t="0" r="49208" b="0"/>
          <a:stretch>
            <a:fillRect/>
          </a:stretch>
        </p:blipFill>
        <p:spPr>
          <a:xfrm>
            <a:off x="3651250" y="3149600"/>
            <a:ext cx="8675904" cy="7416800"/>
          </a:xfrm>
          <a:prstGeom prst="rect">
            <a:avLst/>
          </a:prstGeom>
          <a:ln w="12700">
            <a:miter lim="400000"/>
          </a:ln>
        </p:spPr>
      </p:pic>
      <p:sp>
        <p:nvSpPr>
          <p:cNvPr id="2034" name="Source: Datawrapper"/>
          <p:cNvSpPr txBox="1"/>
          <p:nvPr/>
        </p:nvSpPr>
        <p:spPr>
          <a:xfrm>
            <a:off x="10687050" y="10555618"/>
            <a:ext cx="30099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hlinkClick r:id="rId3" invalidUrl="" action="" tgtFrame="" tooltip="" history="1" highlightClick="0" endSnd="0"/>
              </a:rPr>
              <a:t>Datawrapper</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6"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2037" name="But what about more than 2 colors?"/>
          <p:cNvSpPr txBox="1"/>
          <p:nvPr>
            <p:ph type="title"/>
          </p:nvPr>
        </p:nvSpPr>
        <p:spPr>
          <a:xfrm>
            <a:off x="831150" y="602185"/>
            <a:ext cx="22721700" cy="1527301"/>
          </a:xfrm>
          <a:prstGeom prst="rect">
            <a:avLst/>
          </a:prstGeom>
        </p:spPr>
        <p:txBody>
          <a:bodyPr anchor="t"/>
          <a:lstStyle>
            <a:lvl1pPr defTabSz="1950671">
              <a:defRPr b="1" spc="-185" sz="9280"/>
            </a:lvl1pPr>
          </a:lstStyle>
          <a:p>
            <a:pPr/>
            <a:r>
              <a:t>But what about more than 2 colors?</a:t>
            </a:r>
          </a:p>
        </p:txBody>
      </p:sp>
      <p:pic>
        <p:nvPicPr>
          <p:cNvPr id="2038" name="A line chart with many lines and colors titled “not ideal”" descr="A line chart with many lines and colors titled “not ideal”"/>
          <p:cNvPicPr>
            <a:picLocks noChangeAspect="1"/>
          </p:cNvPicPr>
          <p:nvPr/>
        </p:nvPicPr>
        <p:blipFill>
          <a:blip r:embed="rId2">
            <a:extLst/>
          </a:blip>
          <a:srcRect l="0" t="0" r="49208" b="0"/>
          <a:stretch>
            <a:fillRect/>
          </a:stretch>
        </p:blipFill>
        <p:spPr>
          <a:xfrm>
            <a:off x="3651250" y="3149600"/>
            <a:ext cx="8675904" cy="7416800"/>
          </a:xfrm>
          <a:prstGeom prst="rect">
            <a:avLst/>
          </a:prstGeom>
          <a:ln w="12700">
            <a:miter lim="400000"/>
          </a:ln>
        </p:spPr>
      </p:pic>
      <p:sp>
        <p:nvSpPr>
          <p:cNvPr id="2039" name="Source: Datawrapper"/>
          <p:cNvSpPr txBox="1"/>
          <p:nvPr/>
        </p:nvSpPr>
        <p:spPr>
          <a:xfrm>
            <a:off x="10687050" y="10555618"/>
            <a:ext cx="30099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hlinkClick r:id="rId3" invalidUrl="" action="" tgtFrame="" tooltip="" history="1" highlightClick="0" endSnd="0"/>
              </a:rPr>
              <a:t>Datawrapper</a:t>
            </a:r>
          </a:p>
        </p:txBody>
      </p:sp>
      <p:sp>
        <p:nvSpPr>
          <p:cNvPr id="2040" name="Line"/>
          <p:cNvSpPr/>
          <p:nvPr/>
        </p:nvSpPr>
        <p:spPr>
          <a:xfrm flipH="1">
            <a:off x="11099096" y="5487018"/>
            <a:ext cx="2170007" cy="694229"/>
          </a:xfrm>
          <a:prstGeom prst="line">
            <a:avLst/>
          </a:prstGeom>
          <a:ln w="114300">
            <a:solidFill>
              <a:srgbClr val="000000"/>
            </a:solidFill>
            <a:miter lim="400000"/>
            <a:tailEnd type="triangle"/>
          </a:ln>
        </p:spPr>
        <p:txBody>
          <a:bodyPr lIns="50800" tIns="50800" rIns="50800" bIns="50800" anchor="ctr"/>
          <a:lstStyle/>
          <a:p>
            <a:pPr/>
          </a:p>
        </p:txBody>
      </p:sp>
      <p:sp>
        <p:nvSpPr>
          <p:cNvPr id="2041" name="TextBox 9"/>
          <p:cNvSpPr txBox="1"/>
          <p:nvPr/>
        </p:nvSpPr>
        <p:spPr>
          <a:xfrm>
            <a:off x="13674022" y="4740946"/>
            <a:ext cx="6819368" cy="1321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Finding “pair” contrast gets really hard after 3+ colors…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3"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2044" name="Reduce your colors and redesign!"/>
          <p:cNvSpPr txBox="1"/>
          <p:nvPr>
            <p:ph type="title"/>
          </p:nvPr>
        </p:nvSpPr>
        <p:spPr>
          <a:xfrm>
            <a:off x="831150" y="602185"/>
            <a:ext cx="22721700" cy="1527301"/>
          </a:xfrm>
          <a:prstGeom prst="rect">
            <a:avLst/>
          </a:prstGeom>
        </p:spPr>
        <p:txBody>
          <a:bodyPr anchor="t"/>
          <a:lstStyle>
            <a:lvl1pPr defTabSz="1950671">
              <a:defRPr b="1" spc="-185" sz="9280"/>
            </a:lvl1pPr>
          </a:lstStyle>
          <a:p>
            <a:pPr/>
            <a:r>
              <a:t>Reduce your colors and redesign!</a:t>
            </a:r>
          </a:p>
        </p:txBody>
      </p:sp>
      <p:pic>
        <p:nvPicPr>
          <p:cNvPr id="2045" name="A line chart with many lines and colors titled “not ideal” followed by 9 single-line charts in a grid layout titled “Better”" descr="A line chart with many lines and colors titled “not ideal” followed by 9 single-line charts in a grid layout titled “Better”"/>
          <p:cNvPicPr>
            <a:picLocks noChangeAspect="1"/>
          </p:cNvPicPr>
          <p:nvPr/>
        </p:nvPicPr>
        <p:blipFill>
          <a:blip r:embed="rId2">
            <a:extLst/>
          </a:blip>
          <a:srcRect l="0" t="0" r="1524" b="0"/>
          <a:stretch>
            <a:fillRect/>
          </a:stretch>
        </p:blipFill>
        <p:spPr>
          <a:xfrm>
            <a:off x="3651250" y="3149600"/>
            <a:ext cx="16821026" cy="7416800"/>
          </a:xfrm>
          <a:prstGeom prst="rect">
            <a:avLst/>
          </a:prstGeom>
          <a:ln w="12700">
            <a:miter lim="400000"/>
          </a:ln>
        </p:spPr>
      </p:pic>
      <p:sp>
        <p:nvSpPr>
          <p:cNvPr id="2046" name="Source: Datawrapper"/>
          <p:cNvSpPr txBox="1"/>
          <p:nvPr/>
        </p:nvSpPr>
        <p:spPr>
          <a:xfrm>
            <a:off x="10687050" y="10555618"/>
            <a:ext cx="30099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hlinkClick r:id="rId3" invalidUrl="" action="" tgtFrame="" tooltip="" history="1" highlightClick="0" endSnd="0"/>
              </a:rPr>
              <a:t>Datawrapper</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8"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2049" name="Reduce your colors and redesign!"/>
          <p:cNvSpPr txBox="1"/>
          <p:nvPr>
            <p:ph type="title"/>
          </p:nvPr>
        </p:nvSpPr>
        <p:spPr>
          <a:xfrm>
            <a:off x="831150" y="602185"/>
            <a:ext cx="22721700" cy="1527301"/>
          </a:xfrm>
          <a:prstGeom prst="rect">
            <a:avLst/>
          </a:prstGeom>
        </p:spPr>
        <p:txBody>
          <a:bodyPr anchor="t"/>
          <a:lstStyle>
            <a:lvl1pPr defTabSz="1950671">
              <a:defRPr b="1" spc="-185" sz="9280"/>
            </a:lvl1pPr>
          </a:lstStyle>
          <a:p>
            <a:pPr/>
            <a:r>
              <a:t>Reduce your colors and redesign!</a:t>
            </a:r>
          </a:p>
        </p:txBody>
      </p:sp>
      <p:pic>
        <p:nvPicPr>
          <p:cNvPr id="2050" name="A line chart with many lines and colors titled “not ideal” followed by 9 single-line charts in a grid layout titled “Better”" descr="A line chart with many lines and colors titled “not ideal” followed by 9 single-line charts in a grid layout titled “Better”"/>
          <p:cNvPicPr>
            <a:picLocks noChangeAspect="1"/>
          </p:cNvPicPr>
          <p:nvPr/>
        </p:nvPicPr>
        <p:blipFill>
          <a:blip r:embed="rId2">
            <a:extLst/>
          </a:blip>
          <a:srcRect l="0" t="0" r="1524" b="0"/>
          <a:stretch>
            <a:fillRect/>
          </a:stretch>
        </p:blipFill>
        <p:spPr>
          <a:xfrm>
            <a:off x="3651250" y="3149600"/>
            <a:ext cx="16821026" cy="7416800"/>
          </a:xfrm>
          <a:prstGeom prst="rect">
            <a:avLst/>
          </a:prstGeom>
          <a:ln w="12700">
            <a:miter lim="400000"/>
          </a:ln>
        </p:spPr>
      </p:pic>
      <p:sp>
        <p:nvSpPr>
          <p:cNvPr id="2051" name="Source: Datawrapper"/>
          <p:cNvSpPr txBox="1"/>
          <p:nvPr/>
        </p:nvSpPr>
        <p:spPr>
          <a:xfrm>
            <a:off x="10687050" y="10555618"/>
            <a:ext cx="30099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hlinkClick r:id="rId3" invalidUrl="" action="" tgtFrame="" tooltip="" history="1" highlightClick="0" endSnd="0"/>
              </a:rPr>
              <a:t>Datawrapper</a:t>
            </a:r>
          </a:p>
        </p:txBody>
      </p:sp>
      <p:sp>
        <p:nvSpPr>
          <p:cNvPr id="2052" name="Line"/>
          <p:cNvSpPr/>
          <p:nvPr/>
        </p:nvSpPr>
        <p:spPr>
          <a:xfrm flipH="1">
            <a:off x="16193014" y="3674046"/>
            <a:ext cx="316323" cy="856870"/>
          </a:xfrm>
          <a:prstGeom prst="line">
            <a:avLst/>
          </a:prstGeom>
          <a:ln w="114300">
            <a:solidFill>
              <a:srgbClr val="000000"/>
            </a:solidFill>
            <a:miter lim="400000"/>
            <a:tailEnd type="triangle"/>
          </a:ln>
        </p:spPr>
        <p:txBody>
          <a:bodyPr lIns="50800" tIns="50800" rIns="50800" bIns="50800" anchor="ctr"/>
          <a:lstStyle/>
          <a:p>
            <a:pPr/>
          </a:p>
        </p:txBody>
      </p:sp>
      <p:sp>
        <p:nvSpPr>
          <p:cNvPr id="2053" name="TextBox 9"/>
          <p:cNvSpPr txBox="1"/>
          <p:nvPr/>
        </p:nvSpPr>
        <p:spPr>
          <a:xfrm>
            <a:off x="16346242" y="2256617"/>
            <a:ext cx="7393144" cy="1321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Using “small multiples” is an easy, powerful technique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5"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2056" name="Or simply separate your colors, if they matter"/>
          <p:cNvSpPr txBox="1"/>
          <p:nvPr>
            <p:ph type="title"/>
          </p:nvPr>
        </p:nvSpPr>
        <p:spPr>
          <a:xfrm>
            <a:off x="831150" y="602185"/>
            <a:ext cx="22721700" cy="1527301"/>
          </a:xfrm>
          <a:prstGeom prst="rect">
            <a:avLst/>
          </a:prstGeom>
        </p:spPr>
        <p:txBody>
          <a:bodyPr anchor="t"/>
          <a:lstStyle>
            <a:lvl1pPr defTabSz="1804370">
              <a:defRPr b="1" spc="-171" sz="8584"/>
            </a:lvl1pPr>
          </a:lstStyle>
          <a:p>
            <a:pPr/>
            <a:r>
              <a:t>Or simply separate your colors, if they matter</a:t>
            </a:r>
          </a:p>
        </p:txBody>
      </p:sp>
      <p:sp>
        <p:nvSpPr>
          <p:cNvPr id="2057" name="Source: Datawrapper"/>
          <p:cNvSpPr txBox="1"/>
          <p:nvPr/>
        </p:nvSpPr>
        <p:spPr>
          <a:xfrm>
            <a:off x="10687050" y="10555618"/>
            <a:ext cx="30099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hlinkClick r:id="rId2" invalidUrl="" action="" tgtFrame="" tooltip="" history="1" highlightClick="0" endSnd="0"/>
              </a:rPr>
              <a:t>Datawrapper</a:t>
            </a:r>
          </a:p>
        </p:txBody>
      </p:sp>
      <p:pic>
        <p:nvPicPr>
          <p:cNvPr id="2058" name="A line chart with 3 lines and colors titled “good” followed by 3 single-line charts in a grid layout titled “also good”" descr="A line chart with 3 lines and colors titled “good” followed by 3 single-line charts in a grid layout titled “also good”"/>
          <p:cNvPicPr>
            <a:picLocks noChangeAspect="1"/>
          </p:cNvPicPr>
          <p:nvPr/>
        </p:nvPicPr>
        <p:blipFill>
          <a:blip r:embed="rId3">
            <a:extLst/>
          </a:blip>
          <a:stretch>
            <a:fillRect/>
          </a:stretch>
        </p:blipFill>
        <p:spPr>
          <a:xfrm>
            <a:off x="4051300" y="3136900"/>
            <a:ext cx="16281400" cy="7442200"/>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0"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
        <p:nvSpPr>
          <p:cNvPr id="2061" name="My favorite use of color is to pick just one for emphasis"/>
          <p:cNvSpPr txBox="1"/>
          <p:nvPr>
            <p:ph type="title"/>
          </p:nvPr>
        </p:nvSpPr>
        <p:spPr>
          <a:xfrm>
            <a:off x="831150" y="602185"/>
            <a:ext cx="22721700" cy="1527301"/>
          </a:xfrm>
          <a:prstGeom prst="rect">
            <a:avLst/>
          </a:prstGeom>
        </p:spPr>
        <p:txBody>
          <a:bodyPr anchor="t"/>
          <a:lstStyle/>
          <a:p>
            <a:pPr defTabSz="1463003">
              <a:defRPr b="1" spc="-139" sz="6960"/>
            </a:pPr>
            <a:r>
              <a:t>My favorite use of color is to pick just one for </a:t>
            </a:r>
            <a:r>
              <a:rPr i="1">
                <a:solidFill>
                  <a:srgbClr val="B73229"/>
                </a:solidFill>
              </a:rPr>
              <a:t>emphasis</a:t>
            </a:r>
          </a:p>
        </p:txBody>
      </p:sp>
      <p:sp>
        <p:nvSpPr>
          <p:cNvPr id="2062" name="Source: Datawrapper"/>
          <p:cNvSpPr txBox="1"/>
          <p:nvPr/>
        </p:nvSpPr>
        <p:spPr>
          <a:xfrm>
            <a:off x="10687050" y="10555618"/>
            <a:ext cx="30099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hlinkClick r:id="rId2" invalidUrl="" action="" tgtFrame="" tooltip="" history="1" highlightClick="0" endSnd="0"/>
              </a:rPr>
              <a:t>Datawrapper</a:t>
            </a:r>
          </a:p>
        </p:txBody>
      </p:sp>
      <p:pic>
        <p:nvPicPr>
          <p:cNvPr id="2063" name="A line chart with 4 lines and 2 colors titled “good” followed by 4 single-line charts in a grid layout with the last line using a special color, titled “better”" descr="A line chart with 4 lines and 2 colors titled “good” followed by 4 single-line charts in a grid layout with the last line using a special color, titled “better”"/>
          <p:cNvPicPr>
            <a:picLocks noChangeAspect="1"/>
          </p:cNvPicPr>
          <p:nvPr/>
        </p:nvPicPr>
        <p:blipFill>
          <a:blip r:embed="rId3">
            <a:extLst/>
          </a:blip>
          <a:stretch>
            <a:fillRect/>
          </a:stretch>
        </p:blipFill>
        <p:spPr>
          <a:xfrm>
            <a:off x="4159250" y="3194050"/>
            <a:ext cx="16065500" cy="732790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5" name="Google Shape;373;g10117343390_0_231"/>
          <p:cNvSpPr txBox="1"/>
          <p:nvPr>
            <p:ph type="title"/>
          </p:nvPr>
        </p:nvSpPr>
        <p:spPr>
          <a:prstGeom prst="rect">
            <a:avLst/>
          </a:prstGeom>
        </p:spPr>
        <p:txBody>
          <a:bodyPr/>
          <a:lstStyle>
            <a:lvl1pPr defTabSz="1950671">
              <a:defRPr b="1" spc="-185" sz="9280"/>
            </a:lvl1pPr>
          </a:lstStyle>
          <a:p>
            <a:pPr/>
            <a:r>
              <a:t>Add alt text</a:t>
            </a:r>
          </a:p>
        </p:txBody>
      </p:sp>
      <p:sp>
        <p:nvSpPr>
          <p:cNvPr id="2066" name="Google Shape;374;g10117343390_0_231"/>
          <p:cNvSpPr txBox="1"/>
          <p:nvPr>
            <p:ph type="body" sz="half" idx="1"/>
          </p:nvPr>
        </p:nvSpPr>
        <p:spPr>
          <a:xfrm>
            <a:off x="831200" y="3073274"/>
            <a:ext cx="10835700" cy="9110402"/>
          </a:xfrm>
          <a:prstGeom prst="rect">
            <a:avLst/>
          </a:prstGeom>
        </p:spPr>
        <p:txBody>
          <a:bodyPr/>
          <a:lstStyle/>
          <a:p>
            <a:pPr marL="0" defTabSz="2438338">
              <a:lnSpc>
                <a:spcPct val="90000"/>
              </a:lnSpc>
              <a:spcBef>
                <a:spcPts val="2500"/>
              </a:spcBef>
              <a:defRPr>
                <a:solidFill>
                  <a:srgbClr val="505050"/>
                </a:solidFill>
              </a:defRPr>
            </a:pPr>
            <a:r>
              <a:t>There is great research on alt text, but the most important thing to know is that you should add it to every image you post online (including twitter), in a document, or presentation.</a:t>
            </a:r>
          </a:p>
          <a:p>
            <a:pPr marL="0" defTabSz="2438338">
              <a:lnSpc>
                <a:spcPct val="90000"/>
              </a:lnSpc>
              <a:spcBef>
                <a:spcPts val="2500"/>
              </a:spcBef>
              <a:defRPr>
                <a:solidFill>
                  <a:srgbClr val="505050"/>
                </a:solidFill>
              </a:defRPr>
            </a:pPr>
          </a:p>
          <a:p>
            <a:pPr marL="0" defTabSz="2438338">
              <a:lnSpc>
                <a:spcPct val="90000"/>
              </a:lnSpc>
              <a:spcBef>
                <a:spcPts val="2500"/>
              </a:spcBef>
              <a:defRPr>
                <a:solidFill>
                  <a:srgbClr val="505050"/>
                </a:solidFill>
              </a:defRPr>
            </a:pPr>
            <a:r>
              <a:t>Guidance: </a:t>
            </a:r>
            <a:r>
              <a:rPr u="sng">
                <a:solidFill>
                  <a:srgbClr val="0000FF"/>
                </a:solidFill>
                <a:uFill>
                  <a:solidFill>
                    <a:srgbClr val="0000FF"/>
                  </a:solidFill>
                </a:uFill>
                <a:hlinkClick r:id="rId3" invalidUrl="" action="" tgtFrame="" tooltip="" history="1" highlightClick="0" endSnd="0"/>
              </a:rPr>
              <a:t>https://medium.com/nightingale/writing-alt-text-for-data-visualization-2a218ef43f81</a:t>
            </a:r>
          </a:p>
        </p:txBody>
      </p:sp>
      <p:pic>
        <p:nvPicPr>
          <p:cNvPr id="2067" name="Alt =“Chart type of type of data where reason for including chart” Include a link to data source somewhere in the text." descr="Alt =“Chart type of type of data where reason for including chart” Include a link to data source somewhere in the text."/>
          <p:cNvPicPr>
            <a:picLocks noChangeAspect="1"/>
          </p:cNvPicPr>
          <p:nvPr/>
        </p:nvPicPr>
        <p:blipFill>
          <a:blip r:embed="rId4">
            <a:extLst/>
          </a:blip>
          <a:stretch>
            <a:fillRect/>
          </a:stretch>
        </p:blipFill>
        <p:spPr>
          <a:xfrm>
            <a:off x="12362974" y="5334599"/>
            <a:ext cx="8839205" cy="3829599"/>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9" name="A bar chart between Biden (306) and Trump (232) above a map of the United States, which shows which states each candidate won." descr="A bar chart between Biden (306) and Trump (232) above a map of the United States, which shows which states each candidate won."/>
          <p:cNvPicPr>
            <a:picLocks noChangeAspect="1"/>
          </p:cNvPicPr>
          <p:nvPr/>
        </p:nvPicPr>
        <p:blipFill>
          <a:blip r:embed="rId2">
            <a:extLst/>
          </a:blip>
          <a:stretch>
            <a:fillRect/>
          </a:stretch>
        </p:blipFill>
        <p:spPr>
          <a:xfrm>
            <a:off x="1207691" y="3590251"/>
            <a:ext cx="7407148" cy="5643192"/>
          </a:xfrm>
          <a:prstGeom prst="rect">
            <a:avLst/>
          </a:prstGeom>
          <a:ln w="12700">
            <a:miter lim="400000"/>
          </a:ln>
        </p:spPr>
      </p:pic>
      <p:pic>
        <p:nvPicPr>
          <p:cNvPr id="2070" name="Presidential ResultsJoe Biden wins election to be the 46th US PresidentPennsylvania’s 20 electoral votes put native son Joe Biden above the 270 needed to become the 46th President of the United States. Born in Scranton, the former vice president and long" descr="Presidential ResultsJoe Biden wins election to be the 46th US President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p:cNvPicPr>
            <a:picLocks noChangeAspect="1"/>
          </p:cNvPicPr>
          <p:nvPr/>
        </p:nvPicPr>
        <p:blipFill>
          <a:blip r:embed="rId3">
            <a:extLst/>
          </a:blip>
          <a:stretch>
            <a:fillRect/>
          </a:stretch>
        </p:blipFill>
        <p:spPr>
          <a:xfrm>
            <a:off x="1207690" y="1858791"/>
            <a:ext cx="7407148" cy="1567235"/>
          </a:xfrm>
          <a:prstGeom prst="rect">
            <a:avLst/>
          </a:prstGeom>
          <a:ln w="12700">
            <a:miter lim="400000"/>
          </a:ln>
        </p:spPr>
      </p:pic>
      <p:pic>
        <p:nvPicPr>
          <p:cNvPr id="2071" name="State resultsAlabama, Alaska, and Arizona are shown with information cards and a button “Show more states”" descr="State resultsAlabama, Alaska, and Arizona are shown with information cards and a button “Show more states”"/>
          <p:cNvPicPr>
            <a:picLocks noChangeAspect="1"/>
          </p:cNvPicPr>
          <p:nvPr/>
        </p:nvPicPr>
        <p:blipFill>
          <a:blip r:embed="rId4">
            <a:extLst/>
          </a:blip>
          <a:stretch>
            <a:fillRect/>
          </a:stretch>
        </p:blipFill>
        <p:spPr>
          <a:xfrm>
            <a:off x="1207690" y="9233443"/>
            <a:ext cx="7407148" cy="3226291"/>
          </a:xfrm>
          <a:prstGeom prst="rect">
            <a:avLst/>
          </a:prstGeom>
          <a:ln w="12700">
            <a:miter lim="400000"/>
          </a:ln>
        </p:spPr>
      </p:pic>
      <p:pic>
        <p:nvPicPr>
          <p:cNvPr id="2072" name="Show more states button" descr="Show more states button"/>
          <p:cNvPicPr>
            <a:picLocks noChangeAspect="1"/>
          </p:cNvPicPr>
          <p:nvPr/>
        </p:nvPicPr>
        <p:blipFill>
          <a:blip r:embed="rId5">
            <a:extLst/>
          </a:blip>
          <a:stretch>
            <a:fillRect/>
          </a:stretch>
        </p:blipFill>
        <p:spPr>
          <a:xfrm>
            <a:off x="3761913" y="12459733"/>
            <a:ext cx="2298701" cy="850901"/>
          </a:xfrm>
          <a:prstGeom prst="rect">
            <a:avLst/>
          </a:prstGeom>
          <a:ln w="12700">
            <a:miter lim="400000"/>
          </a:ln>
        </p:spPr>
      </p:pic>
      <p:sp>
        <p:nvSpPr>
          <p:cNvPr id="2073" name="TextBox 18"/>
          <p:cNvSpPr txBox="1"/>
          <p:nvPr/>
        </p:nvSpPr>
        <p:spPr>
          <a:xfrm>
            <a:off x="10772043" y="5679230"/>
            <a:ext cx="12320760" cy="2736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7">
              <a:defRPr b="1" sz="8600">
                <a:solidFill>
                  <a:srgbClr val="090909"/>
                </a:solidFill>
              </a:defRPr>
            </a:lvl1pPr>
          </a:lstStyle>
          <a:p>
            <a:pPr/>
            <a:r>
              <a:t>57 instances of “Content is only visual”</a:t>
            </a:r>
          </a:p>
        </p:txBody>
      </p:sp>
      <p:pic>
        <p:nvPicPr>
          <p:cNvPr id="2074" name="Screen reader showing only “image” being read out." descr="Screen reader showing only “image” being read out."/>
          <p:cNvPicPr>
            <a:picLocks noChangeAspect="1"/>
          </p:cNvPicPr>
          <p:nvPr/>
        </p:nvPicPr>
        <p:blipFill>
          <a:blip r:embed="rId6">
            <a:extLst/>
          </a:blip>
          <a:srcRect l="3770" t="26190" r="37966" b="17260"/>
          <a:stretch>
            <a:fillRect/>
          </a:stretch>
        </p:blipFill>
        <p:spPr>
          <a:xfrm>
            <a:off x="1259124" y="4728352"/>
            <a:ext cx="7647046" cy="4638836"/>
          </a:xfrm>
          <a:prstGeom prst="rect">
            <a:avLst/>
          </a:prstGeom>
          <a:ln w="12700">
            <a:miter lim="400000"/>
          </a:ln>
        </p:spPr>
      </p:pic>
      <p:grpSp>
        <p:nvGrpSpPr>
          <p:cNvPr id="2132" name="Group 4"/>
          <p:cNvGrpSpPr/>
          <p:nvPr/>
        </p:nvGrpSpPr>
        <p:grpSpPr>
          <a:xfrm>
            <a:off x="1165852" y="3989111"/>
            <a:ext cx="7307872" cy="5073832"/>
            <a:chOff x="0" y="0"/>
            <a:chExt cx="7307870" cy="5073830"/>
          </a:xfrm>
        </p:grpSpPr>
        <p:sp>
          <p:nvSpPr>
            <p:cNvPr id="2075" name="Oval 2"/>
            <p:cNvSpPr/>
            <p:nvPr/>
          </p:nvSpPr>
          <p:spPr>
            <a:xfrm>
              <a:off x="1771300" y="1966201"/>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76" name="Oval 11"/>
            <p:cNvSpPr/>
            <p:nvPr/>
          </p:nvSpPr>
          <p:spPr>
            <a:xfrm>
              <a:off x="2161045" y="1395780"/>
              <a:ext cx="389748"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77" name="Oval 12"/>
            <p:cNvSpPr/>
            <p:nvPr/>
          </p:nvSpPr>
          <p:spPr>
            <a:xfrm>
              <a:off x="0" y="328937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78" name="Oval 14"/>
            <p:cNvSpPr/>
            <p:nvPr/>
          </p:nvSpPr>
          <p:spPr>
            <a:xfrm>
              <a:off x="0" y="392577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79" name="Oval 17"/>
            <p:cNvSpPr/>
            <p:nvPr/>
          </p:nvSpPr>
          <p:spPr>
            <a:xfrm>
              <a:off x="41838" y="1935553"/>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80" name="Oval 19"/>
            <p:cNvSpPr/>
            <p:nvPr/>
          </p:nvSpPr>
          <p:spPr>
            <a:xfrm>
              <a:off x="41837" y="248952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81" name="Oval 20"/>
            <p:cNvSpPr/>
            <p:nvPr/>
          </p:nvSpPr>
          <p:spPr>
            <a:xfrm>
              <a:off x="1468301" y="2471235"/>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82" name="Oval 21"/>
            <p:cNvSpPr/>
            <p:nvPr/>
          </p:nvSpPr>
          <p:spPr>
            <a:xfrm>
              <a:off x="1614605" y="422688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83" name="Oval 22"/>
            <p:cNvSpPr/>
            <p:nvPr/>
          </p:nvSpPr>
          <p:spPr>
            <a:xfrm>
              <a:off x="3077645" y="468408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84" name="Oval 23"/>
            <p:cNvSpPr/>
            <p:nvPr/>
          </p:nvSpPr>
          <p:spPr>
            <a:xfrm>
              <a:off x="2090093" y="278213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85" name="Oval 24"/>
            <p:cNvSpPr/>
            <p:nvPr/>
          </p:nvSpPr>
          <p:spPr>
            <a:xfrm>
              <a:off x="2419277" y="342221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86" name="Oval 25"/>
            <p:cNvSpPr/>
            <p:nvPr/>
          </p:nvSpPr>
          <p:spPr>
            <a:xfrm>
              <a:off x="2529005" y="276384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87" name="Oval 26"/>
            <p:cNvSpPr/>
            <p:nvPr/>
          </p:nvSpPr>
          <p:spPr>
            <a:xfrm>
              <a:off x="2419277" y="214205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88" name="Oval 27"/>
            <p:cNvSpPr/>
            <p:nvPr/>
          </p:nvSpPr>
          <p:spPr>
            <a:xfrm>
              <a:off x="2986205" y="172142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89" name="Oval 28"/>
            <p:cNvSpPr/>
            <p:nvPr/>
          </p:nvSpPr>
          <p:spPr>
            <a:xfrm>
              <a:off x="3004493" y="248952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90" name="Oval 29"/>
            <p:cNvSpPr/>
            <p:nvPr/>
          </p:nvSpPr>
          <p:spPr>
            <a:xfrm>
              <a:off x="3260525" y="2928435"/>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91" name="Oval 30"/>
            <p:cNvSpPr/>
            <p:nvPr/>
          </p:nvSpPr>
          <p:spPr>
            <a:xfrm>
              <a:off x="3114221" y="364166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92" name="Oval 31"/>
            <p:cNvSpPr/>
            <p:nvPr/>
          </p:nvSpPr>
          <p:spPr>
            <a:xfrm>
              <a:off x="3772589" y="398914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93" name="Oval 33"/>
            <p:cNvSpPr/>
            <p:nvPr/>
          </p:nvSpPr>
          <p:spPr>
            <a:xfrm>
              <a:off x="4266365" y="353194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94" name="Oval 34"/>
            <p:cNvSpPr/>
            <p:nvPr/>
          </p:nvSpPr>
          <p:spPr>
            <a:xfrm>
              <a:off x="3973757" y="3019875"/>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95" name="Oval 35"/>
            <p:cNvSpPr/>
            <p:nvPr/>
          </p:nvSpPr>
          <p:spPr>
            <a:xfrm>
              <a:off x="3937180" y="261754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96" name="Oval 36"/>
            <p:cNvSpPr/>
            <p:nvPr/>
          </p:nvSpPr>
          <p:spPr>
            <a:xfrm>
              <a:off x="3790877" y="2215203"/>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97" name="Oval 37"/>
            <p:cNvSpPr/>
            <p:nvPr/>
          </p:nvSpPr>
          <p:spPr>
            <a:xfrm>
              <a:off x="3809165" y="1758003"/>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98" name="Oval 38"/>
            <p:cNvSpPr/>
            <p:nvPr/>
          </p:nvSpPr>
          <p:spPr>
            <a:xfrm>
              <a:off x="4412669" y="1867731"/>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099" name="Oval 39"/>
            <p:cNvSpPr/>
            <p:nvPr/>
          </p:nvSpPr>
          <p:spPr>
            <a:xfrm>
              <a:off x="4467533" y="261754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00" name="Oval 40"/>
            <p:cNvSpPr/>
            <p:nvPr/>
          </p:nvSpPr>
          <p:spPr>
            <a:xfrm>
              <a:off x="4650413" y="309302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01" name="Oval 41"/>
            <p:cNvSpPr/>
            <p:nvPr/>
          </p:nvSpPr>
          <p:spPr>
            <a:xfrm>
              <a:off x="4632125" y="355022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02" name="Oval 42"/>
            <p:cNvSpPr/>
            <p:nvPr/>
          </p:nvSpPr>
          <p:spPr>
            <a:xfrm>
              <a:off x="4632125" y="400742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03" name="Oval 43"/>
            <p:cNvSpPr/>
            <p:nvPr/>
          </p:nvSpPr>
          <p:spPr>
            <a:xfrm>
              <a:off x="5052748" y="400742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04" name="Oval 44"/>
            <p:cNvSpPr/>
            <p:nvPr/>
          </p:nvSpPr>
          <p:spPr>
            <a:xfrm>
              <a:off x="5345357" y="3787971"/>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05" name="Oval 45"/>
            <p:cNvSpPr/>
            <p:nvPr/>
          </p:nvSpPr>
          <p:spPr>
            <a:xfrm>
              <a:off x="5711117" y="3806259"/>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06" name="Oval 46"/>
            <p:cNvSpPr/>
            <p:nvPr/>
          </p:nvSpPr>
          <p:spPr>
            <a:xfrm>
              <a:off x="5985436" y="435490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07" name="Oval 47"/>
            <p:cNvSpPr/>
            <p:nvPr/>
          </p:nvSpPr>
          <p:spPr>
            <a:xfrm>
              <a:off x="6022013" y="355022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08" name="Oval 48"/>
            <p:cNvSpPr/>
            <p:nvPr/>
          </p:nvSpPr>
          <p:spPr>
            <a:xfrm>
              <a:off x="6259757" y="325762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09" name="Oval 49"/>
            <p:cNvSpPr/>
            <p:nvPr/>
          </p:nvSpPr>
          <p:spPr>
            <a:xfrm>
              <a:off x="6168317" y="296501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10" name="Oval 50"/>
            <p:cNvSpPr/>
            <p:nvPr/>
          </p:nvSpPr>
          <p:spPr>
            <a:xfrm>
              <a:off x="6918125" y="3019875"/>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11" name="Oval 51"/>
            <p:cNvSpPr/>
            <p:nvPr/>
          </p:nvSpPr>
          <p:spPr>
            <a:xfrm>
              <a:off x="6241469" y="278213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12" name="Oval 52"/>
            <p:cNvSpPr/>
            <p:nvPr/>
          </p:nvSpPr>
          <p:spPr>
            <a:xfrm>
              <a:off x="6552365" y="2800419"/>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13" name="Oval 53"/>
            <p:cNvSpPr/>
            <p:nvPr/>
          </p:nvSpPr>
          <p:spPr>
            <a:xfrm>
              <a:off x="6497501" y="254438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14" name="Oval 54"/>
            <p:cNvSpPr/>
            <p:nvPr/>
          </p:nvSpPr>
          <p:spPr>
            <a:xfrm>
              <a:off x="6040301" y="252610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15" name="Oval 55"/>
            <p:cNvSpPr/>
            <p:nvPr/>
          </p:nvSpPr>
          <p:spPr>
            <a:xfrm>
              <a:off x="6241469" y="217862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16" name="Oval 56"/>
            <p:cNvSpPr/>
            <p:nvPr/>
          </p:nvSpPr>
          <p:spPr>
            <a:xfrm>
              <a:off x="6534077" y="237979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17" name="Oval 57"/>
            <p:cNvSpPr/>
            <p:nvPr/>
          </p:nvSpPr>
          <p:spPr>
            <a:xfrm>
              <a:off x="6753533" y="237979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18" name="Oval 61"/>
            <p:cNvSpPr/>
            <p:nvPr/>
          </p:nvSpPr>
          <p:spPr>
            <a:xfrm>
              <a:off x="6680381" y="217862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19" name="Oval 62"/>
            <p:cNvSpPr/>
            <p:nvPr/>
          </p:nvSpPr>
          <p:spPr>
            <a:xfrm>
              <a:off x="6643805" y="205061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20" name="Oval 63"/>
            <p:cNvSpPr/>
            <p:nvPr/>
          </p:nvSpPr>
          <p:spPr>
            <a:xfrm>
              <a:off x="6460925" y="194088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21" name="Oval 64"/>
            <p:cNvSpPr/>
            <p:nvPr/>
          </p:nvSpPr>
          <p:spPr>
            <a:xfrm>
              <a:off x="6844972" y="172142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22" name="Oval 65"/>
            <p:cNvSpPr/>
            <p:nvPr/>
          </p:nvSpPr>
          <p:spPr>
            <a:xfrm>
              <a:off x="5564813" y="272726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23" name="Oval 66"/>
            <p:cNvSpPr/>
            <p:nvPr/>
          </p:nvSpPr>
          <p:spPr>
            <a:xfrm>
              <a:off x="5912285" y="291014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24" name="Oval 67"/>
            <p:cNvSpPr/>
            <p:nvPr/>
          </p:nvSpPr>
          <p:spPr>
            <a:xfrm>
              <a:off x="5455085" y="311131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25" name="Oval 68"/>
            <p:cNvSpPr/>
            <p:nvPr/>
          </p:nvSpPr>
          <p:spPr>
            <a:xfrm>
              <a:off x="5363645" y="3385635"/>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26" name="Oval 69"/>
            <p:cNvSpPr/>
            <p:nvPr/>
          </p:nvSpPr>
          <p:spPr>
            <a:xfrm>
              <a:off x="4979597" y="2800419"/>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27" name="Oval 70"/>
            <p:cNvSpPr/>
            <p:nvPr/>
          </p:nvSpPr>
          <p:spPr>
            <a:xfrm>
              <a:off x="5418509" y="216034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28" name="Oval 71"/>
            <p:cNvSpPr/>
            <p:nvPr/>
          </p:nvSpPr>
          <p:spPr>
            <a:xfrm>
              <a:off x="4796717" y="2215203"/>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29" name="Oval 73"/>
            <p:cNvSpPr/>
            <p:nvPr/>
          </p:nvSpPr>
          <p:spPr>
            <a:xfrm>
              <a:off x="4059582" y="74980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30" name="Oval 76"/>
            <p:cNvSpPr/>
            <p:nvPr/>
          </p:nvSpPr>
          <p:spPr>
            <a:xfrm>
              <a:off x="4681373" y="731519"/>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31" name="Oval 77"/>
            <p:cNvSpPr/>
            <p:nvPr/>
          </p:nvSpPr>
          <p:spPr>
            <a:xfrm>
              <a:off x="2870862" y="-1"/>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grpSp>
      <p:sp>
        <p:nvSpPr>
          <p:cNvPr id="2133"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Google Shape;155;p34"/>
          <p:cNvSpPr txBox="1"/>
          <p:nvPr>
            <p:ph type="title"/>
          </p:nvPr>
        </p:nvSpPr>
        <p:spPr>
          <a:xfrm>
            <a:off x="831199" y="1186733"/>
            <a:ext cx="22721602" cy="1527201"/>
          </a:xfrm>
          <a:prstGeom prst="rect">
            <a:avLst/>
          </a:prstGeom>
        </p:spPr>
        <p:txBody>
          <a:bodyPr/>
          <a:lstStyle>
            <a:lvl1pPr>
              <a:defRPr sz="6600">
                <a:latin typeface="+mn-lt"/>
                <a:ea typeface="+mn-ea"/>
                <a:cs typeface="+mn-cs"/>
                <a:sym typeface="Helvetica Neue"/>
              </a:defRPr>
            </a:lvl1pPr>
          </a:lstStyle>
          <a:p>
            <a:pPr/>
            <a:r>
              <a:t>Disability is Widespread</a:t>
            </a:r>
          </a:p>
        </p:txBody>
      </p:sp>
      <p:sp>
        <p:nvSpPr>
          <p:cNvPr id="369" name="Google Shape;156;p34"/>
          <p:cNvSpPr txBox="1"/>
          <p:nvPr>
            <p:ph type="body" idx="1"/>
          </p:nvPr>
        </p:nvSpPr>
        <p:spPr>
          <a:xfrm>
            <a:off x="831199" y="3073266"/>
            <a:ext cx="22721602" cy="9110401"/>
          </a:xfrm>
          <a:prstGeom prst="rect">
            <a:avLst/>
          </a:prstGeom>
        </p:spPr>
        <p:txBody>
          <a:bodyPr/>
          <a:lstStyle/>
          <a:p>
            <a:pPr marL="0" indent="0">
              <a:buSzTx/>
              <a:buNone/>
              <a:defRPr>
                <a:latin typeface="+mn-lt"/>
                <a:ea typeface="+mn-ea"/>
                <a:cs typeface="+mn-cs"/>
                <a:sym typeface="Helvetica Neue"/>
              </a:defRPr>
            </a:pPr>
            <a:r>
              <a:t>(Roughly) </a:t>
            </a:r>
            <a:r>
              <a:rPr b="1"/>
              <a:t>One in four</a:t>
            </a:r>
            <a:r>
              <a:t> Americans has disability of some sort</a:t>
            </a:r>
          </a:p>
          <a:p>
            <a:pPr marL="0" indent="0">
              <a:buSzTx/>
              <a:buNone/>
              <a:defRPr>
                <a:latin typeface="+mn-lt"/>
                <a:ea typeface="+mn-ea"/>
                <a:cs typeface="+mn-cs"/>
                <a:sym typeface="Helvetica Neue"/>
              </a:defRPr>
            </a:pPr>
          </a:p>
          <a:p>
            <a:pPr marL="0" indent="0">
              <a:buSzTx/>
              <a:buNone/>
              <a:defRPr>
                <a:latin typeface="+mn-lt"/>
                <a:ea typeface="+mn-ea"/>
                <a:cs typeface="+mn-cs"/>
                <a:sym typeface="Helvetica Neue"/>
              </a:defRPr>
            </a:pPr>
            <a:r>
              <a:t>One in ten Americans has a severe disability</a:t>
            </a:r>
          </a:p>
          <a:p>
            <a:pPr>
              <a:buChar char="-"/>
              <a:defRPr>
                <a:latin typeface="+mn-lt"/>
                <a:ea typeface="+mn-ea"/>
                <a:cs typeface="+mn-cs"/>
                <a:sym typeface="Helvetica Neue"/>
              </a:defRPr>
            </a:pPr>
            <a:r>
              <a:t>“An impairment that significantly limits one or more major life activities”</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5" name="A bar chart between Biden (306) and Trump (232) above a map of the United States, which shows which states each candidate won." descr="A bar chart between Biden (306) and Trump (232) above a map of the United States, which shows which states each candidate won."/>
          <p:cNvPicPr>
            <a:picLocks noChangeAspect="1"/>
          </p:cNvPicPr>
          <p:nvPr/>
        </p:nvPicPr>
        <p:blipFill>
          <a:blip r:embed="rId2">
            <a:extLst/>
          </a:blip>
          <a:stretch>
            <a:fillRect/>
          </a:stretch>
        </p:blipFill>
        <p:spPr>
          <a:xfrm>
            <a:off x="1207691" y="3590251"/>
            <a:ext cx="7407148" cy="5643192"/>
          </a:xfrm>
          <a:prstGeom prst="rect">
            <a:avLst/>
          </a:prstGeom>
          <a:ln w="12700">
            <a:miter lim="400000"/>
          </a:ln>
        </p:spPr>
      </p:pic>
      <p:pic>
        <p:nvPicPr>
          <p:cNvPr id="2136" name="Presidential ResultsJoe Biden wins election to be the 46th US PresidentPennsylvania’s 20 electoral votes put native son Joe Biden above the 270 needed to become the 46th President of the United States. Born in Scranton, the former vice president and long" descr="Presidential ResultsJoe Biden wins election to be the 46th US President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p:cNvPicPr>
            <a:picLocks noChangeAspect="1"/>
          </p:cNvPicPr>
          <p:nvPr/>
        </p:nvPicPr>
        <p:blipFill>
          <a:blip r:embed="rId3">
            <a:extLst/>
          </a:blip>
          <a:stretch>
            <a:fillRect/>
          </a:stretch>
        </p:blipFill>
        <p:spPr>
          <a:xfrm>
            <a:off x="1207690" y="1858791"/>
            <a:ext cx="7407148" cy="1567235"/>
          </a:xfrm>
          <a:prstGeom prst="rect">
            <a:avLst/>
          </a:prstGeom>
          <a:ln w="12700">
            <a:miter lim="400000"/>
          </a:ln>
        </p:spPr>
      </p:pic>
      <p:pic>
        <p:nvPicPr>
          <p:cNvPr id="2137" name="State resultsAlabama, Alaska, and Arizona are shown with information cards and a button “Show more states”" descr="State resultsAlabama, Alaska, and Arizona are shown with information cards and a button “Show more states”"/>
          <p:cNvPicPr>
            <a:picLocks noChangeAspect="1"/>
          </p:cNvPicPr>
          <p:nvPr/>
        </p:nvPicPr>
        <p:blipFill>
          <a:blip r:embed="rId4">
            <a:extLst/>
          </a:blip>
          <a:stretch>
            <a:fillRect/>
          </a:stretch>
        </p:blipFill>
        <p:spPr>
          <a:xfrm>
            <a:off x="1207690" y="9233443"/>
            <a:ext cx="7407148" cy="3226291"/>
          </a:xfrm>
          <a:prstGeom prst="rect">
            <a:avLst/>
          </a:prstGeom>
          <a:ln w="12700">
            <a:miter lim="400000"/>
          </a:ln>
        </p:spPr>
      </p:pic>
      <p:pic>
        <p:nvPicPr>
          <p:cNvPr id="2138" name="Screen reader showing only “image” being read out." descr="Screen reader showing only “image” being read out."/>
          <p:cNvPicPr>
            <a:picLocks noChangeAspect="1"/>
          </p:cNvPicPr>
          <p:nvPr/>
        </p:nvPicPr>
        <p:blipFill>
          <a:blip r:embed="rId5">
            <a:extLst/>
          </a:blip>
          <a:srcRect l="3770" t="26190" r="37966" b="17260"/>
          <a:stretch>
            <a:fillRect/>
          </a:stretch>
        </p:blipFill>
        <p:spPr>
          <a:xfrm>
            <a:off x="1259124" y="4728352"/>
            <a:ext cx="7647046" cy="4638836"/>
          </a:xfrm>
          <a:prstGeom prst="rect">
            <a:avLst/>
          </a:prstGeom>
          <a:ln w="12700">
            <a:miter lim="400000"/>
          </a:ln>
        </p:spPr>
      </p:pic>
      <p:pic>
        <p:nvPicPr>
          <p:cNvPr id="2139" name="Show more states button" descr="Show more states button"/>
          <p:cNvPicPr>
            <a:picLocks noChangeAspect="1"/>
          </p:cNvPicPr>
          <p:nvPr/>
        </p:nvPicPr>
        <p:blipFill>
          <a:blip r:embed="rId6">
            <a:extLst/>
          </a:blip>
          <a:stretch>
            <a:fillRect/>
          </a:stretch>
        </p:blipFill>
        <p:spPr>
          <a:xfrm>
            <a:off x="3761913" y="12459733"/>
            <a:ext cx="2298701" cy="850901"/>
          </a:xfrm>
          <a:prstGeom prst="rect">
            <a:avLst/>
          </a:prstGeom>
          <a:ln w="12700">
            <a:miter lim="400000"/>
          </a:ln>
        </p:spPr>
      </p:pic>
      <p:sp>
        <p:nvSpPr>
          <p:cNvPr id="2140" name="TextBox 9"/>
          <p:cNvSpPr txBox="1"/>
          <p:nvPr/>
        </p:nvSpPr>
        <p:spPr>
          <a:xfrm>
            <a:off x="11064433" y="6369329"/>
            <a:ext cx="12107996" cy="1321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Each state should announce to screen readers what state it is and who won it, not “image!”</a:t>
            </a:r>
          </a:p>
        </p:txBody>
      </p:sp>
      <p:grpSp>
        <p:nvGrpSpPr>
          <p:cNvPr id="2198" name="Group 4"/>
          <p:cNvGrpSpPr/>
          <p:nvPr/>
        </p:nvGrpSpPr>
        <p:grpSpPr>
          <a:xfrm>
            <a:off x="1165852" y="3989111"/>
            <a:ext cx="7307872" cy="5073832"/>
            <a:chOff x="0" y="0"/>
            <a:chExt cx="7307870" cy="5073830"/>
          </a:xfrm>
        </p:grpSpPr>
        <p:sp>
          <p:nvSpPr>
            <p:cNvPr id="2141" name="Oval 2"/>
            <p:cNvSpPr/>
            <p:nvPr/>
          </p:nvSpPr>
          <p:spPr>
            <a:xfrm>
              <a:off x="1771300" y="1966201"/>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42" name="Oval 11"/>
            <p:cNvSpPr/>
            <p:nvPr/>
          </p:nvSpPr>
          <p:spPr>
            <a:xfrm>
              <a:off x="2161045" y="1395780"/>
              <a:ext cx="389748"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43" name="Oval 12"/>
            <p:cNvSpPr/>
            <p:nvPr/>
          </p:nvSpPr>
          <p:spPr>
            <a:xfrm>
              <a:off x="0" y="328937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44" name="Oval 14"/>
            <p:cNvSpPr/>
            <p:nvPr/>
          </p:nvSpPr>
          <p:spPr>
            <a:xfrm>
              <a:off x="0" y="392577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45" name="Oval 17"/>
            <p:cNvSpPr/>
            <p:nvPr/>
          </p:nvSpPr>
          <p:spPr>
            <a:xfrm>
              <a:off x="41838" y="1935553"/>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46" name="Oval 19"/>
            <p:cNvSpPr/>
            <p:nvPr/>
          </p:nvSpPr>
          <p:spPr>
            <a:xfrm>
              <a:off x="41837" y="248952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47" name="Oval 20"/>
            <p:cNvSpPr/>
            <p:nvPr/>
          </p:nvSpPr>
          <p:spPr>
            <a:xfrm>
              <a:off x="1468301" y="2471235"/>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48" name="Oval 21"/>
            <p:cNvSpPr/>
            <p:nvPr/>
          </p:nvSpPr>
          <p:spPr>
            <a:xfrm>
              <a:off x="1614605" y="422688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49" name="Oval 22"/>
            <p:cNvSpPr/>
            <p:nvPr/>
          </p:nvSpPr>
          <p:spPr>
            <a:xfrm>
              <a:off x="3077645" y="468408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50" name="Oval 23"/>
            <p:cNvSpPr/>
            <p:nvPr/>
          </p:nvSpPr>
          <p:spPr>
            <a:xfrm>
              <a:off x="2090093" y="278213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51" name="Oval 24"/>
            <p:cNvSpPr/>
            <p:nvPr/>
          </p:nvSpPr>
          <p:spPr>
            <a:xfrm>
              <a:off x="2419277" y="342221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52" name="Oval 25"/>
            <p:cNvSpPr/>
            <p:nvPr/>
          </p:nvSpPr>
          <p:spPr>
            <a:xfrm>
              <a:off x="2529005" y="276384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53" name="Oval 26"/>
            <p:cNvSpPr/>
            <p:nvPr/>
          </p:nvSpPr>
          <p:spPr>
            <a:xfrm>
              <a:off x="2419277" y="214205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54" name="Oval 27"/>
            <p:cNvSpPr/>
            <p:nvPr/>
          </p:nvSpPr>
          <p:spPr>
            <a:xfrm>
              <a:off x="2986205" y="172142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55" name="Oval 28"/>
            <p:cNvSpPr/>
            <p:nvPr/>
          </p:nvSpPr>
          <p:spPr>
            <a:xfrm>
              <a:off x="3004493" y="248952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56" name="Oval 29"/>
            <p:cNvSpPr/>
            <p:nvPr/>
          </p:nvSpPr>
          <p:spPr>
            <a:xfrm>
              <a:off x="3260525" y="2928435"/>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57" name="Oval 30"/>
            <p:cNvSpPr/>
            <p:nvPr/>
          </p:nvSpPr>
          <p:spPr>
            <a:xfrm>
              <a:off x="3114221" y="364166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58" name="Oval 31"/>
            <p:cNvSpPr/>
            <p:nvPr/>
          </p:nvSpPr>
          <p:spPr>
            <a:xfrm>
              <a:off x="3772589" y="398914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59" name="Oval 33"/>
            <p:cNvSpPr/>
            <p:nvPr/>
          </p:nvSpPr>
          <p:spPr>
            <a:xfrm>
              <a:off x="4266365" y="353194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60" name="Oval 34"/>
            <p:cNvSpPr/>
            <p:nvPr/>
          </p:nvSpPr>
          <p:spPr>
            <a:xfrm>
              <a:off x="3973757" y="3019875"/>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61" name="Oval 35"/>
            <p:cNvSpPr/>
            <p:nvPr/>
          </p:nvSpPr>
          <p:spPr>
            <a:xfrm>
              <a:off x="3937180" y="261754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62" name="Oval 36"/>
            <p:cNvSpPr/>
            <p:nvPr/>
          </p:nvSpPr>
          <p:spPr>
            <a:xfrm>
              <a:off x="3790877" y="2215203"/>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63" name="Oval 37"/>
            <p:cNvSpPr/>
            <p:nvPr/>
          </p:nvSpPr>
          <p:spPr>
            <a:xfrm>
              <a:off x="3809165" y="1758003"/>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64" name="Oval 38"/>
            <p:cNvSpPr/>
            <p:nvPr/>
          </p:nvSpPr>
          <p:spPr>
            <a:xfrm>
              <a:off x="4412669" y="1867731"/>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65" name="Oval 39"/>
            <p:cNvSpPr/>
            <p:nvPr/>
          </p:nvSpPr>
          <p:spPr>
            <a:xfrm>
              <a:off x="4467533" y="261754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66" name="Oval 40"/>
            <p:cNvSpPr/>
            <p:nvPr/>
          </p:nvSpPr>
          <p:spPr>
            <a:xfrm>
              <a:off x="4650413" y="309302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67" name="Oval 41"/>
            <p:cNvSpPr/>
            <p:nvPr/>
          </p:nvSpPr>
          <p:spPr>
            <a:xfrm>
              <a:off x="4632125" y="355022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68" name="Oval 42"/>
            <p:cNvSpPr/>
            <p:nvPr/>
          </p:nvSpPr>
          <p:spPr>
            <a:xfrm>
              <a:off x="4632125" y="400742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69" name="Oval 43"/>
            <p:cNvSpPr/>
            <p:nvPr/>
          </p:nvSpPr>
          <p:spPr>
            <a:xfrm>
              <a:off x="5052748" y="400742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70" name="Oval 44"/>
            <p:cNvSpPr/>
            <p:nvPr/>
          </p:nvSpPr>
          <p:spPr>
            <a:xfrm>
              <a:off x="5345357" y="3787971"/>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71" name="Oval 45"/>
            <p:cNvSpPr/>
            <p:nvPr/>
          </p:nvSpPr>
          <p:spPr>
            <a:xfrm>
              <a:off x="5711117" y="3806259"/>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72" name="Oval 46"/>
            <p:cNvSpPr/>
            <p:nvPr/>
          </p:nvSpPr>
          <p:spPr>
            <a:xfrm>
              <a:off x="5985436" y="435490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73" name="Oval 47"/>
            <p:cNvSpPr/>
            <p:nvPr/>
          </p:nvSpPr>
          <p:spPr>
            <a:xfrm>
              <a:off x="6022013" y="355022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74" name="Oval 48"/>
            <p:cNvSpPr/>
            <p:nvPr/>
          </p:nvSpPr>
          <p:spPr>
            <a:xfrm>
              <a:off x="6259757" y="325762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75" name="Oval 49"/>
            <p:cNvSpPr/>
            <p:nvPr/>
          </p:nvSpPr>
          <p:spPr>
            <a:xfrm>
              <a:off x="6168317" y="296501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76" name="Oval 50"/>
            <p:cNvSpPr/>
            <p:nvPr/>
          </p:nvSpPr>
          <p:spPr>
            <a:xfrm>
              <a:off x="6918125" y="3019875"/>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77" name="Oval 51"/>
            <p:cNvSpPr/>
            <p:nvPr/>
          </p:nvSpPr>
          <p:spPr>
            <a:xfrm>
              <a:off x="6241469" y="278213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78" name="Oval 52"/>
            <p:cNvSpPr/>
            <p:nvPr/>
          </p:nvSpPr>
          <p:spPr>
            <a:xfrm>
              <a:off x="6552365" y="2800419"/>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79" name="Oval 53"/>
            <p:cNvSpPr/>
            <p:nvPr/>
          </p:nvSpPr>
          <p:spPr>
            <a:xfrm>
              <a:off x="6497501" y="254438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80" name="Oval 54"/>
            <p:cNvSpPr/>
            <p:nvPr/>
          </p:nvSpPr>
          <p:spPr>
            <a:xfrm>
              <a:off x="6040301" y="252610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81" name="Oval 55"/>
            <p:cNvSpPr/>
            <p:nvPr/>
          </p:nvSpPr>
          <p:spPr>
            <a:xfrm>
              <a:off x="6241469" y="217862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82" name="Oval 56"/>
            <p:cNvSpPr/>
            <p:nvPr/>
          </p:nvSpPr>
          <p:spPr>
            <a:xfrm>
              <a:off x="6534077" y="237979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83" name="Oval 57"/>
            <p:cNvSpPr/>
            <p:nvPr/>
          </p:nvSpPr>
          <p:spPr>
            <a:xfrm>
              <a:off x="6753533" y="237979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84" name="Oval 61"/>
            <p:cNvSpPr/>
            <p:nvPr/>
          </p:nvSpPr>
          <p:spPr>
            <a:xfrm>
              <a:off x="6680381" y="217862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85" name="Oval 62"/>
            <p:cNvSpPr/>
            <p:nvPr/>
          </p:nvSpPr>
          <p:spPr>
            <a:xfrm>
              <a:off x="6643805" y="2050612"/>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86" name="Oval 63"/>
            <p:cNvSpPr/>
            <p:nvPr/>
          </p:nvSpPr>
          <p:spPr>
            <a:xfrm>
              <a:off x="6460925" y="1940884"/>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87" name="Oval 64"/>
            <p:cNvSpPr/>
            <p:nvPr/>
          </p:nvSpPr>
          <p:spPr>
            <a:xfrm>
              <a:off x="6844972" y="172142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88" name="Oval 65"/>
            <p:cNvSpPr/>
            <p:nvPr/>
          </p:nvSpPr>
          <p:spPr>
            <a:xfrm>
              <a:off x="5564813" y="272726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89" name="Oval 66"/>
            <p:cNvSpPr/>
            <p:nvPr/>
          </p:nvSpPr>
          <p:spPr>
            <a:xfrm>
              <a:off x="5912285" y="2910147"/>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90" name="Oval 67"/>
            <p:cNvSpPr/>
            <p:nvPr/>
          </p:nvSpPr>
          <p:spPr>
            <a:xfrm>
              <a:off x="5455085" y="3111316"/>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91" name="Oval 68"/>
            <p:cNvSpPr/>
            <p:nvPr/>
          </p:nvSpPr>
          <p:spPr>
            <a:xfrm>
              <a:off x="5363645" y="3385635"/>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92" name="Oval 69"/>
            <p:cNvSpPr/>
            <p:nvPr/>
          </p:nvSpPr>
          <p:spPr>
            <a:xfrm>
              <a:off x="4979597" y="2800419"/>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93" name="Oval 70"/>
            <p:cNvSpPr/>
            <p:nvPr/>
          </p:nvSpPr>
          <p:spPr>
            <a:xfrm>
              <a:off x="5418509" y="2160340"/>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94" name="Oval 71"/>
            <p:cNvSpPr/>
            <p:nvPr/>
          </p:nvSpPr>
          <p:spPr>
            <a:xfrm>
              <a:off x="4796717" y="2215203"/>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95" name="Oval 73"/>
            <p:cNvSpPr/>
            <p:nvPr/>
          </p:nvSpPr>
          <p:spPr>
            <a:xfrm>
              <a:off x="4059582" y="749808"/>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96" name="Oval 76"/>
            <p:cNvSpPr/>
            <p:nvPr/>
          </p:nvSpPr>
          <p:spPr>
            <a:xfrm>
              <a:off x="4681373" y="731519"/>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sp>
          <p:nvSpPr>
            <p:cNvPr id="2197" name="Oval 77"/>
            <p:cNvSpPr/>
            <p:nvPr/>
          </p:nvSpPr>
          <p:spPr>
            <a:xfrm>
              <a:off x="2870862" y="-1"/>
              <a:ext cx="389747" cy="389747"/>
            </a:xfrm>
            <a:prstGeom prst="ellipse">
              <a:avLst/>
            </a:prstGeom>
            <a:solidFill>
              <a:srgbClr val="000000"/>
            </a:solidFill>
            <a:ln w="28575" cap="flat">
              <a:solidFill>
                <a:srgbClr val="FFFFFF"/>
              </a:solidFill>
              <a:prstDash val="solid"/>
              <a:miter lim="400000"/>
            </a:ln>
            <a:effectLst/>
          </p:spPr>
          <p:txBody>
            <a:bodyPr wrap="square" lIns="45719" tIns="45719" rIns="45719" bIns="45719" numCol="1" anchor="ctr">
              <a:noAutofit/>
            </a:bodyPr>
            <a:lstStyle/>
            <a:p>
              <a:pPr defTabSz="825500">
                <a:defRPr sz="3200">
                  <a:solidFill>
                    <a:srgbClr val="FFFFFF"/>
                  </a:solidFill>
                  <a:latin typeface="Arial"/>
                  <a:ea typeface="Arial"/>
                  <a:cs typeface="Arial"/>
                  <a:sym typeface="Arial"/>
                </a:defRPr>
              </a:pPr>
            </a:p>
          </p:txBody>
        </p:sp>
      </p:grpSp>
      <p:sp>
        <p:nvSpPr>
          <p:cNvPr id="2199" name="Straight Arrow Connector 3"/>
          <p:cNvSpPr/>
          <p:nvPr/>
        </p:nvSpPr>
        <p:spPr>
          <a:xfrm flipH="1">
            <a:off x="7718217" y="7192019"/>
            <a:ext cx="2890515" cy="1218850"/>
          </a:xfrm>
          <a:prstGeom prst="line">
            <a:avLst/>
          </a:prstGeom>
          <a:ln w="152400">
            <a:solidFill>
              <a:srgbClr val="000000"/>
            </a:solidFill>
            <a:miter lim="400000"/>
            <a:tailEnd type="triangle"/>
          </a:ln>
        </p:spPr>
        <p:txBody>
          <a:bodyPr lIns="45719" rIns="45719"/>
          <a:lstStyle/>
          <a:p>
            <a:pPr algn="l" defTabSz="914400">
              <a:defRPr sz="1400">
                <a:latin typeface="Arial"/>
                <a:ea typeface="Arial"/>
                <a:cs typeface="Arial"/>
                <a:sym typeface="Arial"/>
              </a:defRPr>
            </a:pPr>
          </a:p>
        </p:txBody>
      </p:sp>
      <p:sp>
        <p:nvSpPr>
          <p:cNvPr id="2200"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2" name="Slide Number Placeholder 5"/>
          <p:cNvSpPr txBox="1"/>
          <p:nvPr>
            <p:ph type="sldNum" sz="quarter" idx="4294967295"/>
          </p:nvPr>
        </p:nvSpPr>
        <p:spPr>
          <a:xfrm>
            <a:off x="22943128" y="12818619"/>
            <a:ext cx="597104" cy="374601"/>
          </a:xfrm>
          <a:prstGeom prst="rect">
            <a:avLst/>
          </a:prstGeom>
          <a:extLst>
            <a:ext uri="{C572A759-6A51-4108-AA02-DFA0A04FC94B}">
              <ma14:wrappingTextBoxFlag xmlns:ma14="http://schemas.microsoft.com/office/mac/drawingml/2011/main" val="1"/>
            </a:ext>
          </a:extLst>
        </p:spPr>
        <p:txBody>
          <a:bodyPr anchor="t">
            <a:normAutofit fontScale="100000" lnSpcReduction="0"/>
          </a:bodyPr>
          <a:lstStyle>
            <a:lvl1pPr marL="228600" algn="l" defTabSz="2438337">
              <a:spcBef>
                <a:spcPts val="1800"/>
              </a:spcBef>
              <a:defRPr>
                <a:solidFill>
                  <a:srgbClr val="5E5E5E"/>
                </a:solidFill>
              </a:defRPr>
            </a:lvl1pPr>
          </a:lstStyle>
          <a:p>
            <a:pPr/>
            <a:fld id="{86CB4B4D-7CA3-9044-876B-883B54F8677D}" type="slidenum"/>
          </a:p>
        </p:txBody>
      </p:sp>
      <p:pic>
        <p:nvPicPr>
          <p:cNvPr id="2203" name="Low contrast map" descr="Low contrast map"/>
          <p:cNvPicPr>
            <a:picLocks noChangeAspect="1"/>
          </p:cNvPicPr>
          <p:nvPr/>
        </p:nvPicPr>
        <p:blipFill>
          <a:blip r:embed="rId2">
            <a:extLst/>
          </a:blip>
          <a:srcRect l="4768" t="0" r="0" b="1660"/>
          <a:stretch>
            <a:fillRect/>
          </a:stretch>
        </p:blipFill>
        <p:spPr>
          <a:xfrm>
            <a:off x="3491899" y="3491953"/>
            <a:ext cx="4368045" cy="3264521"/>
          </a:xfrm>
          <a:prstGeom prst="rect">
            <a:avLst/>
          </a:prstGeom>
          <a:ln w="12700">
            <a:miter lim="400000"/>
          </a:ln>
        </p:spPr>
      </p:pic>
      <p:pic>
        <p:nvPicPr>
          <p:cNvPr id="2204" name="High contrast map" descr="High contrast map"/>
          <p:cNvPicPr>
            <a:picLocks noChangeAspect="1"/>
          </p:cNvPicPr>
          <p:nvPr/>
        </p:nvPicPr>
        <p:blipFill>
          <a:blip r:embed="rId3">
            <a:extLst/>
          </a:blip>
          <a:stretch>
            <a:fillRect/>
          </a:stretch>
        </p:blipFill>
        <p:spPr>
          <a:xfrm>
            <a:off x="7986722" y="3491953"/>
            <a:ext cx="4298515" cy="3264695"/>
          </a:xfrm>
          <a:prstGeom prst="rect">
            <a:avLst/>
          </a:prstGeom>
          <a:ln w="12700">
            <a:miter lim="400000"/>
          </a:ln>
        </p:spPr>
      </p:pic>
      <p:sp>
        <p:nvSpPr>
          <p:cNvPr id="2205" name="Line"/>
          <p:cNvSpPr/>
          <p:nvPr/>
        </p:nvSpPr>
        <p:spPr>
          <a:xfrm flipV="1">
            <a:off x="18146560" y="4545382"/>
            <a:ext cx="1" cy="699005"/>
          </a:xfrm>
          <a:prstGeom prst="line">
            <a:avLst/>
          </a:prstGeom>
          <a:ln w="25400">
            <a:solidFill>
              <a:srgbClr val="FFFFFF"/>
            </a:solidFill>
            <a:miter lim="400000"/>
          </a:ln>
        </p:spPr>
        <p:txBody>
          <a:bodyPr lIns="50800" tIns="50800" rIns="50800" bIns="50800" anchor="ctr"/>
          <a:lstStyle/>
          <a:p>
            <a:pPr/>
          </a:p>
        </p:txBody>
      </p:sp>
      <p:sp>
        <p:nvSpPr>
          <p:cNvPr id="2206" name="Recap: Perceivability"/>
          <p:cNvSpPr txBox="1"/>
          <p:nvPr>
            <p:ph type="title"/>
          </p:nvPr>
        </p:nvSpPr>
        <p:spPr>
          <a:xfrm>
            <a:off x="831150" y="602185"/>
            <a:ext cx="22721700" cy="1527301"/>
          </a:xfrm>
          <a:prstGeom prst="rect">
            <a:avLst/>
          </a:prstGeom>
        </p:spPr>
        <p:txBody>
          <a:bodyPr anchor="t"/>
          <a:lstStyle>
            <a:lvl1pPr defTabSz="1950671">
              <a:defRPr b="1" spc="-185" sz="9280"/>
            </a:lvl1pPr>
          </a:lstStyle>
          <a:p>
            <a:pPr/>
            <a:r>
              <a:t>Recap: Perceivability</a:t>
            </a:r>
          </a:p>
        </p:txBody>
      </p:sp>
      <p:pic>
        <p:nvPicPr>
          <p:cNvPr id="2207" name="4 lines in one chart being reduced to 4 separate charts, with the final one emphasized in color" descr="4 lines in one chart being reduced to 4 separate charts, with the final one emphasized in color"/>
          <p:cNvPicPr>
            <a:picLocks noChangeAspect="1"/>
          </p:cNvPicPr>
          <p:nvPr/>
        </p:nvPicPr>
        <p:blipFill>
          <a:blip r:embed="rId4">
            <a:extLst/>
          </a:blip>
          <a:srcRect l="0" t="0" r="0" b="10957"/>
          <a:stretch>
            <a:fillRect/>
          </a:stretch>
        </p:blipFill>
        <p:spPr>
          <a:xfrm>
            <a:off x="3174917" y="8630694"/>
            <a:ext cx="9099883" cy="3695870"/>
          </a:xfrm>
          <a:prstGeom prst="rect">
            <a:avLst/>
          </a:prstGeom>
          <a:ln w="12700">
            <a:miter lim="400000"/>
          </a:ln>
        </p:spPr>
      </p:pic>
      <p:pic>
        <p:nvPicPr>
          <p:cNvPr id="2208" name="Instructions for adding alt text to a chartAlt =“Chart type of type of data where reason for including chart” Include a link to data source somewhere in the text." descr="Instructions for adding alt text to a chartAlt =“Chart type of type of data where reason for including chart” Include a link to data source somewhere in the text."/>
          <p:cNvPicPr>
            <a:picLocks noChangeAspect="1"/>
          </p:cNvPicPr>
          <p:nvPr/>
        </p:nvPicPr>
        <p:blipFill>
          <a:blip r:embed="rId5">
            <a:extLst/>
          </a:blip>
          <a:stretch>
            <a:fillRect/>
          </a:stretch>
        </p:blipFill>
        <p:spPr>
          <a:xfrm>
            <a:off x="12678933" y="8630694"/>
            <a:ext cx="8530150" cy="3695701"/>
          </a:xfrm>
          <a:prstGeom prst="rect">
            <a:avLst/>
          </a:prstGeom>
          <a:ln w="12700">
            <a:miter lim="400000"/>
          </a:ln>
        </p:spPr>
      </p:pic>
      <p:pic>
        <p:nvPicPr>
          <p:cNvPr id="2209" name="Line chart with 2 colors" descr="Line chart with 2 colors"/>
          <p:cNvPicPr>
            <a:picLocks noChangeAspect="1"/>
          </p:cNvPicPr>
          <p:nvPr/>
        </p:nvPicPr>
        <p:blipFill>
          <a:blip r:embed="rId6">
            <a:extLst/>
          </a:blip>
          <a:srcRect l="0" t="0" r="49148" b="22009"/>
          <a:stretch>
            <a:fillRect/>
          </a:stretch>
        </p:blipFill>
        <p:spPr>
          <a:xfrm>
            <a:off x="12412053" y="3927026"/>
            <a:ext cx="4367817" cy="2779022"/>
          </a:xfrm>
          <a:prstGeom prst="rect">
            <a:avLst/>
          </a:prstGeom>
          <a:ln w="12700">
            <a:miter lim="400000"/>
          </a:ln>
        </p:spPr>
      </p:pic>
      <p:pic>
        <p:nvPicPr>
          <p:cNvPr id="2210" name="two lines, each with a different color and dash pattern" descr="two lines, each with a different color and dash pattern"/>
          <p:cNvPicPr>
            <a:picLocks noChangeAspect="1"/>
          </p:cNvPicPr>
          <p:nvPr/>
        </p:nvPicPr>
        <p:blipFill>
          <a:blip r:embed="rId7">
            <a:extLst/>
          </a:blip>
          <a:srcRect l="0" t="0" r="0" b="12139"/>
          <a:stretch>
            <a:fillRect/>
          </a:stretch>
        </p:blipFill>
        <p:spPr>
          <a:xfrm>
            <a:off x="17164808" y="3831577"/>
            <a:ext cx="4733890" cy="2969974"/>
          </a:xfrm>
          <a:prstGeom prst="rect">
            <a:avLst/>
          </a:prstGeom>
          <a:ln w="12700">
            <a:miter lim="400000"/>
          </a:ln>
        </p:spPr>
      </p:pic>
      <p:sp>
        <p:nvSpPr>
          <p:cNvPr id="2211" name="TextBox 9"/>
          <p:cNvSpPr txBox="1"/>
          <p:nvPr/>
        </p:nvSpPr>
        <p:spPr>
          <a:xfrm>
            <a:off x="3364879" y="2767653"/>
            <a:ext cx="12107996"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Use high contrast</a:t>
            </a:r>
          </a:p>
        </p:txBody>
      </p:sp>
      <p:sp>
        <p:nvSpPr>
          <p:cNvPr id="2212" name="TextBox 9"/>
          <p:cNvSpPr txBox="1"/>
          <p:nvPr/>
        </p:nvSpPr>
        <p:spPr>
          <a:xfrm>
            <a:off x="12736783" y="2767653"/>
            <a:ext cx="12107996"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Use redundant encoding</a:t>
            </a:r>
          </a:p>
        </p:txBody>
      </p:sp>
      <p:sp>
        <p:nvSpPr>
          <p:cNvPr id="2213" name="TextBox 9"/>
          <p:cNvSpPr txBox="1"/>
          <p:nvPr/>
        </p:nvSpPr>
        <p:spPr>
          <a:xfrm>
            <a:off x="3364879" y="8028237"/>
            <a:ext cx="12107996"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Reduce colors and crowding</a:t>
            </a:r>
          </a:p>
        </p:txBody>
      </p:sp>
      <p:sp>
        <p:nvSpPr>
          <p:cNvPr id="2214" name="TextBox 9"/>
          <p:cNvSpPr txBox="1"/>
          <p:nvPr/>
        </p:nvSpPr>
        <p:spPr>
          <a:xfrm>
            <a:off x="12736783" y="8028237"/>
            <a:ext cx="12107996" cy="6990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1" sz="4000">
                <a:solidFill>
                  <a:srgbClr val="000000"/>
                </a:solidFill>
              </a:defRPr>
            </a:lvl1pPr>
          </a:lstStyle>
          <a:p>
            <a:pPr/>
            <a:r>
              <a:t>Add alt text</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6" name="Google Shape;380;g10117343390_0_256"/>
          <p:cNvSpPr txBox="1"/>
          <p:nvPr>
            <p:ph type="title"/>
          </p:nvPr>
        </p:nvSpPr>
        <p:spPr>
          <a:xfrm>
            <a:off x="1206449" y="3980033"/>
            <a:ext cx="21971102" cy="1433101"/>
          </a:xfrm>
          <a:prstGeom prst="rect">
            <a:avLst/>
          </a:prstGeom>
        </p:spPr>
        <p:txBody>
          <a:bodyPr/>
          <a:lstStyle>
            <a:lvl1pPr defTabSz="1828754">
              <a:defRPr b="1" spc="-174" sz="8700"/>
            </a:lvl1pPr>
          </a:lstStyle>
          <a:p>
            <a:pPr/>
            <a:r>
              <a:t>Perceivable Evaluation Toolkit:</a:t>
            </a:r>
          </a:p>
        </p:txBody>
      </p:sp>
      <p:sp>
        <p:nvSpPr>
          <p:cNvPr id="2217" name="Google Shape;381;g10117343390_0_256"/>
          <p:cNvSpPr txBox="1"/>
          <p:nvPr>
            <p:ph type="body" sz="half" idx="1"/>
          </p:nvPr>
        </p:nvSpPr>
        <p:spPr>
          <a:xfrm>
            <a:off x="1206449" y="5273461"/>
            <a:ext cx="21971102" cy="4462501"/>
          </a:xfrm>
          <a:prstGeom prst="rect">
            <a:avLst/>
          </a:prstGeom>
        </p:spPr>
        <p:txBody>
          <a:bodyPr/>
          <a:lstStyle/>
          <a:p>
            <a:pPr marL="859536" indent="-543179" defTabSz="859536">
              <a:spcBef>
                <a:spcPts val="1600"/>
              </a:spcBef>
              <a:buClr>
                <a:srgbClr val="000000"/>
              </a:buClr>
              <a:buSzPts val="5100"/>
              <a:buAutoNum type="arabicPeriod" startAt="1"/>
              <a:defRPr sz="5170">
                <a:solidFill>
                  <a:srgbClr val="0000FF"/>
                </a:solidFill>
              </a:defRPr>
            </a:pPr>
            <a:r>
              <a:t> </a:t>
            </a:r>
            <a:r>
              <a:rPr u="sng">
                <a:uFill>
                  <a:solidFill>
                    <a:srgbClr val="0000FF"/>
                  </a:solidFill>
                </a:uFill>
                <a:hlinkClick r:id="rId2" invalidUrl="" action="" tgtFrame="" tooltip="" history="1" highlightClick="0" endSnd="0"/>
              </a:rPr>
              <a:t>Contrast Checker</a:t>
            </a:r>
          </a:p>
          <a:p>
            <a:pPr marL="859536" indent="-543179" defTabSz="859536">
              <a:buClr>
                <a:srgbClr val="000000"/>
              </a:buClr>
              <a:buSzPts val="5100"/>
              <a:buAutoNum type="arabicPeriod" startAt="1"/>
              <a:defRPr sz="5170"/>
            </a:pPr>
            <a:r>
              <a:t> Safe color design </a:t>
            </a:r>
          </a:p>
          <a:p>
            <a:pPr lvl="1" marL="1289303" indent="-501395" defTabSz="859536">
              <a:buClr>
                <a:srgbClr val="000000"/>
              </a:buClr>
              <a:buSzPts val="4500"/>
              <a:buAutoNum type="alphaLcPeriod" startAt="1"/>
              <a:defRPr sz="4512">
                <a:solidFill>
                  <a:srgbClr val="0000FF"/>
                </a:solidFill>
              </a:defRPr>
            </a:pPr>
            <a:r>
              <a:t> </a:t>
            </a:r>
            <a:r>
              <a:rPr u="sng">
                <a:uFill>
                  <a:solidFill>
                    <a:srgbClr val="0000FF"/>
                  </a:solidFill>
                </a:uFill>
                <a:hlinkClick r:id="rId3" invalidUrl="" action="" tgtFrame="" tooltip="" history="1" highlightClick="0" endSnd="0"/>
              </a:rPr>
              <a:t>CVD Checker</a:t>
            </a:r>
          </a:p>
          <a:p>
            <a:pPr lvl="1" marL="1289303" indent="-501395" defTabSz="859536">
              <a:buClr>
                <a:srgbClr val="000000"/>
              </a:buClr>
              <a:buSzPts val="4500"/>
              <a:buAutoNum type="alphaLcPeriod" startAt="1"/>
              <a:defRPr sz="4512">
                <a:solidFill>
                  <a:srgbClr val="0000FF"/>
                </a:solidFill>
              </a:defRPr>
            </a:pPr>
            <a:r>
              <a:t> </a:t>
            </a:r>
            <a:r>
              <a:rPr u="sng">
                <a:uFill>
                  <a:solidFill>
                    <a:srgbClr val="0000FF"/>
                  </a:solidFill>
                </a:uFill>
                <a:hlinkClick r:id="rId4" invalidUrl="" action="" tgtFrame="" tooltip="" history="1" highlightClick="0" endSnd="0"/>
              </a:rPr>
              <a:t>Redundant encoding design ideas</a:t>
            </a:r>
          </a:p>
          <a:p>
            <a:pPr lvl="1" marL="1289303" indent="-501395" defTabSz="859536">
              <a:buClr>
                <a:srgbClr val="000000"/>
              </a:buClr>
              <a:buSzPts val="4500"/>
              <a:buAutoNum type="alphaLcPeriod" startAt="1"/>
              <a:defRPr sz="4512">
                <a:solidFill>
                  <a:srgbClr val="0000FF"/>
                </a:solidFill>
              </a:defRPr>
            </a:pPr>
            <a:r>
              <a:t> </a:t>
            </a:r>
            <a:r>
              <a:rPr u="sng">
                <a:hlinkClick r:id="rId5" invalidUrl="" action="" tgtFrame="" tooltip="" history="1" highlightClick="0" endSnd="0"/>
              </a:rPr>
              <a:t>Small multiples design ideas</a:t>
            </a:r>
          </a:p>
          <a:p>
            <a:pPr marL="859536" indent="-543179" defTabSz="859536">
              <a:buClr>
                <a:srgbClr val="000000"/>
              </a:buClr>
              <a:buSzPts val="5100"/>
              <a:buAutoNum type="arabicPeriod" startAt="1"/>
              <a:defRPr sz="5170">
                <a:solidFill>
                  <a:srgbClr val="0000FF"/>
                </a:solidFill>
              </a:defRPr>
            </a:pPr>
            <a:r>
              <a:t> </a:t>
            </a:r>
            <a:r>
              <a:rPr u="sng">
                <a:uFill>
                  <a:solidFill>
                    <a:srgbClr val="0000FF"/>
                  </a:solidFill>
                </a:uFill>
                <a:hlinkClick r:id="rId6" invalidUrl="" action="" tgtFrame="" tooltip="" history="1" highlightClick="0" endSnd="0"/>
              </a:rPr>
              <a:t>Alt Text</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07B6C"/>
        </a:solidFill>
      </p:bgPr>
    </p:bg>
    <p:spTree>
      <p:nvGrpSpPr>
        <p:cNvPr id="1" name=""/>
        <p:cNvGrpSpPr/>
        <p:nvPr/>
      </p:nvGrpSpPr>
      <p:grpSpPr>
        <a:xfrm>
          <a:off x="0" y="0"/>
          <a:ext cx="0" cy="0"/>
          <a:chOff x="0" y="0"/>
          <a:chExt cx="0" cy="0"/>
        </a:xfrm>
      </p:grpSpPr>
      <p:sp>
        <p:nvSpPr>
          <p:cNvPr id="2219" name="Google Shape;134;p30"/>
          <p:cNvSpPr txBox="1"/>
          <p:nvPr>
            <p:ph type="title"/>
          </p:nvPr>
        </p:nvSpPr>
        <p:spPr>
          <a:xfrm>
            <a:off x="1307332" y="3586733"/>
            <a:ext cx="21285603" cy="8522401"/>
          </a:xfrm>
          <a:prstGeom prst="rect">
            <a:avLst/>
          </a:prstGeom>
        </p:spPr>
        <p:txBody>
          <a:bodyPr/>
          <a:lstStyle/>
          <a:p>
            <a:pPr/>
            <a:r>
              <a:t>Question for Frank</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1" name="Google Shape;386;g10104eaf235_1_45"/>
          <p:cNvSpPr txBox="1"/>
          <p:nvPr>
            <p:ph type="title"/>
          </p:nvPr>
        </p:nvSpPr>
        <p:spPr>
          <a:xfrm>
            <a:off x="1206449" y="5743874"/>
            <a:ext cx="21971102" cy="1433102"/>
          </a:xfrm>
          <a:prstGeom prst="rect">
            <a:avLst/>
          </a:prstGeom>
        </p:spPr>
        <p:txBody>
          <a:bodyPr/>
          <a:lstStyle>
            <a:lvl1pPr defTabSz="1828754">
              <a:defRPr b="1" spc="-174" sz="8700"/>
            </a:lvl1pPr>
          </a:lstStyle>
          <a:p>
            <a:pPr/>
            <a:r>
              <a:t>Operable</a:t>
            </a:r>
          </a:p>
        </p:txBody>
      </p:sp>
      <p:sp>
        <p:nvSpPr>
          <p:cNvPr id="2222" name="Google Shape;387;g10104eaf235_1_45"/>
          <p:cNvSpPr txBox="1"/>
          <p:nvPr>
            <p:ph type="body" sz="quarter" idx="1"/>
          </p:nvPr>
        </p:nvSpPr>
        <p:spPr>
          <a:xfrm>
            <a:off x="1206449" y="7037337"/>
            <a:ext cx="21971102" cy="934801"/>
          </a:xfrm>
          <a:prstGeom prst="rect">
            <a:avLst/>
          </a:prstGeom>
        </p:spPr>
        <p:txBody>
          <a:bodyPr/>
          <a:lstStyle>
            <a:lvl1pPr marL="0" defTabSz="825500">
              <a:defRPr b="1">
                <a:solidFill>
                  <a:srgbClr val="505050"/>
                </a:solidFill>
              </a:defRPr>
            </a:lvl1pPr>
          </a:lstStyle>
          <a:p>
            <a:pPr/>
            <a:r>
              <a:t>Can someone operate this in multiple ways? Is each way easy?</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4" name="Google Shape;392;g10117343390_0_261"/>
          <p:cNvSpPr txBox="1"/>
          <p:nvPr>
            <p:ph type="title"/>
          </p:nvPr>
        </p:nvSpPr>
        <p:spPr>
          <a:xfrm>
            <a:off x="1206449" y="5743871"/>
            <a:ext cx="21971102" cy="1433101"/>
          </a:xfrm>
          <a:prstGeom prst="rect">
            <a:avLst/>
          </a:prstGeom>
        </p:spPr>
        <p:txBody>
          <a:bodyPr/>
          <a:lstStyle>
            <a:lvl1pPr defTabSz="1828754">
              <a:defRPr b="1" spc="-174" sz="8700"/>
            </a:lvl1pPr>
          </a:lstStyle>
          <a:p>
            <a:pPr/>
            <a:r>
              <a:t>Operable Checklist:</a:t>
            </a:r>
          </a:p>
        </p:txBody>
      </p:sp>
      <p:sp>
        <p:nvSpPr>
          <p:cNvPr id="2225" name="Google Shape;393;g10117343390_0_261"/>
          <p:cNvSpPr txBox="1"/>
          <p:nvPr>
            <p:ph type="body" sz="half" idx="1"/>
          </p:nvPr>
        </p:nvSpPr>
        <p:spPr>
          <a:xfrm>
            <a:off x="1206449" y="7037299"/>
            <a:ext cx="21971102" cy="4462502"/>
          </a:xfrm>
          <a:prstGeom prst="rect">
            <a:avLst/>
          </a:prstGeom>
        </p:spPr>
        <p:txBody>
          <a:bodyPr/>
          <a:lstStyle/>
          <a:p>
            <a:pPr marL="840855" indent="-504305" defTabSz="2438338">
              <a:lnSpc>
                <a:spcPct val="90000"/>
              </a:lnSpc>
              <a:spcBef>
                <a:spcPts val="2500"/>
              </a:spcBef>
              <a:buClr>
                <a:srgbClr val="000000"/>
              </a:buClr>
              <a:buSzPts val="4800"/>
              <a:buAutoNum type="arabicPeriod" startAt="1"/>
              <a:defRPr sz="4800">
                <a:solidFill>
                  <a:srgbClr val="505050"/>
                </a:solidFill>
              </a:defRPr>
            </a:pPr>
            <a:r>
              <a:t> Mouse</a:t>
            </a:r>
          </a:p>
          <a:p>
            <a:pPr marL="840855" indent="-504305" defTabSz="2438338">
              <a:lnSpc>
                <a:spcPct val="90000"/>
              </a:lnSpc>
              <a:spcBef>
                <a:spcPts val="2500"/>
              </a:spcBef>
              <a:buClr>
                <a:srgbClr val="000000"/>
              </a:buClr>
              <a:buSzPts val="4800"/>
              <a:buAutoNum type="arabicPeriod" startAt="1"/>
              <a:defRPr sz="4800">
                <a:solidFill>
                  <a:srgbClr val="505050"/>
                </a:solidFill>
              </a:defRPr>
            </a:pPr>
            <a:r>
              <a:t> Keyboard-only</a:t>
            </a:r>
          </a:p>
          <a:p>
            <a:pPr marL="840855" indent="-504305" defTabSz="2438338">
              <a:lnSpc>
                <a:spcPct val="90000"/>
              </a:lnSpc>
              <a:spcBef>
                <a:spcPts val="2500"/>
              </a:spcBef>
              <a:buClr>
                <a:srgbClr val="000000"/>
              </a:buClr>
              <a:buSzPts val="4800"/>
              <a:buAutoNum type="arabicPeriod" startAt="1"/>
              <a:defRPr sz="4800">
                <a:solidFill>
                  <a:srgbClr val="505050"/>
                </a:solidFill>
              </a:defRPr>
            </a:pPr>
            <a:r>
              <a:t> Screen Reader</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7" name="Many assistive input technologies “navigate”"/>
          <p:cNvSpPr txBox="1"/>
          <p:nvPr>
            <p:ph type="title"/>
          </p:nvPr>
        </p:nvSpPr>
        <p:spPr>
          <a:prstGeom prst="rect">
            <a:avLst/>
          </a:prstGeom>
        </p:spPr>
        <p:txBody>
          <a:bodyPr/>
          <a:lstStyle>
            <a:lvl1pPr defTabSz="2389572">
              <a:defRPr spc="-166" sz="8330"/>
            </a:lvl1pPr>
          </a:lstStyle>
          <a:p>
            <a:pPr/>
            <a:r>
              <a:t>Many assistive input technologies “navigate”</a:t>
            </a:r>
          </a:p>
        </p:txBody>
      </p:sp>
      <p:sp>
        <p:nvSpPr>
          <p:cNvPr id="22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29" name="Historical and old sepia color photo of a person in a wheelchair using a sip and puff device." descr="Historical and old sepia color photo of a person in a wheelchair using a sip and puff device."/>
          <p:cNvPicPr>
            <a:picLocks noChangeAspect="1"/>
          </p:cNvPicPr>
          <p:nvPr/>
        </p:nvPicPr>
        <p:blipFill>
          <a:blip r:embed="rId3">
            <a:extLst/>
          </a:blip>
          <a:stretch>
            <a:fillRect/>
          </a:stretch>
        </p:blipFill>
        <p:spPr>
          <a:xfrm>
            <a:off x="9201150" y="2552700"/>
            <a:ext cx="5981700" cy="7848600"/>
          </a:xfrm>
          <a:prstGeom prst="rect">
            <a:avLst/>
          </a:prstGeom>
          <a:ln w="12700">
            <a:miter lim="400000"/>
          </a:ln>
        </p:spPr>
      </p:pic>
      <p:sp>
        <p:nvSpPr>
          <p:cNvPr id="2230" name="A person in a wheelchair operating an old computer using a desk-mounted sip and puff device called the POSSUM."/>
          <p:cNvSpPr txBox="1"/>
          <p:nvPr/>
        </p:nvSpPr>
        <p:spPr>
          <a:xfrm>
            <a:off x="4266895" y="10441337"/>
            <a:ext cx="1585021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 person in a wheelchair operating an old computer using a desk-mounted sip and puff device called the POSSUM.</a:t>
            </a:r>
          </a:p>
        </p:txBody>
      </p:sp>
      <p:sp>
        <p:nvSpPr>
          <p:cNvPr id="2231" name="Image credit: Wikipedia, Public Domain, 1960. Photographer: Possum Ltd."/>
          <p:cNvSpPr txBox="1"/>
          <p:nvPr/>
        </p:nvSpPr>
        <p:spPr>
          <a:xfrm>
            <a:off x="5807392" y="12299946"/>
            <a:ext cx="12769216" cy="7323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3000">
                <a:solidFill>
                  <a:srgbClr val="505050"/>
                </a:solidFill>
              </a:defRPr>
            </a:pPr>
            <a:r>
              <a:t>Image credit: </a:t>
            </a:r>
            <a:r>
              <a:rPr u="sng">
                <a:hlinkClick r:id="rId4" invalidUrl="" action="" tgtFrame="" tooltip="" history="1" highlightClick="0" endSnd="0"/>
              </a:rPr>
              <a:t>Wikipedia</a:t>
            </a:r>
            <a:r>
              <a:t>, Public Domain, 1960. Photographer: Possum Ltd.</a:t>
            </a:r>
            <a:endParaRPr sz="1200"/>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5" name="Google Shape;412;g10117343390_0_266"/>
          <p:cNvSpPr txBox="1"/>
          <p:nvPr>
            <p:ph type="title"/>
          </p:nvPr>
        </p:nvSpPr>
        <p:spPr>
          <a:xfrm>
            <a:off x="1206500" y="1040358"/>
            <a:ext cx="22721700" cy="1527301"/>
          </a:xfrm>
          <a:prstGeom prst="rect">
            <a:avLst/>
          </a:prstGeom>
        </p:spPr>
        <p:txBody>
          <a:bodyPr/>
          <a:lstStyle>
            <a:lvl1pPr defTabSz="1950671">
              <a:defRPr b="1" spc="-185" sz="9280"/>
            </a:lvl1pPr>
          </a:lstStyle>
          <a:p>
            <a:pPr/>
            <a:r>
              <a:t>Why “keyboard-only?”</a:t>
            </a:r>
          </a:p>
        </p:txBody>
      </p:sp>
      <p:sp>
        <p:nvSpPr>
          <p:cNvPr id="2236" name="Google Shape;413;g10117343390_0_266"/>
          <p:cNvSpPr txBox="1"/>
          <p:nvPr/>
        </p:nvSpPr>
        <p:spPr>
          <a:xfrm>
            <a:off x="7004374" y="12322874"/>
            <a:ext cx="9450601" cy="54076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l" defTabSz="914400">
              <a:defRPr sz="2500" u="sng">
                <a:solidFill>
                  <a:srgbClr val="0000FF"/>
                </a:solidFill>
                <a:latin typeface="Arial"/>
                <a:ea typeface="Arial"/>
                <a:cs typeface="Arial"/>
                <a:sym typeface="Arial"/>
              </a:defRPr>
            </a:lvl1pPr>
          </a:lstStyle>
          <a:p>
            <a:pPr/>
            <a:r>
              <a:t>https://vega.github.io/vega-lite/examples/point_href.html</a:t>
            </a:r>
          </a:p>
        </p:txBody>
      </p:sp>
      <p:sp>
        <p:nvSpPr>
          <p:cNvPr id="2237" name="Google Shape;415;g10117343390_0_266"/>
          <p:cNvSpPr txBox="1"/>
          <p:nvPr>
            <p:ph type="body" sz="quarter" idx="1"/>
          </p:nvPr>
        </p:nvSpPr>
        <p:spPr>
          <a:xfrm>
            <a:off x="1206499" y="2404511"/>
            <a:ext cx="21971102" cy="934801"/>
          </a:xfrm>
          <a:prstGeom prst="rect">
            <a:avLst/>
          </a:prstGeom>
        </p:spPr>
        <p:txBody>
          <a:bodyPr/>
          <a:lstStyle>
            <a:lvl1pPr marL="0" defTabSz="2438338">
              <a:lnSpc>
                <a:spcPct val="90000"/>
              </a:lnSpc>
              <a:spcBef>
                <a:spcPts val="2500"/>
              </a:spcBef>
              <a:defRPr>
                <a:solidFill>
                  <a:srgbClr val="505050"/>
                </a:solidFill>
              </a:defRPr>
            </a:lvl1pPr>
          </a:lstStyle>
          <a:p>
            <a:pPr/>
            <a:r>
              <a:t>Some things work for screen readers but not for keyboard-only users!</a:t>
            </a:r>
          </a:p>
        </p:txBody>
      </p:sp>
      <p:pic>
        <p:nvPicPr>
          <p:cNvPr id="2238" name="Scatterplot with External Links and TooltipsA scatterplot showing horsepower and miles per gallons that opens a google search for the car that you click on" descr="Scatterplot with External Links and TooltipsA scatterplot showing horsepower and miles per gallons that opens a google search for the car that you click on"/>
          <p:cNvPicPr>
            <a:picLocks noChangeAspect="1"/>
          </p:cNvPicPr>
          <p:nvPr/>
        </p:nvPicPr>
        <p:blipFill>
          <a:blip r:embed="rId2">
            <a:extLst/>
          </a:blip>
          <a:stretch>
            <a:fillRect/>
          </a:stretch>
        </p:blipFill>
        <p:spPr>
          <a:xfrm>
            <a:off x="7004374" y="3812878"/>
            <a:ext cx="9450601" cy="8320006"/>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0" name="Google Shape;398;g10117343390_0_119"/>
          <p:cNvSpPr txBox="1"/>
          <p:nvPr>
            <p:ph type="title"/>
          </p:nvPr>
        </p:nvSpPr>
        <p:spPr>
          <a:prstGeom prst="rect">
            <a:avLst/>
          </a:prstGeom>
        </p:spPr>
        <p:txBody>
          <a:bodyPr/>
          <a:lstStyle>
            <a:lvl1pPr defTabSz="1950671">
              <a:defRPr b="1" spc="-185" sz="9280"/>
            </a:lvl1pPr>
          </a:lstStyle>
          <a:p>
            <a:pPr/>
            <a:r>
              <a:t>Ensure Keyboard Access (if interactive)</a:t>
            </a:r>
          </a:p>
        </p:txBody>
      </p:sp>
      <p:pic>
        <p:nvPicPr>
          <p:cNvPr id="2241" name="A chart is being selected by a mouse, updating a dataset that follows it." descr="A chart is being selected by a mouse, updating a dataset that follows it."/>
          <p:cNvPicPr>
            <a:picLocks noChangeAspect="1"/>
          </p:cNvPicPr>
          <p:nvPr/>
        </p:nvPicPr>
        <p:blipFill>
          <a:blip r:embed="rId2">
            <a:extLst/>
          </a:blip>
          <a:stretch>
            <a:fillRect/>
          </a:stretch>
        </p:blipFill>
        <p:spPr>
          <a:xfrm>
            <a:off x="2946910" y="3001726"/>
            <a:ext cx="18490180" cy="9963931"/>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3" name="Google Shape;398;g10117343390_0_119"/>
          <p:cNvSpPr txBox="1"/>
          <p:nvPr>
            <p:ph type="title"/>
          </p:nvPr>
        </p:nvSpPr>
        <p:spPr>
          <a:xfrm>
            <a:off x="831200" y="1186732"/>
            <a:ext cx="22721700" cy="2986306"/>
          </a:xfrm>
          <a:prstGeom prst="rect">
            <a:avLst/>
          </a:prstGeom>
        </p:spPr>
        <p:txBody>
          <a:bodyPr/>
          <a:lstStyle>
            <a:lvl1pPr defTabSz="2145738">
              <a:defRPr b="1" spc="-204" sz="10208"/>
            </a:lvl1pPr>
          </a:lstStyle>
          <a:p>
            <a:pPr/>
            <a:r>
              <a:t>How does someone move around? By default, it is as elements are rendered:</a:t>
            </a:r>
          </a:p>
        </p:txBody>
      </p:sp>
      <p:pic>
        <p:nvPicPr>
          <p:cNvPr id="2244" name="A chart with sequential keyboard navigation." descr="A chart with sequential keyboard navigation."/>
          <p:cNvPicPr>
            <a:picLocks noChangeAspect="1"/>
          </p:cNvPicPr>
          <p:nvPr/>
        </p:nvPicPr>
        <p:blipFill>
          <a:blip r:embed="rId2">
            <a:extLst/>
          </a:blip>
          <a:srcRect l="0" t="0" r="54514" b="0"/>
          <a:stretch>
            <a:fillRect/>
          </a:stretch>
        </p:blipFill>
        <p:spPr>
          <a:xfrm>
            <a:off x="-1" y="4390122"/>
            <a:ext cx="11091162" cy="773323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